
<file path=[Content_Types].xml><?xml version="1.0" encoding="utf-8"?>
<Types xmlns="http://schemas.openxmlformats.org/package/2006/content-types">
  <Default Extension="png" ContentType="image/png"/>
  <Default Extension="mp3" ContentType="audio/mpeg"/>
  <Default Extension="jpeg" ContentType="image/jpeg"/>
  <Default Extension="rels" ContentType="application/vnd.openxmlformats-package.relationships+xml"/>
  <Default Extension="xml" ContentType="application/xml"/>
  <Default Extension="wav" ContentType="audio/x-wav"/>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2.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0" r:id="rId2"/>
    <p:sldMasterId id="2147483707" r:id="rId3"/>
  </p:sldMasterIdLst>
  <p:notesMasterIdLst>
    <p:notesMasterId r:id="rId53"/>
  </p:notesMasterIdLst>
  <p:sldIdLst>
    <p:sldId id="256" r:id="rId4"/>
    <p:sldId id="414" r:id="rId5"/>
    <p:sldId id="406" r:id="rId6"/>
    <p:sldId id="259" r:id="rId7"/>
    <p:sldId id="260" r:id="rId8"/>
    <p:sldId id="261" r:id="rId9"/>
    <p:sldId id="262" r:id="rId10"/>
    <p:sldId id="263" r:id="rId11"/>
    <p:sldId id="264" r:id="rId12"/>
    <p:sldId id="411" r:id="rId13"/>
    <p:sldId id="391" r:id="rId14"/>
    <p:sldId id="393" r:id="rId15"/>
    <p:sldId id="394" r:id="rId16"/>
    <p:sldId id="361" r:id="rId17"/>
    <p:sldId id="360" r:id="rId18"/>
    <p:sldId id="362" r:id="rId19"/>
    <p:sldId id="365" r:id="rId20"/>
    <p:sldId id="366" r:id="rId21"/>
    <p:sldId id="367" r:id="rId22"/>
    <p:sldId id="368" r:id="rId23"/>
    <p:sldId id="369" r:id="rId24"/>
    <p:sldId id="370" r:id="rId25"/>
    <p:sldId id="371" r:id="rId26"/>
    <p:sldId id="412" r:id="rId27"/>
    <p:sldId id="372" r:id="rId28"/>
    <p:sldId id="395" r:id="rId29"/>
    <p:sldId id="413" r:id="rId30"/>
    <p:sldId id="376" r:id="rId31"/>
    <p:sldId id="377" r:id="rId32"/>
    <p:sldId id="363" r:id="rId33"/>
    <p:sldId id="379" r:id="rId34"/>
    <p:sldId id="380" r:id="rId35"/>
    <p:sldId id="381" r:id="rId36"/>
    <p:sldId id="382" r:id="rId37"/>
    <p:sldId id="383" r:id="rId38"/>
    <p:sldId id="384" r:id="rId39"/>
    <p:sldId id="385" r:id="rId40"/>
    <p:sldId id="386" r:id="rId41"/>
    <p:sldId id="387" r:id="rId42"/>
    <p:sldId id="388" r:id="rId43"/>
    <p:sldId id="389" r:id="rId44"/>
    <p:sldId id="390" r:id="rId45"/>
    <p:sldId id="400" r:id="rId46"/>
    <p:sldId id="401" r:id="rId47"/>
    <p:sldId id="402" r:id="rId48"/>
    <p:sldId id="399" r:id="rId49"/>
    <p:sldId id="403" r:id="rId50"/>
    <p:sldId id="404" r:id="rId51"/>
    <p:sldId id="409" r:id="rId52"/>
  </p:sldIdLst>
  <p:sldSz cx="12192000" cy="6858000"/>
  <p:notesSz cx="6858000" cy="9144000"/>
  <p:custDataLst>
    <p:tags r:id="rId54"/>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33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7" autoAdjust="0"/>
    <p:restoredTop sz="94660"/>
  </p:normalViewPr>
  <p:slideViewPr>
    <p:cSldViewPr snapToGrid="0">
      <p:cViewPr varScale="1">
        <p:scale>
          <a:sx n="115" d="100"/>
          <a:sy n="115" d="100"/>
        </p:scale>
        <p:origin x="432" y="126"/>
      </p:cViewPr>
      <p:guideLst>
        <p:guide orient="horz" pos="2160"/>
        <p:guide pos="3840"/>
      </p:guideLst>
    </p:cSldViewPr>
  </p:slideViewPr>
  <p:notesTextViewPr>
    <p:cViewPr>
      <p:scale>
        <a:sx n="1" d="1"/>
        <a:sy n="1" d="1"/>
      </p:scale>
      <p:origin x="0" y="0"/>
    </p:cViewPr>
  </p:notesTextViewPr>
  <p:sorterViewPr>
    <p:cViewPr>
      <p:scale>
        <a:sx n="110" d="100"/>
        <a:sy n="11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presProps" Target="presProps.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slide" Target="slides/slide38.xml"/><Relationship Id="rId54" Type="http://schemas.openxmlformats.org/officeDocument/2006/relationships/tags" Target="tags/tag1.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notesMaster" Target="notesMasters/notesMaster1.xml"/><Relationship Id="rId58" Type="http://schemas.openxmlformats.org/officeDocument/2006/relationships/tableStyles" Target="tableStyle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theme" Target="theme/theme1.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viewProps" Target="viewProps.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D88595C-18A5-425E-BE8D-89E68E498133}" type="datetimeFigureOut">
              <a:rPr lang="en-US" smtClean="0"/>
              <a:t>18/9/2022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EDAE53D-2084-460E-9E70-87A1D0E54EE0}" type="slidenum">
              <a:rPr lang="en-US" smtClean="0"/>
              <a:t>‹#›</a:t>
            </a:fld>
            <a:endParaRPr lang="en-US"/>
          </a:p>
        </p:txBody>
      </p:sp>
    </p:spTree>
    <p:extLst>
      <p:ext uri="{BB962C8B-B14F-4D97-AF65-F5344CB8AC3E}">
        <p14:creationId xmlns:p14="http://schemas.microsoft.com/office/powerpoint/2010/main" val="354034615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23.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3" Type="http://schemas.openxmlformats.org/officeDocument/2006/relationships/hyperlink" Target="https://www.facebook.com/nhilinh.phan/" TargetMode="External"/><Relationship Id="rId2" Type="http://schemas.openxmlformats.org/officeDocument/2006/relationships/slide" Target="../slides/slide38.xml"/><Relationship Id="rId1" Type="http://schemas.openxmlformats.org/officeDocument/2006/relationships/notesMaster" Target="../notesMasters/notesMaster1.xml"/><Relationship Id="rId4" Type="http://schemas.openxmlformats.org/officeDocument/2006/relationships/hyperlink" Target="https://www.facebook.com/groups/443096903751589" TargetMode="Externa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3"/>
          <p:cNvSpPr>
            <a:spLocks noGrp="1"/>
          </p:cNvSpPr>
          <p:nvPr>
            <p:ph type="dt" idx="1"/>
          </p:nvPr>
        </p:nvSpPr>
        <p:spPr/>
        <p:txBody>
          <a:bodyPr/>
          <a:lstStyle/>
          <a:p>
            <a:pPr>
              <a:defRPr/>
            </a:pPr>
            <a:r>
              <a:rPr lang="zh-CN" altLang="en-US">
                <a:solidFill>
                  <a:prstClr val="black"/>
                </a:solidFill>
              </a:rPr>
              <a:t>2016/4/15 Friday</a:t>
            </a:r>
          </a:p>
        </p:txBody>
      </p:sp>
      <p:sp>
        <p:nvSpPr>
          <p:cNvPr id="9" name="Rectangle 7"/>
          <p:cNvSpPr>
            <a:spLocks noGrp="1"/>
          </p:cNvSpPr>
          <p:nvPr>
            <p:ph type="sldNum" sz="quarter" idx="5"/>
          </p:nvPr>
        </p:nvSpPr>
        <p:spPr/>
        <p:txBody>
          <a:bodyPr/>
          <a:lstStyle/>
          <a:p>
            <a:pPr>
              <a:defRPr/>
            </a:pPr>
            <a:r>
              <a:rPr lang="zh-CN" altLang="en-US">
                <a:solidFill>
                  <a:prstClr val="black"/>
                </a:solidFill>
              </a:rPr>
              <a:t>‹#›</a:t>
            </a:r>
          </a:p>
        </p:txBody>
      </p:sp>
      <p:sp>
        <p:nvSpPr>
          <p:cNvPr id="4" name="Rectangle 2"/>
          <p:cNvSpPr>
            <a:spLocks noGrp="1" noRot="1" noChangeAspect="1" noTextEdit="1"/>
          </p:cNvSpPr>
          <p:nvPr>
            <p:ph type="sldImg"/>
          </p:nvPr>
        </p:nvSpPr>
        <p:spPr>
          <a:ln/>
        </p:spPr>
      </p:sp>
      <p:sp>
        <p:nvSpPr>
          <p:cNvPr id="5" name="Rectangle 3"/>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altLang="zh-CN"/>
          </a:p>
        </p:txBody>
      </p:sp>
      <p:sp>
        <p:nvSpPr>
          <p:cNvPr id="37891" name="Text Box 4"/>
          <p:cNvSpPr txBox="1">
            <a:spLocks noGrp="1"/>
          </p:cNvSpPr>
          <p:nvPr/>
        </p:nvSpPr>
        <p:spPr bwMode="auto">
          <a:xfrm>
            <a:off x="3884613" y="8685213"/>
            <a:ext cx="2971800" cy="457200"/>
          </a:xfrm>
          <a:prstGeom prst="rect">
            <a:avLst/>
          </a:prstGeom>
          <a:noFill/>
          <a:ln>
            <a:miter lim="800000"/>
            <a:headEnd/>
            <a:tailEnd/>
          </a:ln>
        </p:spPr>
        <p:txBody>
          <a:bodyPr anchor="b"/>
          <a:lstStyle/>
          <a:p>
            <a:pPr algn="r" fontAlgn="base">
              <a:spcBef>
                <a:spcPct val="0"/>
              </a:spcBef>
              <a:spcAft>
                <a:spcPct val="0"/>
              </a:spcAft>
              <a:defRPr/>
            </a:pPr>
            <a:r>
              <a:rPr lang="en-US" altLang="zh-CN" sz="1200">
                <a:solidFill>
                  <a:prstClr val="black"/>
                </a:solidFill>
              </a:rPr>
              <a:t>12</a:t>
            </a:r>
          </a:p>
        </p:txBody>
      </p:sp>
    </p:spTree>
    <p:extLst>
      <p:ext uri="{BB962C8B-B14F-4D97-AF65-F5344CB8AC3E}">
        <p14:creationId xmlns:p14="http://schemas.microsoft.com/office/powerpoint/2010/main" val="297679280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04"/>
        <p:cNvGrpSpPr/>
        <p:nvPr/>
      </p:nvGrpSpPr>
      <p:grpSpPr>
        <a:xfrm>
          <a:off x="0" y="0"/>
          <a:ext cx="0" cy="0"/>
          <a:chOff x="0" y="0"/>
          <a:chExt cx="0" cy="0"/>
        </a:xfrm>
      </p:grpSpPr>
      <p:sp>
        <p:nvSpPr>
          <p:cNvPr id="7905" name="Google Shape;7905;g99bc3d0d5b_0_2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06" name="Google Shape;7906;g99bc3d0d5b_0_2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lang="vi-VN" b="0" dirty="0"/>
          </a:p>
          <a:p>
            <a:endParaRPr lang="en-US" dirty="0"/>
          </a:p>
          <a:p>
            <a:pPr marL="0" lvl="0" indent="0" algn="l" rtl="0">
              <a:spcBef>
                <a:spcPts val="0"/>
              </a:spcBef>
              <a:spcAft>
                <a:spcPts val="0"/>
              </a:spcAft>
              <a:buNone/>
            </a:pPr>
            <a:endParaRPr lang="en-US" dirty="0"/>
          </a:p>
        </p:txBody>
      </p:sp>
    </p:spTree>
    <p:extLst>
      <p:ext uri="{BB962C8B-B14F-4D97-AF65-F5344CB8AC3E}">
        <p14:creationId xmlns:p14="http://schemas.microsoft.com/office/powerpoint/2010/main" val="202986088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04"/>
        <p:cNvGrpSpPr/>
        <p:nvPr/>
      </p:nvGrpSpPr>
      <p:grpSpPr>
        <a:xfrm>
          <a:off x="0" y="0"/>
          <a:ext cx="0" cy="0"/>
          <a:chOff x="0" y="0"/>
          <a:chExt cx="0" cy="0"/>
        </a:xfrm>
      </p:grpSpPr>
      <p:sp>
        <p:nvSpPr>
          <p:cNvPr id="7905" name="Google Shape;7905;g99bc3d0d5b_0_2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06" name="Google Shape;7906;g99bc3d0d5b_0_2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lang="vi-VN" b="0" dirty="0"/>
          </a:p>
          <a:p>
            <a:endParaRPr lang="en-US" dirty="0"/>
          </a:p>
          <a:p>
            <a:pPr marL="0" lvl="0" indent="0" algn="l" rtl="0">
              <a:spcBef>
                <a:spcPts val="0"/>
              </a:spcBef>
              <a:spcAft>
                <a:spcPts val="0"/>
              </a:spcAft>
              <a:buNone/>
            </a:pPr>
            <a:endParaRPr lang="en-US" dirty="0"/>
          </a:p>
        </p:txBody>
      </p:sp>
    </p:spTree>
    <p:extLst>
      <p:ext uri="{BB962C8B-B14F-4D97-AF65-F5344CB8AC3E}">
        <p14:creationId xmlns:p14="http://schemas.microsoft.com/office/powerpoint/2010/main" val="139185096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04"/>
        <p:cNvGrpSpPr/>
        <p:nvPr/>
      </p:nvGrpSpPr>
      <p:grpSpPr>
        <a:xfrm>
          <a:off x="0" y="0"/>
          <a:ext cx="0" cy="0"/>
          <a:chOff x="0" y="0"/>
          <a:chExt cx="0" cy="0"/>
        </a:xfrm>
      </p:grpSpPr>
      <p:sp>
        <p:nvSpPr>
          <p:cNvPr id="7905" name="Google Shape;7905;g99bc3d0d5b_0_2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06" name="Google Shape;7906;g99bc3d0d5b_0_2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lang="vi-VN" b="0" dirty="0"/>
          </a:p>
          <a:p>
            <a:endParaRPr lang="en-US" dirty="0"/>
          </a:p>
          <a:p>
            <a:pPr marL="0" lvl="0" indent="0" algn="l" rtl="0">
              <a:spcBef>
                <a:spcPts val="0"/>
              </a:spcBef>
              <a:spcAft>
                <a:spcPts val="0"/>
              </a:spcAft>
              <a:buNone/>
            </a:pPr>
            <a:endParaRPr lang="en-US" dirty="0"/>
          </a:p>
        </p:txBody>
      </p:sp>
    </p:spTree>
    <p:extLst>
      <p:ext uri="{BB962C8B-B14F-4D97-AF65-F5344CB8AC3E}">
        <p14:creationId xmlns:p14="http://schemas.microsoft.com/office/powerpoint/2010/main" val="73146688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endParaRPr lang="en-US"/>
          </a:p>
          <a:p>
            <a:r>
              <a:rPr lang="en-US" b="0"/>
              <a:t>GV cùng hs nhớ lại nhân vật đồng hành Hà và Nam qua từng năm học</a:t>
            </a:r>
            <a:br>
              <a:rPr lang="en-US" b="0"/>
            </a:br>
            <a:r>
              <a:rPr lang="vi-VN" b="0"/>
              <a:t>Tác</a:t>
            </a:r>
            <a:r>
              <a:rPr lang="vi-VN" b="0" baseline="0"/>
              <a:t> giả bộ ppt Toán + TV2: Phan Thị Linh – Đà Nẵng</a:t>
            </a:r>
          </a:p>
          <a:p>
            <a:r>
              <a:rPr lang="vi-VN" b="0" baseline="0"/>
              <a:t>Sđt lh: 0916.604.268</a:t>
            </a:r>
          </a:p>
          <a:p>
            <a:r>
              <a:rPr lang="vi-VN" sz="1100" b="0">
                <a:latin typeface="Arial" pitchFamily="34" charset="0"/>
                <a:cs typeface="Arial" pitchFamily="34" charset="0"/>
              </a:rPr>
              <a:t>+ Zalo: 0916.604.268</a:t>
            </a:r>
          </a:p>
          <a:p>
            <a:r>
              <a:rPr lang="vi-VN" sz="1100" b="0">
                <a:latin typeface="Arial" pitchFamily="34" charset="0"/>
                <a:cs typeface="Arial" pitchFamily="34" charset="0"/>
              </a:rPr>
              <a:t>+ Facebook cá nhân: </a:t>
            </a:r>
            <a:r>
              <a:rPr lang="vi-VN" sz="1100" b="0">
                <a:hlinkClick r:id="rId3"/>
              </a:rPr>
              <a:t>https://www.facebook.com/nhilinh.phan/</a:t>
            </a:r>
            <a:endParaRPr lang="vi-VN" sz="1100" b="0"/>
          </a:p>
          <a:p>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b="0"/>
          </a:p>
          <a:p>
            <a:endParaRPr lang="en-US"/>
          </a:p>
          <a:p>
            <a:endParaRPr lang="en-US"/>
          </a:p>
        </p:txBody>
      </p:sp>
    </p:spTree>
    <p:extLst>
      <p:ext uri="{BB962C8B-B14F-4D97-AF65-F5344CB8AC3E}">
        <p14:creationId xmlns:p14="http://schemas.microsoft.com/office/powerpoint/2010/main" val="356494890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04"/>
        <p:cNvGrpSpPr/>
        <p:nvPr/>
      </p:nvGrpSpPr>
      <p:grpSpPr>
        <a:xfrm>
          <a:off x="0" y="0"/>
          <a:ext cx="0" cy="0"/>
          <a:chOff x="0" y="0"/>
          <a:chExt cx="0" cy="0"/>
        </a:xfrm>
      </p:grpSpPr>
      <p:sp>
        <p:nvSpPr>
          <p:cNvPr id="7905" name="Google Shape;7905;g99bc3d0d5b_0_2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06" name="Google Shape;7906;g99bc3d0d5b_0_2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lang="vi-VN" b="0" dirty="0"/>
          </a:p>
          <a:p>
            <a:endParaRPr lang="en-US" dirty="0"/>
          </a:p>
          <a:p>
            <a:pPr marL="0" lvl="0" indent="0" algn="l" rtl="0">
              <a:spcBef>
                <a:spcPts val="0"/>
              </a:spcBef>
              <a:spcAft>
                <a:spcPts val="0"/>
              </a:spcAft>
              <a:buNone/>
            </a:pPr>
            <a:endParaRPr lang="en-US" dirty="0"/>
          </a:p>
        </p:txBody>
      </p:sp>
    </p:spTree>
    <p:extLst>
      <p:ext uri="{BB962C8B-B14F-4D97-AF65-F5344CB8AC3E}">
        <p14:creationId xmlns:p14="http://schemas.microsoft.com/office/powerpoint/2010/main" val="83148786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8750" indent="0">
              <a:buNone/>
            </a:pPr>
            <a:endParaRPr lang="en-US" dirty="0"/>
          </a:p>
        </p:txBody>
      </p:sp>
    </p:spTree>
    <p:extLst>
      <p:ext uri="{BB962C8B-B14F-4D97-AF65-F5344CB8AC3E}">
        <p14:creationId xmlns:p14="http://schemas.microsoft.com/office/powerpoint/2010/main" val="215238761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04"/>
        <p:cNvGrpSpPr/>
        <p:nvPr/>
      </p:nvGrpSpPr>
      <p:grpSpPr>
        <a:xfrm>
          <a:off x="0" y="0"/>
          <a:ext cx="0" cy="0"/>
          <a:chOff x="0" y="0"/>
          <a:chExt cx="0" cy="0"/>
        </a:xfrm>
      </p:grpSpPr>
      <p:sp>
        <p:nvSpPr>
          <p:cNvPr id="7905" name="Google Shape;7905;g99bc3d0d5b_0_2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06" name="Google Shape;7906;g99bc3d0d5b_0_2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lang="vi-VN" b="0" dirty="0"/>
          </a:p>
          <a:p>
            <a:endParaRPr lang="en-US" dirty="0"/>
          </a:p>
          <a:p>
            <a:pPr marL="0" lvl="0" indent="0" algn="l" rtl="0">
              <a:spcBef>
                <a:spcPts val="0"/>
              </a:spcBef>
              <a:spcAft>
                <a:spcPts val="0"/>
              </a:spcAft>
              <a:buNone/>
            </a:pPr>
            <a:endParaRPr lang="en-US" dirty="0"/>
          </a:p>
        </p:txBody>
      </p:sp>
    </p:spTree>
    <p:extLst>
      <p:ext uri="{BB962C8B-B14F-4D97-AF65-F5344CB8AC3E}">
        <p14:creationId xmlns:p14="http://schemas.microsoft.com/office/powerpoint/2010/main" val="70035164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4"/>
        <p:cNvGrpSpPr/>
        <p:nvPr/>
      </p:nvGrpSpPr>
      <p:grpSpPr>
        <a:xfrm>
          <a:off x="0" y="0"/>
          <a:ext cx="0" cy="0"/>
          <a:chOff x="0" y="0"/>
          <a:chExt cx="0" cy="0"/>
        </a:xfrm>
      </p:grpSpPr>
      <p:sp>
        <p:nvSpPr>
          <p:cNvPr id="7895" name="Google Shape;789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6" name="Google Shape;789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b="0" dirty="0"/>
          </a:p>
        </p:txBody>
      </p:sp>
    </p:spTree>
    <p:extLst>
      <p:ext uri="{BB962C8B-B14F-4D97-AF65-F5344CB8AC3E}">
        <p14:creationId xmlns:p14="http://schemas.microsoft.com/office/powerpoint/2010/main" val="32978187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04"/>
        <p:cNvGrpSpPr/>
        <p:nvPr/>
      </p:nvGrpSpPr>
      <p:grpSpPr>
        <a:xfrm>
          <a:off x="0" y="0"/>
          <a:ext cx="0" cy="0"/>
          <a:chOff x="0" y="0"/>
          <a:chExt cx="0" cy="0"/>
        </a:xfrm>
      </p:grpSpPr>
      <p:sp>
        <p:nvSpPr>
          <p:cNvPr id="7905" name="Google Shape;7905;g99bc3d0d5b_0_2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06" name="Google Shape;7906;g99bc3d0d5b_0_2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lang="vi-VN" b="0" dirty="0"/>
          </a:p>
          <a:p>
            <a:endParaRPr lang="en-US" dirty="0"/>
          </a:p>
          <a:p>
            <a:pPr marL="0" lvl="0" indent="0" algn="l" rtl="0">
              <a:spcBef>
                <a:spcPts val="0"/>
              </a:spcBef>
              <a:spcAft>
                <a:spcPts val="0"/>
              </a:spcAft>
              <a:buNone/>
            </a:pPr>
            <a:endParaRPr lang="en-US" dirty="0"/>
          </a:p>
        </p:txBody>
      </p:sp>
    </p:spTree>
    <p:extLst>
      <p:ext uri="{BB962C8B-B14F-4D97-AF65-F5344CB8AC3E}">
        <p14:creationId xmlns:p14="http://schemas.microsoft.com/office/powerpoint/2010/main" val="273846215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4"/>
        <p:cNvGrpSpPr/>
        <p:nvPr/>
      </p:nvGrpSpPr>
      <p:grpSpPr>
        <a:xfrm>
          <a:off x="0" y="0"/>
          <a:ext cx="0" cy="0"/>
          <a:chOff x="0" y="0"/>
          <a:chExt cx="0" cy="0"/>
        </a:xfrm>
      </p:grpSpPr>
      <p:sp>
        <p:nvSpPr>
          <p:cNvPr id="7895" name="Google Shape;789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6" name="Google Shape;789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b="0" dirty="0"/>
          </a:p>
        </p:txBody>
      </p:sp>
    </p:spTree>
    <p:extLst>
      <p:ext uri="{BB962C8B-B14F-4D97-AF65-F5344CB8AC3E}">
        <p14:creationId xmlns:p14="http://schemas.microsoft.com/office/powerpoint/2010/main" val="393178197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r>
              <a:rPr lang="en-US">
                <a:sym typeface="+mn-ea"/>
              </a:rPr>
              <a:t>Thiết kế bởi: Hương Thảo - tranthao121006@gmail.com</a:t>
            </a:r>
            <a:endParaRPr lang="en-US"/>
          </a:p>
        </p:txBody>
      </p:sp>
    </p:spTree>
    <p:extLst>
      <p:ext uri="{BB962C8B-B14F-4D97-AF65-F5344CB8AC3E}">
        <p14:creationId xmlns:p14="http://schemas.microsoft.com/office/powerpoint/2010/main" val="23371098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vi-VN" dirty="0"/>
          </a:p>
        </p:txBody>
      </p:sp>
    </p:spTree>
    <p:extLst>
      <p:ext uri="{BB962C8B-B14F-4D97-AF65-F5344CB8AC3E}">
        <p14:creationId xmlns:p14="http://schemas.microsoft.com/office/powerpoint/2010/main" val="10128752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vi-VN" dirty="0"/>
          </a:p>
        </p:txBody>
      </p:sp>
    </p:spTree>
    <p:extLst>
      <p:ext uri="{BB962C8B-B14F-4D97-AF65-F5344CB8AC3E}">
        <p14:creationId xmlns:p14="http://schemas.microsoft.com/office/powerpoint/2010/main" val="410114024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HS TỰ PHÁT BIỂU</a:t>
            </a:r>
          </a:p>
          <a:p>
            <a:pPr marL="0" lvl="0" indent="0" algn="l" rtl="0">
              <a:spcBef>
                <a:spcPts val="0"/>
              </a:spcBef>
              <a:spcAft>
                <a:spcPts val="0"/>
              </a:spcAft>
              <a:buNone/>
            </a:pPr>
            <a:endParaRPr lang="en-US"/>
          </a:p>
          <a:p>
            <a:r>
              <a:rPr lang="en-US" b="0"/>
              <a:t>GV cùng hs nhớ lại nhân vật đồng hành Hà và Nam qua từng năm học</a:t>
            </a:r>
            <a:br>
              <a:rPr lang="en-US" b="0"/>
            </a:br>
            <a:r>
              <a:rPr lang="vi-VN" b="0"/>
              <a:t>Tác</a:t>
            </a:r>
            <a:r>
              <a:rPr lang="vi-VN" b="0" baseline="0"/>
              <a:t> giả bộ ppt Toán + TV2: Phan Thị Linh – Đà Nẵng</a:t>
            </a:r>
          </a:p>
          <a:p>
            <a:r>
              <a:rPr lang="vi-VN" b="0" baseline="0"/>
              <a:t>Sđt lh: 0916.604.268</a:t>
            </a:r>
          </a:p>
          <a:p>
            <a:r>
              <a:rPr lang="vi-VN" sz="1100" b="0">
                <a:latin typeface="Arial" pitchFamily="34" charset="0"/>
                <a:cs typeface="Arial" pitchFamily="34" charset="0"/>
              </a:rPr>
              <a:t>+ Zalo: 0916.604.268</a:t>
            </a:r>
          </a:p>
          <a:p>
            <a:r>
              <a:rPr lang="vi-VN" sz="1100" b="0">
                <a:latin typeface="Arial" pitchFamily="34" charset="0"/>
                <a:cs typeface="Arial" pitchFamily="34" charset="0"/>
              </a:rPr>
              <a:t>+ Facebook cá nhân: </a:t>
            </a:r>
            <a:r>
              <a:rPr lang="vi-VN" sz="1100" b="0">
                <a:hlinkClick r:id="rId3"/>
              </a:rPr>
              <a:t>https://www.facebook.com/nhilinh.phan/</a:t>
            </a:r>
            <a:endParaRPr lang="vi-VN" sz="1100" b="0"/>
          </a:p>
          <a:p>
            <a:r>
              <a:rPr lang="vi-VN" sz="1100" b="0">
                <a:latin typeface="Arial" pitchFamily="34" charset="0"/>
                <a:cs typeface="Arial" pitchFamily="34" charset="0"/>
              </a:rPr>
              <a:t>+ Nhóm chia sẻ tài liệu: </a:t>
            </a:r>
            <a:r>
              <a:rPr lang="vi-VN" sz="1100" b="0">
                <a:hlinkClick r:id="rId4"/>
              </a:rPr>
              <a:t>https://www.facebook.com/groups/443096903751589</a:t>
            </a:r>
            <a:endParaRPr lang="vi-VN" sz="1100" b="0"/>
          </a:p>
          <a:p>
            <a:r>
              <a:rPr lang="vi-VN" sz="1100" b="0">
                <a:latin typeface="Arial" pitchFamily="34" charset="0"/>
                <a:cs typeface="Arial" pitchFamily="34" charset="0"/>
              </a:rPr>
              <a:t>Hãy</a:t>
            </a:r>
            <a:r>
              <a:rPr lang="vi-VN" sz="1100" b="0" baseline="0">
                <a:latin typeface="Arial" pitchFamily="34" charset="0"/>
                <a:cs typeface="Arial" pitchFamily="34" charset="0"/>
              </a:rPr>
              <a:t> liên hệ chính chủ sản phẩm để được hỗ trợ và đồng hành trong suốt năm học nhé!</a:t>
            </a:r>
            <a:endParaRPr lang="vi-VN" sz="1100" b="0">
              <a:latin typeface="Arial" pitchFamily="34" charset="0"/>
              <a:cs typeface="Arial" pitchFamily="34" charset="0"/>
            </a:endParaRPr>
          </a:p>
          <a:p>
            <a:pPr marL="0" lvl="0" indent="0" algn="l" rtl="0">
              <a:spcBef>
                <a:spcPts val="0"/>
              </a:spcBef>
              <a:spcAft>
                <a:spcPts val="0"/>
              </a:spcAft>
              <a:buNone/>
            </a:pPr>
            <a:endParaRPr lang="vi-VN" b="0"/>
          </a:p>
          <a:p>
            <a:endParaRPr lang="en-US"/>
          </a:p>
          <a:p>
            <a:pPr marL="0" lvl="0" indent="0" algn="l" rtl="0">
              <a:spcBef>
                <a:spcPts val="0"/>
              </a:spcBef>
              <a:spcAft>
                <a:spcPts val="0"/>
              </a:spcAft>
              <a:buNone/>
            </a:pPr>
            <a:endParaRPr/>
          </a:p>
        </p:txBody>
      </p:sp>
    </p:spTree>
    <p:extLst>
      <p:ext uri="{BB962C8B-B14F-4D97-AF65-F5344CB8AC3E}">
        <p14:creationId xmlns:p14="http://schemas.microsoft.com/office/powerpoint/2010/main" val="31482582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8750" indent="0">
              <a:buNone/>
            </a:pPr>
            <a:endParaRPr lang="en-US" dirty="0"/>
          </a:p>
        </p:txBody>
      </p:sp>
    </p:spTree>
    <p:extLst>
      <p:ext uri="{BB962C8B-B14F-4D97-AF65-F5344CB8AC3E}">
        <p14:creationId xmlns:p14="http://schemas.microsoft.com/office/powerpoint/2010/main" val="215238761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04"/>
        <p:cNvGrpSpPr/>
        <p:nvPr/>
      </p:nvGrpSpPr>
      <p:grpSpPr>
        <a:xfrm>
          <a:off x="0" y="0"/>
          <a:ext cx="0" cy="0"/>
          <a:chOff x="0" y="0"/>
          <a:chExt cx="0" cy="0"/>
        </a:xfrm>
      </p:grpSpPr>
      <p:sp>
        <p:nvSpPr>
          <p:cNvPr id="7905" name="Google Shape;7905;g99bc3d0d5b_0_2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06" name="Google Shape;7906;g99bc3d0d5b_0_2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lang="vi-VN" b="0" dirty="0"/>
          </a:p>
          <a:p>
            <a:endParaRPr lang="en-US" dirty="0"/>
          </a:p>
          <a:p>
            <a:pPr marL="0" lvl="0" indent="0" algn="l" rtl="0">
              <a:spcBef>
                <a:spcPts val="0"/>
              </a:spcBef>
              <a:spcAft>
                <a:spcPts val="0"/>
              </a:spcAft>
              <a:buNone/>
            </a:pPr>
            <a:endParaRPr lang="en-US" dirty="0"/>
          </a:p>
        </p:txBody>
      </p:sp>
    </p:spTree>
    <p:extLst>
      <p:ext uri="{BB962C8B-B14F-4D97-AF65-F5344CB8AC3E}">
        <p14:creationId xmlns:p14="http://schemas.microsoft.com/office/powerpoint/2010/main" val="181614404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4"/>
        <p:cNvGrpSpPr/>
        <p:nvPr/>
      </p:nvGrpSpPr>
      <p:grpSpPr>
        <a:xfrm>
          <a:off x="0" y="0"/>
          <a:ext cx="0" cy="0"/>
          <a:chOff x="0" y="0"/>
          <a:chExt cx="0" cy="0"/>
        </a:xfrm>
      </p:grpSpPr>
      <p:sp>
        <p:nvSpPr>
          <p:cNvPr id="7895" name="Google Shape;789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6" name="Google Shape;789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b="0" dirty="0"/>
          </a:p>
        </p:txBody>
      </p:sp>
    </p:spTree>
    <p:extLst>
      <p:ext uri="{BB962C8B-B14F-4D97-AF65-F5344CB8AC3E}">
        <p14:creationId xmlns:p14="http://schemas.microsoft.com/office/powerpoint/2010/main" val="166549967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59"/>
        <p:cNvGrpSpPr/>
        <p:nvPr/>
      </p:nvGrpSpPr>
      <p:grpSpPr>
        <a:xfrm>
          <a:off x="0" y="0"/>
          <a:ext cx="0" cy="0"/>
          <a:chOff x="0" y="0"/>
          <a:chExt cx="0" cy="0"/>
        </a:xfrm>
      </p:grpSpPr>
      <p:sp>
        <p:nvSpPr>
          <p:cNvPr id="8260" name="Google Shape;8260;g9fe1004dc8_0_8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61" name="Google Shape;8261;g9fe1004dc8_0_8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lang="vi-VN" b="0" dirty="0"/>
          </a:p>
          <a:p>
            <a:endParaRPr lang="en-US" dirty="0"/>
          </a:p>
          <a:p>
            <a:pPr marL="0" lvl="0" indent="0" algn="l" rtl="0">
              <a:spcBef>
                <a:spcPts val="0"/>
              </a:spcBef>
              <a:spcAft>
                <a:spcPts val="0"/>
              </a:spcAft>
              <a:buNone/>
            </a:pPr>
            <a:endParaRPr dirty="0"/>
          </a:p>
        </p:txBody>
      </p:sp>
    </p:spTree>
    <p:extLst>
      <p:ext uri="{BB962C8B-B14F-4D97-AF65-F5344CB8AC3E}">
        <p14:creationId xmlns:p14="http://schemas.microsoft.com/office/powerpoint/2010/main" val="81757113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r>
              <a:rPr lang="en-US">
                <a:sym typeface="+mn-ea"/>
              </a:rPr>
              <a:t>Thiết kế bởi: Hương Thảo - tranthao121006@gmail.com</a:t>
            </a:r>
            <a:endParaRPr lang="en-US"/>
          </a:p>
        </p:txBody>
      </p:sp>
    </p:spTree>
    <p:extLst>
      <p:ext uri="{BB962C8B-B14F-4D97-AF65-F5344CB8AC3E}">
        <p14:creationId xmlns:p14="http://schemas.microsoft.com/office/powerpoint/2010/main" val="14267329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4"/>
        <p:cNvGrpSpPr/>
        <p:nvPr/>
      </p:nvGrpSpPr>
      <p:grpSpPr>
        <a:xfrm>
          <a:off x="0" y="0"/>
          <a:ext cx="0" cy="0"/>
          <a:chOff x="0" y="0"/>
          <a:chExt cx="0" cy="0"/>
        </a:xfrm>
      </p:grpSpPr>
      <p:sp>
        <p:nvSpPr>
          <p:cNvPr id="7895" name="Google Shape;789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6" name="Google Shape;789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b="0" dirty="0"/>
          </a:p>
        </p:txBody>
      </p:sp>
    </p:spTree>
    <p:extLst>
      <p:ext uri="{BB962C8B-B14F-4D97-AF65-F5344CB8AC3E}">
        <p14:creationId xmlns:p14="http://schemas.microsoft.com/office/powerpoint/2010/main" val="261914147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04"/>
        <p:cNvGrpSpPr/>
        <p:nvPr/>
      </p:nvGrpSpPr>
      <p:grpSpPr>
        <a:xfrm>
          <a:off x="0" y="0"/>
          <a:ext cx="0" cy="0"/>
          <a:chOff x="0" y="0"/>
          <a:chExt cx="0" cy="0"/>
        </a:xfrm>
      </p:grpSpPr>
      <p:sp>
        <p:nvSpPr>
          <p:cNvPr id="7905" name="Google Shape;7905;g99bc3d0d5b_0_2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06" name="Google Shape;7906;g99bc3d0d5b_0_2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lang="vi-VN" b="0" dirty="0"/>
          </a:p>
          <a:p>
            <a:endParaRPr lang="en-US" dirty="0"/>
          </a:p>
          <a:p>
            <a:pPr marL="0" lvl="0" indent="0" algn="l" rtl="0">
              <a:spcBef>
                <a:spcPts val="0"/>
              </a:spcBef>
              <a:spcAft>
                <a:spcPts val="0"/>
              </a:spcAft>
              <a:buNone/>
            </a:pPr>
            <a:endParaRPr lang="en-US" dirty="0"/>
          </a:p>
        </p:txBody>
      </p:sp>
    </p:spTree>
    <p:extLst>
      <p:ext uri="{BB962C8B-B14F-4D97-AF65-F5344CB8AC3E}">
        <p14:creationId xmlns:p14="http://schemas.microsoft.com/office/powerpoint/2010/main" val="77933715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vi-VN" dirty="0"/>
          </a:p>
        </p:txBody>
      </p:sp>
    </p:spTree>
    <p:extLst>
      <p:ext uri="{BB962C8B-B14F-4D97-AF65-F5344CB8AC3E}">
        <p14:creationId xmlns:p14="http://schemas.microsoft.com/office/powerpoint/2010/main" val="429040853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04"/>
        <p:cNvGrpSpPr/>
        <p:nvPr/>
      </p:nvGrpSpPr>
      <p:grpSpPr>
        <a:xfrm>
          <a:off x="0" y="0"/>
          <a:ext cx="0" cy="0"/>
          <a:chOff x="0" y="0"/>
          <a:chExt cx="0" cy="0"/>
        </a:xfrm>
      </p:grpSpPr>
      <p:sp>
        <p:nvSpPr>
          <p:cNvPr id="7905" name="Google Shape;7905;g99bc3d0d5b_0_2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06" name="Google Shape;7906;g99bc3d0d5b_0_2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lang="vi-VN" b="0" dirty="0"/>
          </a:p>
          <a:p>
            <a:endParaRPr lang="en-US" dirty="0"/>
          </a:p>
          <a:p>
            <a:pPr marL="0" lvl="0" indent="0" algn="l" rtl="0">
              <a:spcBef>
                <a:spcPts val="0"/>
              </a:spcBef>
              <a:spcAft>
                <a:spcPts val="0"/>
              </a:spcAft>
              <a:buNone/>
            </a:pPr>
            <a:endParaRPr lang="en-US" dirty="0"/>
          </a:p>
        </p:txBody>
      </p:sp>
    </p:spTree>
    <p:extLst>
      <p:ext uri="{BB962C8B-B14F-4D97-AF65-F5344CB8AC3E}">
        <p14:creationId xmlns:p14="http://schemas.microsoft.com/office/powerpoint/2010/main" val="66115449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4"/>
        <p:cNvGrpSpPr/>
        <p:nvPr/>
      </p:nvGrpSpPr>
      <p:grpSpPr>
        <a:xfrm>
          <a:off x="0" y="0"/>
          <a:ext cx="0" cy="0"/>
          <a:chOff x="0" y="0"/>
          <a:chExt cx="0" cy="0"/>
        </a:xfrm>
      </p:grpSpPr>
      <p:sp>
        <p:nvSpPr>
          <p:cNvPr id="7895" name="Google Shape;789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6" name="Google Shape;789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b="0" dirty="0"/>
          </a:p>
        </p:txBody>
      </p:sp>
    </p:spTree>
    <p:extLst>
      <p:ext uri="{BB962C8B-B14F-4D97-AF65-F5344CB8AC3E}">
        <p14:creationId xmlns:p14="http://schemas.microsoft.com/office/powerpoint/2010/main" val="291697319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04"/>
        <p:cNvGrpSpPr/>
        <p:nvPr/>
      </p:nvGrpSpPr>
      <p:grpSpPr>
        <a:xfrm>
          <a:off x="0" y="0"/>
          <a:ext cx="0" cy="0"/>
          <a:chOff x="0" y="0"/>
          <a:chExt cx="0" cy="0"/>
        </a:xfrm>
      </p:grpSpPr>
      <p:sp>
        <p:nvSpPr>
          <p:cNvPr id="7905" name="Google Shape;7905;g99bc3d0d5b_0_2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06" name="Google Shape;7906;g99bc3d0d5b_0_2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lang="vi-VN" b="0" dirty="0"/>
          </a:p>
          <a:p>
            <a:endParaRPr lang="en-US" dirty="0"/>
          </a:p>
          <a:p>
            <a:pPr marL="0" lvl="0" indent="0" algn="l" rtl="0">
              <a:spcBef>
                <a:spcPts val="0"/>
              </a:spcBef>
              <a:spcAft>
                <a:spcPts val="0"/>
              </a:spcAft>
              <a:buNone/>
            </a:pPr>
            <a:endParaRPr lang="en-US" dirty="0"/>
          </a:p>
        </p:txBody>
      </p:sp>
    </p:spTree>
    <p:extLst>
      <p:ext uri="{BB962C8B-B14F-4D97-AF65-F5344CB8AC3E}">
        <p14:creationId xmlns:p14="http://schemas.microsoft.com/office/powerpoint/2010/main" val="239997056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1BFD42D1-CDD3-48D1-AD09-B28CE2C476A7}" type="datetimeFigureOut">
              <a:rPr lang="en-US" smtClean="0"/>
              <a:t>18/9/2022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D7FD5B7-9566-4078-8653-218F3DF1EAC4}" type="slidenum">
              <a:rPr lang="en-US" smtClean="0"/>
              <a:t>‹#›</a:t>
            </a:fld>
            <a:endParaRPr lang="en-US"/>
          </a:p>
        </p:txBody>
      </p:sp>
    </p:spTree>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BFD42D1-CDD3-48D1-AD09-B28CE2C476A7}" type="datetimeFigureOut">
              <a:rPr lang="en-US" smtClean="0"/>
              <a:t>18/9/2022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D7FD5B7-9566-4078-8653-218F3DF1EAC4}" type="slidenum">
              <a:rPr lang="en-US" smtClean="0"/>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1BFD42D1-CDD3-48D1-AD09-B28CE2C476A7}" type="datetimeFigureOut">
              <a:rPr lang="en-US" smtClean="0"/>
              <a:t>18/9/2022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D7FD5B7-9566-4078-8653-218F3DF1EAC4}" type="slidenum">
              <a:rPr lang="en-US" smtClean="0"/>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1BFD42D1-CDD3-48D1-AD09-B28CE2C476A7}" type="datetimeFigureOut">
              <a:rPr lang="en-US" smtClean="0"/>
              <a:t>18/9/2022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D7FD5B7-9566-4078-8653-218F3DF1EAC4}" type="slidenum">
              <a:rPr lang="en-US" smtClean="0"/>
              <a:t>‹#›</a:t>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BFD42D1-CDD3-48D1-AD09-B28CE2C476A7}" type="datetimeFigureOut">
              <a:rPr lang="en-US" smtClean="0"/>
              <a:t>18/9/2022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D7FD5B7-9566-4078-8653-218F3DF1EAC4}" type="slidenum">
              <a:rPr lang="en-US" smtClean="0"/>
              <a:t>‹#›</a:t>
            </a:fld>
            <a:endParaRPr 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BFD42D1-CDD3-48D1-AD09-B28CE2C476A7}" type="datetimeFigureOut">
              <a:rPr lang="en-US" smtClean="0"/>
              <a:t>18/9/2022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D7FD5B7-9566-4078-8653-218F3DF1EAC4}" type="slidenum">
              <a:rPr lang="en-US" smtClean="0"/>
              <a:t>‹#›</a:t>
            </a:fld>
            <a:endParaRPr 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spTree>
      <p:nvGrpSpPr>
        <p:cNvPr id="1" name="Shape 451"/>
        <p:cNvGrpSpPr/>
        <p:nvPr/>
      </p:nvGrpSpPr>
      <p:grpSpPr>
        <a:xfrm>
          <a:off x="0" y="0"/>
          <a:ext cx="0" cy="0"/>
          <a:chOff x="0" y="0"/>
          <a:chExt cx="0" cy="0"/>
        </a:xfrm>
      </p:grpSpPr>
      <p:sp>
        <p:nvSpPr>
          <p:cNvPr id="452" name="Google Shape;452;p3"/>
          <p:cNvSpPr txBox="1">
            <a:spLocks noGrp="1"/>
          </p:cNvSpPr>
          <p:nvPr>
            <p:ph type="subTitle" idx="1"/>
          </p:nvPr>
        </p:nvSpPr>
        <p:spPr>
          <a:xfrm>
            <a:off x="6568649" y="3421324"/>
            <a:ext cx="4018400" cy="8728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None/>
              <a:defRPr sz="3990"/>
            </a:lvl1pPr>
            <a:lvl2pPr lvl="1" algn="ctr" rtl="0">
              <a:lnSpc>
                <a:spcPct val="90000"/>
              </a:lnSpc>
              <a:spcBef>
                <a:spcPts val="0"/>
              </a:spcBef>
              <a:spcAft>
                <a:spcPts val="0"/>
              </a:spcAft>
              <a:buNone/>
              <a:defRPr sz="3990"/>
            </a:lvl2pPr>
            <a:lvl3pPr lvl="2" algn="ctr" rtl="0">
              <a:lnSpc>
                <a:spcPct val="90000"/>
              </a:lnSpc>
              <a:spcBef>
                <a:spcPts val="0"/>
              </a:spcBef>
              <a:spcAft>
                <a:spcPts val="0"/>
              </a:spcAft>
              <a:buNone/>
              <a:defRPr sz="3990"/>
            </a:lvl3pPr>
            <a:lvl4pPr lvl="3" algn="ctr" rtl="0">
              <a:lnSpc>
                <a:spcPct val="90000"/>
              </a:lnSpc>
              <a:spcBef>
                <a:spcPts val="0"/>
              </a:spcBef>
              <a:spcAft>
                <a:spcPts val="0"/>
              </a:spcAft>
              <a:buNone/>
              <a:defRPr sz="3990"/>
            </a:lvl4pPr>
            <a:lvl5pPr lvl="4" algn="ctr" rtl="0">
              <a:lnSpc>
                <a:spcPct val="90000"/>
              </a:lnSpc>
              <a:spcBef>
                <a:spcPts val="0"/>
              </a:spcBef>
              <a:spcAft>
                <a:spcPts val="0"/>
              </a:spcAft>
              <a:buNone/>
              <a:defRPr sz="3990"/>
            </a:lvl5pPr>
            <a:lvl6pPr lvl="5" algn="ctr" rtl="0">
              <a:lnSpc>
                <a:spcPct val="90000"/>
              </a:lnSpc>
              <a:spcBef>
                <a:spcPts val="0"/>
              </a:spcBef>
              <a:spcAft>
                <a:spcPts val="0"/>
              </a:spcAft>
              <a:buNone/>
              <a:defRPr sz="3990"/>
            </a:lvl6pPr>
            <a:lvl7pPr lvl="6" algn="ctr" rtl="0">
              <a:lnSpc>
                <a:spcPct val="90000"/>
              </a:lnSpc>
              <a:spcBef>
                <a:spcPts val="0"/>
              </a:spcBef>
              <a:spcAft>
                <a:spcPts val="0"/>
              </a:spcAft>
              <a:buNone/>
              <a:defRPr sz="3990"/>
            </a:lvl7pPr>
            <a:lvl8pPr lvl="7" algn="ctr" rtl="0">
              <a:lnSpc>
                <a:spcPct val="90000"/>
              </a:lnSpc>
              <a:spcBef>
                <a:spcPts val="0"/>
              </a:spcBef>
              <a:spcAft>
                <a:spcPts val="0"/>
              </a:spcAft>
              <a:buNone/>
              <a:defRPr sz="3990"/>
            </a:lvl8pPr>
            <a:lvl9pPr lvl="8" algn="ctr" rtl="0">
              <a:lnSpc>
                <a:spcPct val="90000"/>
              </a:lnSpc>
              <a:spcBef>
                <a:spcPts val="0"/>
              </a:spcBef>
              <a:spcAft>
                <a:spcPts val="0"/>
              </a:spcAft>
              <a:buNone/>
              <a:defRPr sz="3990"/>
            </a:lvl9pPr>
          </a:lstStyle>
          <a:p>
            <a:endParaRPr/>
          </a:p>
        </p:txBody>
      </p:sp>
      <p:sp>
        <p:nvSpPr>
          <p:cNvPr id="453" name="Google Shape;453;p3"/>
          <p:cNvSpPr txBox="1">
            <a:spLocks noGrp="1"/>
          </p:cNvSpPr>
          <p:nvPr>
            <p:ph type="subTitle" idx="2"/>
          </p:nvPr>
        </p:nvSpPr>
        <p:spPr>
          <a:xfrm>
            <a:off x="6236049" y="4466791"/>
            <a:ext cx="4683600" cy="7888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128">
                <a:latin typeface="Montserrat"/>
                <a:ea typeface="Montserrat"/>
                <a:cs typeface="Montserrat"/>
                <a:sym typeface="Montserrat"/>
              </a:defRPr>
            </a:lvl1pPr>
            <a:lvl2pPr lvl="1" algn="ctr" rtl="0">
              <a:spcBef>
                <a:spcPts val="0"/>
              </a:spcBef>
              <a:spcAft>
                <a:spcPts val="0"/>
              </a:spcAft>
              <a:buNone/>
              <a:defRPr>
                <a:solidFill>
                  <a:schemeClr val="dk2"/>
                </a:solidFill>
                <a:latin typeface="Montserrat"/>
                <a:ea typeface="Montserrat"/>
                <a:cs typeface="Montserrat"/>
                <a:sym typeface="Montserrat"/>
              </a:defRPr>
            </a:lvl2pPr>
            <a:lvl3pPr lvl="2" algn="ctr" rtl="0">
              <a:spcBef>
                <a:spcPts val="0"/>
              </a:spcBef>
              <a:spcAft>
                <a:spcPts val="0"/>
              </a:spcAft>
              <a:buNone/>
              <a:defRPr>
                <a:solidFill>
                  <a:schemeClr val="dk2"/>
                </a:solidFill>
                <a:latin typeface="Montserrat"/>
                <a:ea typeface="Montserrat"/>
                <a:cs typeface="Montserrat"/>
                <a:sym typeface="Montserrat"/>
              </a:defRPr>
            </a:lvl3pPr>
            <a:lvl4pPr lvl="3" algn="ctr" rtl="0">
              <a:spcBef>
                <a:spcPts val="0"/>
              </a:spcBef>
              <a:spcAft>
                <a:spcPts val="0"/>
              </a:spcAft>
              <a:buNone/>
              <a:defRPr>
                <a:solidFill>
                  <a:schemeClr val="dk2"/>
                </a:solidFill>
                <a:latin typeface="Montserrat"/>
                <a:ea typeface="Montserrat"/>
                <a:cs typeface="Montserrat"/>
                <a:sym typeface="Montserrat"/>
              </a:defRPr>
            </a:lvl4pPr>
            <a:lvl5pPr lvl="4" algn="ctr" rtl="0">
              <a:spcBef>
                <a:spcPts val="0"/>
              </a:spcBef>
              <a:spcAft>
                <a:spcPts val="0"/>
              </a:spcAft>
              <a:buNone/>
              <a:defRPr>
                <a:solidFill>
                  <a:schemeClr val="dk2"/>
                </a:solidFill>
                <a:latin typeface="Montserrat"/>
                <a:ea typeface="Montserrat"/>
                <a:cs typeface="Montserrat"/>
                <a:sym typeface="Montserrat"/>
              </a:defRPr>
            </a:lvl5pPr>
            <a:lvl6pPr lvl="5" algn="ctr" rtl="0">
              <a:spcBef>
                <a:spcPts val="0"/>
              </a:spcBef>
              <a:spcAft>
                <a:spcPts val="0"/>
              </a:spcAft>
              <a:buNone/>
              <a:defRPr>
                <a:solidFill>
                  <a:schemeClr val="dk2"/>
                </a:solidFill>
                <a:latin typeface="Montserrat"/>
                <a:ea typeface="Montserrat"/>
                <a:cs typeface="Montserrat"/>
                <a:sym typeface="Montserrat"/>
              </a:defRPr>
            </a:lvl6pPr>
            <a:lvl7pPr lvl="6" algn="ctr" rtl="0">
              <a:spcBef>
                <a:spcPts val="0"/>
              </a:spcBef>
              <a:spcAft>
                <a:spcPts val="0"/>
              </a:spcAft>
              <a:buNone/>
              <a:defRPr>
                <a:solidFill>
                  <a:schemeClr val="dk2"/>
                </a:solidFill>
                <a:latin typeface="Montserrat"/>
                <a:ea typeface="Montserrat"/>
                <a:cs typeface="Montserrat"/>
                <a:sym typeface="Montserrat"/>
              </a:defRPr>
            </a:lvl7pPr>
            <a:lvl8pPr lvl="7" algn="ctr" rtl="0">
              <a:spcBef>
                <a:spcPts val="0"/>
              </a:spcBef>
              <a:spcAft>
                <a:spcPts val="0"/>
              </a:spcAft>
              <a:buNone/>
              <a:defRPr>
                <a:solidFill>
                  <a:schemeClr val="dk2"/>
                </a:solidFill>
                <a:latin typeface="Montserrat"/>
                <a:ea typeface="Montserrat"/>
                <a:cs typeface="Montserrat"/>
                <a:sym typeface="Montserrat"/>
              </a:defRPr>
            </a:lvl8pPr>
            <a:lvl9pPr lvl="8" algn="ctr" rtl="0">
              <a:spcBef>
                <a:spcPts val="0"/>
              </a:spcBef>
              <a:spcAft>
                <a:spcPts val="0"/>
              </a:spcAft>
              <a:buNone/>
              <a:defRPr>
                <a:solidFill>
                  <a:schemeClr val="dk2"/>
                </a:solidFill>
                <a:latin typeface="Montserrat"/>
                <a:ea typeface="Montserrat"/>
                <a:cs typeface="Montserrat"/>
                <a:sym typeface="Montserrat"/>
              </a:defRPr>
            </a:lvl9pPr>
          </a:lstStyle>
          <a:p>
            <a:endParaRPr/>
          </a:p>
        </p:txBody>
      </p:sp>
      <p:sp>
        <p:nvSpPr>
          <p:cNvPr id="454" name="Google Shape;454;p3"/>
          <p:cNvSpPr txBox="1">
            <a:spLocks noGrp="1"/>
          </p:cNvSpPr>
          <p:nvPr>
            <p:ph type="title" hasCustomPrompt="1"/>
          </p:nvPr>
        </p:nvSpPr>
        <p:spPr>
          <a:xfrm>
            <a:off x="6927448" y="1519476"/>
            <a:ext cx="3300800" cy="153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400"/>
              <a:buNone/>
              <a:defRPr sz="16492"/>
            </a:lvl1pPr>
            <a:lvl2pPr lvl="1" algn="ctr" rtl="0">
              <a:spcBef>
                <a:spcPts val="0"/>
              </a:spcBef>
              <a:spcAft>
                <a:spcPts val="0"/>
              </a:spcAft>
              <a:buClr>
                <a:schemeClr val="accent4"/>
              </a:buClr>
              <a:buSzPts val="12400"/>
              <a:buNone/>
              <a:defRPr sz="16492">
                <a:solidFill>
                  <a:schemeClr val="accent4"/>
                </a:solidFill>
              </a:defRPr>
            </a:lvl2pPr>
            <a:lvl3pPr lvl="2" algn="ctr" rtl="0">
              <a:spcBef>
                <a:spcPts val="0"/>
              </a:spcBef>
              <a:spcAft>
                <a:spcPts val="0"/>
              </a:spcAft>
              <a:buClr>
                <a:schemeClr val="accent4"/>
              </a:buClr>
              <a:buSzPts val="12400"/>
              <a:buNone/>
              <a:defRPr sz="16492">
                <a:solidFill>
                  <a:schemeClr val="accent4"/>
                </a:solidFill>
              </a:defRPr>
            </a:lvl3pPr>
            <a:lvl4pPr lvl="3" algn="ctr" rtl="0">
              <a:spcBef>
                <a:spcPts val="0"/>
              </a:spcBef>
              <a:spcAft>
                <a:spcPts val="0"/>
              </a:spcAft>
              <a:buClr>
                <a:schemeClr val="accent4"/>
              </a:buClr>
              <a:buSzPts val="12400"/>
              <a:buNone/>
              <a:defRPr sz="16492">
                <a:solidFill>
                  <a:schemeClr val="accent4"/>
                </a:solidFill>
              </a:defRPr>
            </a:lvl4pPr>
            <a:lvl5pPr lvl="4" algn="ctr" rtl="0">
              <a:spcBef>
                <a:spcPts val="0"/>
              </a:spcBef>
              <a:spcAft>
                <a:spcPts val="0"/>
              </a:spcAft>
              <a:buClr>
                <a:schemeClr val="accent4"/>
              </a:buClr>
              <a:buSzPts val="12400"/>
              <a:buNone/>
              <a:defRPr sz="16492">
                <a:solidFill>
                  <a:schemeClr val="accent4"/>
                </a:solidFill>
              </a:defRPr>
            </a:lvl5pPr>
            <a:lvl6pPr lvl="5" algn="ctr" rtl="0">
              <a:spcBef>
                <a:spcPts val="0"/>
              </a:spcBef>
              <a:spcAft>
                <a:spcPts val="0"/>
              </a:spcAft>
              <a:buClr>
                <a:schemeClr val="accent4"/>
              </a:buClr>
              <a:buSzPts val="12400"/>
              <a:buNone/>
              <a:defRPr sz="16492">
                <a:solidFill>
                  <a:schemeClr val="accent4"/>
                </a:solidFill>
              </a:defRPr>
            </a:lvl6pPr>
            <a:lvl7pPr lvl="6" algn="ctr" rtl="0">
              <a:spcBef>
                <a:spcPts val="0"/>
              </a:spcBef>
              <a:spcAft>
                <a:spcPts val="0"/>
              </a:spcAft>
              <a:buClr>
                <a:schemeClr val="accent4"/>
              </a:buClr>
              <a:buSzPts val="12400"/>
              <a:buNone/>
              <a:defRPr sz="16492">
                <a:solidFill>
                  <a:schemeClr val="accent4"/>
                </a:solidFill>
              </a:defRPr>
            </a:lvl7pPr>
            <a:lvl8pPr lvl="7" algn="ctr" rtl="0">
              <a:spcBef>
                <a:spcPts val="0"/>
              </a:spcBef>
              <a:spcAft>
                <a:spcPts val="0"/>
              </a:spcAft>
              <a:buClr>
                <a:schemeClr val="accent4"/>
              </a:buClr>
              <a:buSzPts val="12400"/>
              <a:buNone/>
              <a:defRPr sz="16492">
                <a:solidFill>
                  <a:schemeClr val="accent4"/>
                </a:solidFill>
              </a:defRPr>
            </a:lvl8pPr>
            <a:lvl9pPr lvl="8" algn="ctr" rtl="0">
              <a:spcBef>
                <a:spcPts val="0"/>
              </a:spcBef>
              <a:spcAft>
                <a:spcPts val="0"/>
              </a:spcAft>
              <a:buClr>
                <a:schemeClr val="accent4"/>
              </a:buClr>
              <a:buSzPts val="12400"/>
              <a:buNone/>
              <a:defRPr sz="16492">
                <a:solidFill>
                  <a:schemeClr val="accent4"/>
                </a:solidFill>
              </a:defRPr>
            </a:lvl9pPr>
          </a:lstStyle>
          <a:p>
            <a:r>
              <a:t>xx%</a:t>
            </a:r>
          </a:p>
        </p:txBody>
      </p:sp>
      <p:grpSp>
        <p:nvGrpSpPr>
          <p:cNvPr id="455" name="Google Shape;455;p3"/>
          <p:cNvGrpSpPr/>
          <p:nvPr/>
        </p:nvGrpSpPr>
        <p:grpSpPr>
          <a:xfrm>
            <a:off x="8706445" y="6369864"/>
            <a:ext cx="199456" cy="180968"/>
            <a:chOff x="7894217" y="3432112"/>
            <a:chExt cx="161913" cy="146905"/>
          </a:xfrm>
        </p:grpSpPr>
        <p:sp>
          <p:nvSpPr>
            <p:cNvPr id="456" name="Google Shape;456;p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7" name="Google Shape;457;p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8" name="Google Shape;458;p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459" name="Google Shape;459;p3"/>
          <p:cNvSpPr/>
          <p:nvPr/>
        </p:nvSpPr>
        <p:spPr>
          <a:xfrm rot="10800000">
            <a:off x="6726841" y="6099283"/>
            <a:ext cx="5736882" cy="89585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460" name="Google Shape;460;p3"/>
          <p:cNvGrpSpPr/>
          <p:nvPr/>
        </p:nvGrpSpPr>
        <p:grpSpPr>
          <a:xfrm>
            <a:off x="182643" y="5212106"/>
            <a:ext cx="406826" cy="530892"/>
            <a:chOff x="1304140" y="978228"/>
            <a:chExt cx="436509" cy="569545"/>
          </a:xfrm>
        </p:grpSpPr>
        <p:sp>
          <p:nvSpPr>
            <p:cNvPr id="461" name="Google Shape;461;p3"/>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2" name="Google Shape;462;p3"/>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3" name="Google Shape;463;p3"/>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4" name="Google Shape;464;p3"/>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5" name="Google Shape;465;p3"/>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6" name="Google Shape;466;p3"/>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7" name="Google Shape;467;p3"/>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8" name="Google Shape;468;p3"/>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9" name="Google Shape;469;p3"/>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0" name="Google Shape;470;p3"/>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1" name="Google Shape;471;p3"/>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2" name="Google Shape;472;p3"/>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3" name="Google Shape;473;p3"/>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4" name="Google Shape;474;p3"/>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5" name="Google Shape;475;p3"/>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6" name="Google Shape;476;p3"/>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7" name="Google Shape;477;p3"/>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8" name="Google Shape;478;p3"/>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9" name="Google Shape;479;p3"/>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0" name="Google Shape;480;p3"/>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1" name="Google Shape;481;p3"/>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2" name="Google Shape;482;p3"/>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483" name="Google Shape;483;p3"/>
          <p:cNvGrpSpPr/>
          <p:nvPr/>
        </p:nvGrpSpPr>
        <p:grpSpPr>
          <a:xfrm rot="-5400000">
            <a:off x="10279942" y="6225362"/>
            <a:ext cx="417284" cy="1130300"/>
            <a:chOff x="7607455" y="4238363"/>
            <a:chExt cx="438017" cy="1186459"/>
          </a:xfrm>
        </p:grpSpPr>
        <p:sp>
          <p:nvSpPr>
            <p:cNvPr id="484" name="Google Shape;484;p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5" name="Google Shape;485;p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6" name="Google Shape;486;p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7" name="Google Shape;487;p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8" name="Google Shape;488;p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9" name="Google Shape;489;p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0" name="Google Shape;490;p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1" name="Google Shape;491;p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2" name="Google Shape;492;p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3" name="Google Shape;493;p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4" name="Google Shape;494;p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5" name="Google Shape;495;p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6" name="Google Shape;496;p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7" name="Google Shape;497;p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8" name="Google Shape;498;p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9" name="Google Shape;499;p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0" name="Google Shape;500;p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1" name="Google Shape;501;p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2" name="Google Shape;502;p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3" name="Google Shape;503;p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4" name="Google Shape;504;p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5" name="Google Shape;505;p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6" name="Google Shape;506;p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7" name="Google Shape;507;p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08" name="Google Shape;508;p3"/>
          <p:cNvGrpSpPr/>
          <p:nvPr/>
        </p:nvGrpSpPr>
        <p:grpSpPr>
          <a:xfrm>
            <a:off x="10866827" y="5754249"/>
            <a:ext cx="1196648" cy="1310712"/>
            <a:chOff x="2318158" y="4088320"/>
            <a:chExt cx="1256104" cy="1375835"/>
          </a:xfrm>
        </p:grpSpPr>
        <p:sp>
          <p:nvSpPr>
            <p:cNvPr id="509" name="Google Shape;509;p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0" name="Google Shape;510;p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1" name="Google Shape;511;p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2" name="Google Shape;512;p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3" name="Google Shape;513;p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4" name="Google Shape;514;p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5" name="Google Shape;515;p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6" name="Google Shape;516;p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7" name="Google Shape;517;p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8" name="Google Shape;518;p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9" name="Google Shape;519;p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0" name="Google Shape;520;p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1" name="Google Shape;521;p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2" name="Google Shape;522;p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3" name="Google Shape;523;p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4" name="Google Shape;524;p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5" name="Google Shape;525;p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6" name="Google Shape;526;p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7" name="Google Shape;527;p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8" name="Google Shape;528;p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9" name="Google Shape;529;p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0" name="Google Shape;530;p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1" name="Google Shape;531;p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2" name="Google Shape;532;p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3" name="Google Shape;533;p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4" name="Google Shape;534;p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5" name="Google Shape;535;p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6" name="Google Shape;536;p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7" name="Google Shape;537;p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8" name="Google Shape;538;p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9" name="Google Shape;539;p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0" name="Google Shape;540;p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1" name="Google Shape;541;p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2" name="Google Shape;542;p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3" name="Google Shape;543;p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4" name="Google Shape;544;p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5" name="Google Shape;545;p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6" name="Google Shape;546;p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7" name="Google Shape;547;p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8" name="Google Shape;548;p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9" name="Google Shape;549;p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0" name="Google Shape;550;p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1" name="Google Shape;551;p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2" name="Google Shape;552;p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3" name="Google Shape;553;p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4" name="Google Shape;554;p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5" name="Google Shape;555;p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6" name="Google Shape;556;p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7" name="Google Shape;557;p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8" name="Google Shape;558;p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59" name="Google Shape;559;p3"/>
          <p:cNvGrpSpPr/>
          <p:nvPr/>
        </p:nvGrpSpPr>
        <p:grpSpPr>
          <a:xfrm>
            <a:off x="10481726" y="-89776"/>
            <a:ext cx="459026" cy="598616"/>
            <a:chOff x="3289399" y="3455662"/>
            <a:chExt cx="436502" cy="569243"/>
          </a:xfrm>
        </p:grpSpPr>
        <p:sp>
          <p:nvSpPr>
            <p:cNvPr id="560" name="Google Shape;560;p3"/>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1" name="Google Shape;561;p3"/>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2" name="Google Shape;562;p3"/>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3" name="Google Shape;563;p3"/>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4" name="Google Shape;564;p3"/>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5" name="Google Shape;565;p3"/>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6" name="Google Shape;566;p3"/>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7" name="Google Shape;567;p3"/>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8" name="Google Shape;568;p3"/>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9" name="Google Shape;569;p3"/>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0" name="Google Shape;570;p3"/>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1" name="Google Shape;571;p3"/>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2" name="Google Shape;572;p3"/>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3" name="Google Shape;573;p3"/>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4" name="Google Shape;574;p3"/>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5" name="Google Shape;575;p3"/>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6" name="Google Shape;576;p3"/>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7" name="Google Shape;577;p3"/>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8" name="Google Shape;578;p3"/>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9" name="Google Shape;579;p3"/>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0" name="Google Shape;580;p3"/>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1" name="Google Shape;581;p3"/>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82" name="Google Shape;582;p3"/>
          <p:cNvGrpSpPr/>
          <p:nvPr/>
        </p:nvGrpSpPr>
        <p:grpSpPr>
          <a:xfrm>
            <a:off x="11603145" y="5551670"/>
            <a:ext cx="677840" cy="304156"/>
            <a:chOff x="8502760" y="3542528"/>
            <a:chExt cx="711519" cy="319269"/>
          </a:xfrm>
        </p:grpSpPr>
        <p:sp>
          <p:nvSpPr>
            <p:cNvPr id="583" name="Google Shape;583;p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4" name="Google Shape;584;p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5" name="Google Shape;585;p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6" name="Google Shape;586;p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7" name="Google Shape;587;p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8" name="Google Shape;588;p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9" name="Google Shape;589;p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0" name="Google Shape;590;p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1" name="Google Shape;591;p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92" name="Google Shape;592;p3"/>
          <p:cNvGrpSpPr/>
          <p:nvPr/>
        </p:nvGrpSpPr>
        <p:grpSpPr>
          <a:xfrm>
            <a:off x="10988661" y="89742"/>
            <a:ext cx="1501227" cy="1121769"/>
            <a:chOff x="7809743" y="1407245"/>
            <a:chExt cx="1427565" cy="1066727"/>
          </a:xfrm>
        </p:grpSpPr>
        <p:sp>
          <p:nvSpPr>
            <p:cNvPr id="593" name="Google Shape;593;p3"/>
            <p:cNvSpPr/>
            <p:nvPr/>
          </p:nvSpPr>
          <p:spPr>
            <a:xfrm>
              <a:off x="7809743" y="1407245"/>
              <a:ext cx="1427565" cy="1066727"/>
            </a:xfrm>
            <a:custGeom>
              <a:avLst/>
              <a:gdLst/>
              <a:ahLst/>
              <a:cxnLst/>
              <a:rect l="l" t="t" r="r" b="b"/>
              <a:pathLst>
                <a:path w="47653" h="35608" extrusionOk="0">
                  <a:moveTo>
                    <a:pt x="10687" y="0"/>
                  </a:moveTo>
                  <a:cubicBezTo>
                    <a:pt x="9318" y="0"/>
                    <a:pt x="8106" y="427"/>
                    <a:pt x="7557" y="1782"/>
                  </a:cubicBezTo>
                  <a:cubicBezTo>
                    <a:pt x="6156" y="5285"/>
                    <a:pt x="11960" y="7853"/>
                    <a:pt x="14062" y="9021"/>
                  </a:cubicBezTo>
                  <a:cubicBezTo>
                    <a:pt x="19199" y="12490"/>
                    <a:pt x="25270" y="14358"/>
                    <a:pt x="30407" y="17861"/>
                  </a:cubicBezTo>
                  <a:cubicBezTo>
                    <a:pt x="28067" y="17276"/>
                    <a:pt x="16214" y="14414"/>
                    <a:pt x="8199" y="14414"/>
                  </a:cubicBezTo>
                  <a:cubicBezTo>
                    <a:pt x="3417" y="14414"/>
                    <a:pt x="0" y="15432"/>
                    <a:pt x="786" y="18561"/>
                  </a:cubicBezTo>
                  <a:cubicBezTo>
                    <a:pt x="2187" y="24399"/>
                    <a:pt x="24569" y="22998"/>
                    <a:pt x="29706" y="24632"/>
                  </a:cubicBezTo>
                  <a:cubicBezTo>
                    <a:pt x="29466" y="24623"/>
                    <a:pt x="29220" y="24619"/>
                    <a:pt x="28971" y="24619"/>
                  </a:cubicBezTo>
                  <a:cubicBezTo>
                    <a:pt x="22677" y="24619"/>
                    <a:pt x="13625" y="27407"/>
                    <a:pt x="8491" y="30937"/>
                  </a:cubicBezTo>
                  <a:cubicBezTo>
                    <a:pt x="3921" y="34058"/>
                    <a:pt x="5815" y="35607"/>
                    <a:pt x="9677" y="35607"/>
                  </a:cubicBezTo>
                  <a:cubicBezTo>
                    <a:pt x="12129" y="35607"/>
                    <a:pt x="15376" y="34982"/>
                    <a:pt x="18265" y="33739"/>
                  </a:cubicBezTo>
                  <a:cubicBezTo>
                    <a:pt x="27138" y="29869"/>
                    <a:pt x="37379" y="29069"/>
                    <a:pt x="46952" y="29069"/>
                  </a:cubicBezTo>
                  <a:lnTo>
                    <a:pt x="47653" y="29069"/>
                  </a:lnTo>
                  <a:lnTo>
                    <a:pt x="47653" y="18328"/>
                  </a:lnTo>
                  <a:cubicBezTo>
                    <a:pt x="37612" y="12490"/>
                    <a:pt x="26204" y="3650"/>
                    <a:pt x="14996" y="848"/>
                  </a:cubicBezTo>
                  <a:cubicBezTo>
                    <a:pt x="13790" y="487"/>
                    <a:pt x="12149" y="0"/>
                    <a:pt x="106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4" name="Google Shape;594;p3"/>
            <p:cNvSpPr/>
            <p:nvPr/>
          </p:nvSpPr>
          <p:spPr>
            <a:xfrm>
              <a:off x="8923422" y="2140105"/>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5" name="Google Shape;595;p3"/>
            <p:cNvSpPr/>
            <p:nvPr/>
          </p:nvSpPr>
          <p:spPr>
            <a:xfrm>
              <a:off x="8804500" y="2063149"/>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6" name="Google Shape;596;p3"/>
            <p:cNvSpPr/>
            <p:nvPr/>
          </p:nvSpPr>
          <p:spPr>
            <a:xfrm>
              <a:off x="8700585" y="2224040"/>
              <a:ext cx="66985" cy="51976"/>
            </a:xfrm>
            <a:custGeom>
              <a:avLst/>
              <a:gdLst/>
              <a:ahLst/>
              <a:cxnLst/>
              <a:rect l="l" t="t" r="r" b="b"/>
              <a:pathLst>
                <a:path w="2236" h="1735" extrusionOk="0">
                  <a:moveTo>
                    <a:pt x="1102" y="0"/>
                  </a:moveTo>
                  <a:cubicBezTo>
                    <a:pt x="1" y="0"/>
                    <a:pt x="1" y="1735"/>
                    <a:pt x="1102" y="1735"/>
                  </a:cubicBezTo>
                  <a:cubicBezTo>
                    <a:pt x="2236" y="1735"/>
                    <a:pt x="2236" y="0"/>
                    <a:pt x="1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7" name="Google Shape;597;p3"/>
            <p:cNvSpPr/>
            <p:nvPr/>
          </p:nvSpPr>
          <p:spPr>
            <a:xfrm>
              <a:off x="8518726" y="2182072"/>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8" name="Google Shape;598;p3"/>
            <p:cNvSpPr/>
            <p:nvPr/>
          </p:nvSpPr>
          <p:spPr>
            <a:xfrm>
              <a:off x="8406813" y="2292967"/>
              <a:ext cx="68004" cy="52995"/>
            </a:xfrm>
            <a:custGeom>
              <a:avLst/>
              <a:gdLst/>
              <a:ahLst/>
              <a:cxnLst/>
              <a:rect l="l" t="t" r="r" b="b"/>
              <a:pathLst>
                <a:path w="2270" h="1769" extrusionOk="0">
                  <a:moveTo>
                    <a:pt x="1135" y="1"/>
                  </a:moveTo>
                  <a:cubicBezTo>
                    <a:pt x="1" y="1"/>
                    <a:pt x="1" y="1769"/>
                    <a:pt x="1135" y="1769"/>
                  </a:cubicBezTo>
                  <a:cubicBezTo>
                    <a:pt x="2269" y="1769"/>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9" name="Google Shape;599;p3"/>
            <p:cNvSpPr/>
            <p:nvPr/>
          </p:nvSpPr>
          <p:spPr>
            <a:xfrm>
              <a:off x="8259942" y="2264989"/>
              <a:ext cx="67974" cy="52995"/>
            </a:xfrm>
            <a:custGeom>
              <a:avLst/>
              <a:gdLst/>
              <a:ahLst/>
              <a:cxnLst/>
              <a:rect l="l" t="t" r="r" b="b"/>
              <a:pathLst>
                <a:path w="2269" h="1769" extrusionOk="0">
                  <a:moveTo>
                    <a:pt x="1134" y="1"/>
                  </a:moveTo>
                  <a:cubicBezTo>
                    <a:pt x="0" y="1"/>
                    <a:pt x="0" y="1769"/>
                    <a:pt x="1134" y="1769"/>
                  </a:cubicBezTo>
                  <a:cubicBezTo>
                    <a:pt x="2269" y="1769"/>
                    <a:pt x="2269" y="1"/>
                    <a:pt x="1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0" name="Google Shape;600;p3"/>
            <p:cNvSpPr/>
            <p:nvPr/>
          </p:nvSpPr>
          <p:spPr>
            <a:xfrm>
              <a:off x="8378834" y="202118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1" name="Google Shape;601;p3"/>
            <p:cNvSpPr/>
            <p:nvPr/>
          </p:nvSpPr>
          <p:spPr>
            <a:xfrm>
              <a:off x="8294900" y="190926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2" name="Google Shape;602;p3"/>
            <p:cNvSpPr/>
            <p:nvPr/>
          </p:nvSpPr>
          <p:spPr>
            <a:xfrm>
              <a:off x="8128048" y="2021182"/>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3" name="Google Shape;603;p3"/>
            <p:cNvSpPr/>
            <p:nvPr/>
          </p:nvSpPr>
          <p:spPr>
            <a:xfrm>
              <a:off x="8051093" y="1881290"/>
              <a:ext cx="66985" cy="52006"/>
            </a:xfrm>
            <a:custGeom>
              <a:avLst/>
              <a:gdLst/>
              <a:ahLst/>
              <a:cxnLst/>
              <a:rect l="l" t="t" r="r" b="b"/>
              <a:pathLst>
                <a:path w="2236" h="1736" extrusionOk="0">
                  <a:moveTo>
                    <a:pt x="1101" y="1"/>
                  </a:moveTo>
                  <a:cubicBezTo>
                    <a:pt x="1" y="1"/>
                    <a:pt x="1" y="1735"/>
                    <a:pt x="1101" y="1735"/>
                  </a:cubicBezTo>
                  <a:cubicBezTo>
                    <a:pt x="2236" y="1735"/>
                    <a:pt x="2236"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4" name="Google Shape;604;p3"/>
            <p:cNvSpPr/>
            <p:nvPr/>
          </p:nvSpPr>
          <p:spPr>
            <a:xfrm>
              <a:off x="7904222" y="1930267"/>
              <a:ext cx="66985" cy="51976"/>
            </a:xfrm>
            <a:custGeom>
              <a:avLst/>
              <a:gdLst/>
              <a:ahLst/>
              <a:cxnLst/>
              <a:rect l="l" t="t" r="r" b="b"/>
              <a:pathLst>
                <a:path w="2236" h="1735" extrusionOk="0">
                  <a:moveTo>
                    <a:pt x="1134" y="0"/>
                  </a:moveTo>
                  <a:cubicBezTo>
                    <a:pt x="0" y="0"/>
                    <a:pt x="0" y="1735"/>
                    <a:pt x="1134" y="1735"/>
                  </a:cubicBezTo>
                  <a:cubicBezTo>
                    <a:pt x="2235" y="1735"/>
                    <a:pt x="2235"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5" name="Google Shape;605;p3"/>
            <p:cNvSpPr/>
            <p:nvPr/>
          </p:nvSpPr>
          <p:spPr>
            <a:xfrm>
              <a:off x="8881455" y="1944256"/>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6" name="Google Shape;606;p3"/>
            <p:cNvSpPr/>
            <p:nvPr/>
          </p:nvSpPr>
          <p:spPr>
            <a:xfrm>
              <a:off x="8364845" y="155354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7" name="Google Shape;607;p3"/>
            <p:cNvSpPr/>
            <p:nvPr/>
          </p:nvSpPr>
          <p:spPr>
            <a:xfrm>
              <a:off x="8196976" y="1581526"/>
              <a:ext cx="68004" cy="52006"/>
            </a:xfrm>
            <a:custGeom>
              <a:avLst/>
              <a:gdLst/>
              <a:ahLst/>
              <a:cxnLst/>
              <a:rect l="l" t="t" r="r" b="b"/>
              <a:pathLst>
                <a:path w="2270" h="1736" extrusionOk="0">
                  <a:moveTo>
                    <a:pt x="1103" y="0"/>
                  </a:moveTo>
                  <a:cubicBezTo>
                    <a:pt x="1" y="0"/>
                    <a:pt x="11" y="1735"/>
                    <a:pt x="1135" y="1735"/>
                  </a:cubicBezTo>
                  <a:cubicBezTo>
                    <a:pt x="2269" y="1735"/>
                    <a:pt x="2269" y="1"/>
                    <a:pt x="1135" y="1"/>
                  </a:cubicBezTo>
                  <a:cubicBezTo>
                    <a:pt x="1124" y="0"/>
                    <a:pt x="1114" y="0"/>
                    <a:pt x="11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8" name="Google Shape;608;p3"/>
            <p:cNvSpPr/>
            <p:nvPr/>
          </p:nvSpPr>
          <p:spPr>
            <a:xfrm>
              <a:off x="8114059" y="1455623"/>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9" name="Google Shape;609;p3"/>
            <p:cNvSpPr/>
            <p:nvPr/>
          </p:nvSpPr>
          <p:spPr>
            <a:xfrm>
              <a:off x="9127268" y="1974721"/>
              <a:ext cx="51976" cy="55991"/>
            </a:xfrm>
            <a:custGeom>
              <a:avLst/>
              <a:gdLst/>
              <a:ahLst/>
              <a:cxnLst/>
              <a:rect l="l" t="t" r="r" b="b"/>
              <a:pathLst>
                <a:path w="1735" h="1869" extrusionOk="0">
                  <a:moveTo>
                    <a:pt x="868" y="1"/>
                  </a:moveTo>
                  <a:cubicBezTo>
                    <a:pt x="434" y="1"/>
                    <a:pt x="0" y="284"/>
                    <a:pt x="0" y="851"/>
                  </a:cubicBezTo>
                  <a:lnTo>
                    <a:pt x="0" y="1018"/>
                  </a:lnTo>
                  <a:cubicBezTo>
                    <a:pt x="0" y="1585"/>
                    <a:pt x="434" y="1869"/>
                    <a:pt x="868" y="1869"/>
                  </a:cubicBezTo>
                  <a:cubicBezTo>
                    <a:pt x="1301" y="1869"/>
                    <a:pt x="1735" y="1585"/>
                    <a:pt x="1735" y="1018"/>
                  </a:cubicBezTo>
                  <a:lnTo>
                    <a:pt x="1735" y="851"/>
                  </a:lnTo>
                  <a:cubicBezTo>
                    <a:pt x="1735" y="284"/>
                    <a:pt x="1301" y="1"/>
                    <a:pt x="8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0" name="Google Shape;610;p3"/>
            <p:cNvSpPr/>
            <p:nvPr/>
          </p:nvSpPr>
          <p:spPr>
            <a:xfrm>
              <a:off x="9119270" y="2161074"/>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611" name="Google Shape;611;p3"/>
          <p:cNvGrpSpPr/>
          <p:nvPr/>
        </p:nvGrpSpPr>
        <p:grpSpPr>
          <a:xfrm>
            <a:off x="-37956" y="6108586"/>
            <a:ext cx="1041194" cy="1013705"/>
            <a:chOff x="-181020" y="4253777"/>
            <a:chExt cx="1117161" cy="1087511"/>
          </a:xfrm>
        </p:grpSpPr>
        <p:sp>
          <p:nvSpPr>
            <p:cNvPr id="612" name="Google Shape;612;p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3" name="Google Shape;613;p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4" name="Google Shape;614;p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5" name="Google Shape;615;p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6" name="Google Shape;616;p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7" name="Google Shape;617;p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8" name="Google Shape;618;p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9" name="Google Shape;619;p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0" name="Google Shape;620;p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1" name="Google Shape;621;p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2" name="Google Shape;622;p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3" name="Google Shape;623;p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4" name="Google Shape;624;p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5" name="Google Shape;625;p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626" name="Google Shape;626;p3"/>
          <p:cNvGrpSpPr/>
          <p:nvPr/>
        </p:nvGrpSpPr>
        <p:grpSpPr>
          <a:xfrm>
            <a:off x="-25873" y="5847950"/>
            <a:ext cx="823993" cy="1105383"/>
            <a:chOff x="-168050" y="4195214"/>
            <a:chExt cx="719519" cy="965231"/>
          </a:xfrm>
        </p:grpSpPr>
        <p:sp>
          <p:nvSpPr>
            <p:cNvPr id="627" name="Google Shape;627;p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8" name="Google Shape;628;p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9" name="Google Shape;629;p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0" name="Google Shape;630;p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1" name="Google Shape;631;p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2" name="Google Shape;632;p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3" name="Google Shape;633;p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4" name="Google Shape;634;p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5" name="Google Shape;635;p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6" name="Google Shape;636;p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7" name="Google Shape;637;p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8" name="Google Shape;638;p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9" name="Google Shape;639;p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0" name="Google Shape;640;p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1" name="Google Shape;641;p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2" name="Google Shape;642;p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3" name="Google Shape;643;p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4" name="Google Shape;644;p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5" name="Google Shape;645;p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6" name="Google Shape;646;p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7" name="Google Shape;647;p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8" name="Google Shape;648;p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9" name="Google Shape;649;p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0" name="Google Shape;650;p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1" name="Google Shape;651;p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2" name="Google Shape;652;p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3" name="Google Shape;653;p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4" name="Google Shape;654;p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5" name="Google Shape;655;p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6" name="Google Shape;656;p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7" name="Google Shape;657;p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8" name="Google Shape;658;p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9" name="Google Shape;659;p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0" name="Google Shape;660;p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1" name="Google Shape;661;p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2" name="Google Shape;662;p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3" name="Google Shape;663;p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4" name="Google Shape;664;p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5" name="Google Shape;665;p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6" name="Google Shape;666;p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7" name="Google Shape;667;p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8" name="Google Shape;668;p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9" name="Google Shape;669;p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0" name="Google Shape;670;p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1" name="Google Shape;671;p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2" name="Google Shape;672;p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3" name="Google Shape;673;p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674" name="Google Shape;674;p3"/>
          <p:cNvGrpSpPr/>
          <p:nvPr/>
        </p:nvGrpSpPr>
        <p:grpSpPr>
          <a:xfrm>
            <a:off x="11023875" y="-268136"/>
            <a:ext cx="1174374" cy="1204359"/>
            <a:chOff x="7973149" y="-201092"/>
            <a:chExt cx="1116750" cy="1145263"/>
          </a:xfrm>
        </p:grpSpPr>
        <p:sp>
          <p:nvSpPr>
            <p:cNvPr id="675" name="Google Shape;675;p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6" name="Google Shape;676;p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7" name="Google Shape;677;p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8" name="Google Shape;678;p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9" name="Google Shape;679;p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0" name="Google Shape;680;p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1" name="Google Shape;681;p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2" name="Google Shape;682;p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3" name="Google Shape;683;p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4" name="Google Shape;684;p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5" name="Google Shape;685;p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6" name="Google Shape;686;p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7" name="Google Shape;687;p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8" name="Google Shape;688;p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9" name="Google Shape;689;p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0" name="Google Shape;690;p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1" name="Google Shape;691;p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2" name="Google Shape;692;p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3" name="Google Shape;693;p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4" name="Google Shape;694;p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5" name="Google Shape;695;p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6" name="Google Shape;696;p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7" name="Google Shape;697;p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8" name="Google Shape;698;p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9" name="Google Shape;699;p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0" name="Google Shape;700;p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1" name="Google Shape;701;p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2" name="Google Shape;702;p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3" name="Google Shape;703;p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4" name="Google Shape;704;p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5" name="Google Shape;705;p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6" name="Google Shape;706;p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7" name="Google Shape;707;p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8" name="Google Shape;708;p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9" name="Google Shape;709;p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0" name="Google Shape;710;p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1" name="Google Shape;711;p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2" name="Google Shape;712;p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3" name="Google Shape;713;p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4" name="Google Shape;714;p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5" name="Google Shape;715;p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6" name="Google Shape;716;p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7" name="Google Shape;717;p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8" name="Google Shape;718;p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9" name="Google Shape;719;p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0" name="Google Shape;720;p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1" name="Google Shape;721;p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2" name="Google Shape;722;p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3" name="Google Shape;723;p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4" name="Google Shape;724;p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5" name="Google Shape;725;p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6" name="Google Shape;726;p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7" name="Google Shape;727;p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8" name="Google Shape;728;p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9" name="Google Shape;729;p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0" name="Google Shape;730;p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1" name="Google Shape;731;p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2" name="Google Shape;732;p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3" name="Google Shape;733;p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4" name="Google Shape;734;p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5" name="Google Shape;735;p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736" name="Google Shape;736;p3"/>
          <p:cNvGrpSpPr/>
          <p:nvPr/>
        </p:nvGrpSpPr>
        <p:grpSpPr>
          <a:xfrm>
            <a:off x="11464102" y="1092367"/>
            <a:ext cx="981638" cy="575503"/>
            <a:chOff x="8365864" y="2993835"/>
            <a:chExt cx="933472" cy="547264"/>
          </a:xfrm>
        </p:grpSpPr>
        <p:sp>
          <p:nvSpPr>
            <p:cNvPr id="737" name="Google Shape;737;p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8" name="Google Shape;738;p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9" name="Google Shape;739;p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0" name="Google Shape;740;p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1" name="Google Shape;741;p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2" name="Google Shape;742;p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3" name="Google Shape;743;p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744" name="Google Shape;744;p3"/>
          <p:cNvGrpSpPr/>
          <p:nvPr/>
        </p:nvGrpSpPr>
        <p:grpSpPr>
          <a:xfrm rot="-5400000">
            <a:off x="10080855" y="98573"/>
            <a:ext cx="215884" cy="194554"/>
            <a:chOff x="7737341" y="1046941"/>
            <a:chExt cx="161913" cy="145916"/>
          </a:xfrm>
        </p:grpSpPr>
        <p:sp>
          <p:nvSpPr>
            <p:cNvPr id="745" name="Google Shape;745;p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6" name="Google Shape;746;p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7" name="Google Shape;747;p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806293176"/>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spTree>
      <p:nvGrpSpPr>
        <p:cNvPr id="1" name="Shape 451"/>
        <p:cNvGrpSpPr/>
        <p:nvPr/>
      </p:nvGrpSpPr>
      <p:grpSpPr>
        <a:xfrm>
          <a:off x="0" y="0"/>
          <a:ext cx="0" cy="0"/>
          <a:chOff x="0" y="0"/>
          <a:chExt cx="0" cy="0"/>
        </a:xfrm>
      </p:grpSpPr>
      <p:sp>
        <p:nvSpPr>
          <p:cNvPr id="452" name="Google Shape;452;p3"/>
          <p:cNvSpPr txBox="1">
            <a:spLocks noGrp="1"/>
          </p:cNvSpPr>
          <p:nvPr>
            <p:ph type="subTitle" idx="1"/>
          </p:nvPr>
        </p:nvSpPr>
        <p:spPr>
          <a:xfrm>
            <a:off x="6568649" y="3421324"/>
            <a:ext cx="4018400" cy="8728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None/>
              <a:defRPr sz="3990"/>
            </a:lvl1pPr>
            <a:lvl2pPr lvl="1" algn="ctr" rtl="0">
              <a:lnSpc>
                <a:spcPct val="90000"/>
              </a:lnSpc>
              <a:spcBef>
                <a:spcPts val="0"/>
              </a:spcBef>
              <a:spcAft>
                <a:spcPts val="0"/>
              </a:spcAft>
              <a:buNone/>
              <a:defRPr sz="3990"/>
            </a:lvl2pPr>
            <a:lvl3pPr lvl="2" algn="ctr" rtl="0">
              <a:lnSpc>
                <a:spcPct val="90000"/>
              </a:lnSpc>
              <a:spcBef>
                <a:spcPts val="0"/>
              </a:spcBef>
              <a:spcAft>
                <a:spcPts val="0"/>
              </a:spcAft>
              <a:buNone/>
              <a:defRPr sz="3990"/>
            </a:lvl3pPr>
            <a:lvl4pPr lvl="3" algn="ctr" rtl="0">
              <a:lnSpc>
                <a:spcPct val="90000"/>
              </a:lnSpc>
              <a:spcBef>
                <a:spcPts val="0"/>
              </a:spcBef>
              <a:spcAft>
                <a:spcPts val="0"/>
              </a:spcAft>
              <a:buNone/>
              <a:defRPr sz="3990"/>
            </a:lvl4pPr>
            <a:lvl5pPr lvl="4" algn="ctr" rtl="0">
              <a:lnSpc>
                <a:spcPct val="90000"/>
              </a:lnSpc>
              <a:spcBef>
                <a:spcPts val="0"/>
              </a:spcBef>
              <a:spcAft>
                <a:spcPts val="0"/>
              </a:spcAft>
              <a:buNone/>
              <a:defRPr sz="3990"/>
            </a:lvl5pPr>
            <a:lvl6pPr lvl="5" algn="ctr" rtl="0">
              <a:lnSpc>
                <a:spcPct val="90000"/>
              </a:lnSpc>
              <a:spcBef>
                <a:spcPts val="0"/>
              </a:spcBef>
              <a:spcAft>
                <a:spcPts val="0"/>
              </a:spcAft>
              <a:buNone/>
              <a:defRPr sz="3990"/>
            </a:lvl6pPr>
            <a:lvl7pPr lvl="6" algn="ctr" rtl="0">
              <a:lnSpc>
                <a:spcPct val="90000"/>
              </a:lnSpc>
              <a:spcBef>
                <a:spcPts val="0"/>
              </a:spcBef>
              <a:spcAft>
                <a:spcPts val="0"/>
              </a:spcAft>
              <a:buNone/>
              <a:defRPr sz="3990"/>
            </a:lvl7pPr>
            <a:lvl8pPr lvl="7" algn="ctr" rtl="0">
              <a:lnSpc>
                <a:spcPct val="90000"/>
              </a:lnSpc>
              <a:spcBef>
                <a:spcPts val="0"/>
              </a:spcBef>
              <a:spcAft>
                <a:spcPts val="0"/>
              </a:spcAft>
              <a:buNone/>
              <a:defRPr sz="3990"/>
            </a:lvl8pPr>
            <a:lvl9pPr lvl="8" algn="ctr" rtl="0">
              <a:lnSpc>
                <a:spcPct val="90000"/>
              </a:lnSpc>
              <a:spcBef>
                <a:spcPts val="0"/>
              </a:spcBef>
              <a:spcAft>
                <a:spcPts val="0"/>
              </a:spcAft>
              <a:buNone/>
              <a:defRPr sz="3990"/>
            </a:lvl9pPr>
          </a:lstStyle>
          <a:p>
            <a:endParaRPr/>
          </a:p>
        </p:txBody>
      </p:sp>
      <p:sp>
        <p:nvSpPr>
          <p:cNvPr id="453" name="Google Shape;453;p3"/>
          <p:cNvSpPr txBox="1">
            <a:spLocks noGrp="1"/>
          </p:cNvSpPr>
          <p:nvPr>
            <p:ph type="subTitle" idx="2"/>
          </p:nvPr>
        </p:nvSpPr>
        <p:spPr>
          <a:xfrm>
            <a:off x="6236049" y="4466791"/>
            <a:ext cx="4683600" cy="7888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128">
                <a:latin typeface="Montserrat"/>
                <a:ea typeface="Montserrat"/>
                <a:cs typeface="Montserrat"/>
                <a:sym typeface="Montserrat"/>
              </a:defRPr>
            </a:lvl1pPr>
            <a:lvl2pPr lvl="1" algn="ctr" rtl="0">
              <a:spcBef>
                <a:spcPts val="0"/>
              </a:spcBef>
              <a:spcAft>
                <a:spcPts val="0"/>
              </a:spcAft>
              <a:buNone/>
              <a:defRPr>
                <a:solidFill>
                  <a:schemeClr val="dk2"/>
                </a:solidFill>
                <a:latin typeface="Montserrat"/>
                <a:ea typeface="Montserrat"/>
                <a:cs typeface="Montserrat"/>
                <a:sym typeface="Montserrat"/>
              </a:defRPr>
            </a:lvl2pPr>
            <a:lvl3pPr lvl="2" algn="ctr" rtl="0">
              <a:spcBef>
                <a:spcPts val="0"/>
              </a:spcBef>
              <a:spcAft>
                <a:spcPts val="0"/>
              </a:spcAft>
              <a:buNone/>
              <a:defRPr>
                <a:solidFill>
                  <a:schemeClr val="dk2"/>
                </a:solidFill>
                <a:latin typeface="Montserrat"/>
                <a:ea typeface="Montserrat"/>
                <a:cs typeface="Montserrat"/>
                <a:sym typeface="Montserrat"/>
              </a:defRPr>
            </a:lvl3pPr>
            <a:lvl4pPr lvl="3" algn="ctr" rtl="0">
              <a:spcBef>
                <a:spcPts val="0"/>
              </a:spcBef>
              <a:spcAft>
                <a:spcPts val="0"/>
              </a:spcAft>
              <a:buNone/>
              <a:defRPr>
                <a:solidFill>
                  <a:schemeClr val="dk2"/>
                </a:solidFill>
                <a:latin typeface="Montserrat"/>
                <a:ea typeface="Montserrat"/>
                <a:cs typeface="Montserrat"/>
                <a:sym typeface="Montserrat"/>
              </a:defRPr>
            </a:lvl4pPr>
            <a:lvl5pPr lvl="4" algn="ctr" rtl="0">
              <a:spcBef>
                <a:spcPts val="0"/>
              </a:spcBef>
              <a:spcAft>
                <a:spcPts val="0"/>
              </a:spcAft>
              <a:buNone/>
              <a:defRPr>
                <a:solidFill>
                  <a:schemeClr val="dk2"/>
                </a:solidFill>
                <a:latin typeface="Montserrat"/>
                <a:ea typeface="Montserrat"/>
                <a:cs typeface="Montserrat"/>
                <a:sym typeface="Montserrat"/>
              </a:defRPr>
            </a:lvl5pPr>
            <a:lvl6pPr lvl="5" algn="ctr" rtl="0">
              <a:spcBef>
                <a:spcPts val="0"/>
              </a:spcBef>
              <a:spcAft>
                <a:spcPts val="0"/>
              </a:spcAft>
              <a:buNone/>
              <a:defRPr>
                <a:solidFill>
                  <a:schemeClr val="dk2"/>
                </a:solidFill>
                <a:latin typeface="Montserrat"/>
                <a:ea typeface="Montserrat"/>
                <a:cs typeface="Montserrat"/>
                <a:sym typeface="Montserrat"/>
              </a:defRPr>
            </a:lvl6pPr>
            <a:lvl7pPr lvl="6" algn="ctr" rtl="0">
              <a:spcBef>
                <a:spcPts val="0"/>
              </a:spcBef>
              <a:spcAft>
                <a:spcPts val="0"/>
              </a:spcAft>
              <a:buNone/>
              <a:defRPr>
                <a:solidFill>
                  <a:schemeClr val="dk2"/>
                </a:solidFill>
                <a:latin typeface="Montserrat"/>
                <a:ea typeface="Montserrat"/>
                <a:cs typeface="Montserrat"/>
                <a:sym typeface="Montserrat"/>
              </a:defRPr>
            </a:lvl7pPr>
            <a:lvl8pPr lvl="7" algn="ctr" rtl="0">
              <a:spcBef>
                <a:spcPts val="0"/>
              </a:spcBef>
              <a:spcAft>
                <a:spcPts val="0"/>
              </a:spcAft>
              <a:buNone/>
              <a:defRPr>
                <a:solidFill>
                  <a:schemeClr val="dk2"/>
                </a:solidFill>
                <a:latin typeface="Montserrat"/>
                <a:ea typeface="Montserrat"/>
                <a:cs typeface="Montserrat"/>
                <a:sym typeface="Montserrat"/>
              </a:defRPr>
            </a:lvl8pPr>
            <a:lvl9pPr lvl="8" algn="ctr" rtl="0">
              <a:spcBef>
                <a:spcPts val="0"/>
              </a:spcBef>
              <a:spcAft>
                <a:spcPts val="0"/>
              </a:spcAft>
              <a:buNone/>
              <a:defRPr>
                <a:solidFill>
                  <a:schemeClr val="dk2"/>
                </a:solidFill>
                <a:latin typeface="Montserrat"/>
                <a:ea typeface="Montserrat"/>
                <a:cs typeface="Montserrat"/>
                <a:sym typeface="Montserrat"/>
              </a:defRPr>
            </a:lvl9pPr>
          </a:lstStyle>
          <a:p>
            <a:endParaRPr/>
          </a:p>
        </p:txBody>
      </p:sp>
      <p:sp>
        <p:nvSpPr>
          <p:cNvPr id="454" name="Google Shape;454;p3"/>
          <p:cNvSpPr txBox="1">
            <a:spLocks noGrp="1"/>
          </p:cNvSpPr>
          <p:nvPr>
            <p:ph type="title" hasCustomPrompt="1"/>
          </p:nvPr>
        </p:nvSpPr>
        <p:spPr>
          <a:xfrm>
            <a:off x="6927448" y="1519476"/>
            <a:ext cx="3300800" cy="153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400"/>
              <a:buNone/>
              <a:defRPr sz="16492"/>
            </a:lvl1pPr>
            <a:lvl2pPr lvl="1" algn="ctr" rtl="0">
              <a:spcBef>
                <a:spcPts val="0"/>
              </a:spcBef>
              <a:spcAft>
                <a:spcPts val="0"/>
              </a:spcAft>
              <a:buClr>
                <a:schemeClr val="accent4"/>
              </a:buClr>
              <a:buSzPts val="12400"/>
              <a:buNone/>
              <a:defRPr sz="16492">
                <a:solidFill>
                  <a:schemeClr val="accent4"/>
                </a:solidFill>
              </a:defRPr>
            </a:lvl2pPr>
            <a:lvl3pPr lvl="2" algn="ctr" rtl="0">
              <a:spcBef>
                <a:spcPts val="0"/>
              </a:spcBef>
              <a:spcAft>
                <a:spcPts val="0"/>
              </a:spcAft>
              <a:buClr>
                <a:schemeClr val="accent4"/>
              </a:buClr>
              <a:buSzPts val="12400"/>
              <a:buNone/>
              <a:defRPr sz="16492">
                <a:solidFill>
                  <a:schemeClr val="accent4"/>
                </a:solidFill>
              </a:defRPr>
            </a:lvl3pPr>
            <a:lvl4pPr lvl="3" algn="ctr" rtl="0">
              <a:spcBef>
                <a:spcPts val="0"/>
              </a:spcBef>
              <a:spcAft>
                <a:spcPts val="0"/>
              </a:spcAft>
              <a:buClr>
                <a:schemeClr val="accent4"/>
              </a:buClr>
              <a:buSzPts val="12400"/>
              <a:buNone/>
              <a:defRPr sz="16492">
                <a:solidFill>
                  <a:schemeClr val="accent4"/>
                </a:solidFill>
              </a:defRPr>
            </a:lvl4pPr>
            <a:lvl5pPr lvl="4" algn="ctr" rtl="0">
              <a:spcBef>
                <a:spcPts val="0"/>
              </a:spcBef>
              <a:spcAft>
                <a:spcPts val="0"/>
              </a:spcAft>
              <a:buClr>
                <a:schemeClr val="accent4"/>
              </a:buClr>
              <a:buSzPts val="12400"/>
              <a:buNone/>
              <a:defRPr sz="16492">
                <a:solidFill>
                  <a:schemeClr val="accent4"/>
                </a:solidFill>
              </a:defRPr>
            </a:lvl5pPr>
            <a:lvl6pPr lvl="5" algn="ctr" rtl="0">
              <a:spcBef>
                <a:spcPts val="0"/>
              </a:spcBef>
              <a:spcAft>
                <a:spcPts val="0"/>
              </a:spcAft>
              <a:buClr>
                <a:schemeClr val="accent4"/>
              </a:buClr>
              <a:buSzPts val="12400"/>
              <a:buNone/>
              <a:defRPr sz="16492">
                <a:solidFill>
                  <a:schemeClr val="accent4"/>
                </a:solidFill>
              </a:defRPr>
            </a:lvl6pPr>
            <a:lvl7pPr lvl="6" algn="ctr" rtl="0">
              <a:spcBef>
                <a:spcPts val="0"/>
              </a:spcBef>
              <a:spcAft>
                <a:spcPts val="0"/>
              </a:spcAft>
              <a:buClr>
                <a:schemeClr val="accent4"/>
              </a:buClr>
              <a:buSzPts val="12400"/>
              <a:buNone/>
              <a:defRPr sz="16492">
                <a:solidFill>
                  <a:schemeClr val="accent4"/>
                </a:solidFill>
              </a:defRPr>
            </a:lvl7pPr>
            <a:lvl8pPr lvl="7" algn="ctr" rtl="0">
              <a:spcBef>
                <a:spcPts val="0"/>
              </a:spcBef>
              <a:spcAft>
                <a:spcPts val="0"/>
              </a:spcAft>
              <a:buClr>
                <a:schemeClr val="accent4"/>
              </a:buClr>
              <a:buSzPts val="12400"/>
              <a:buNone/>
              <a:defRPr sz="16492">
                <a:solidFill>
                  <a:schemeClr val="accent4"/>
                </a:solidFill>
              </a:defRPr>
            </a:lvl8pPr>
            <a:lvl9pPr lvl="8" algn="ctr" rtl="0">
              <a:spcBef>
                <a:spcPts val="0"/>
              </a:spcBef>
              <a:spcAft>
                <a:spcPts val="0"/>
              </a:spcAft>
              <a:buClr>
                <a:schemeClr val="accent4"/>
              </a:buClr>
              <a:buSzPts val="12400"/>
              <a:buNone/>
              <a:defRPr sz="16492">
                <a:solidFill>
                  <a:schemeClr val="accent4"/>
                </a:solidFill>
              </a:defRPr>
            </a:lvl9pPr>
          </a:lstStyle>
          <a:p>
            <a:r>
              <a:t>xx%</a:t>
            </a:r>
          </a:p>
        </p:txBody>
      </p:sp>
      <p:grpSp>
        <p:nvGrpSpPr>
          <p:cNvPr id="455" name="Google Shape;455;p3"/>
          <p:cNvGrpSpPr/>
          <p:nvPr/>
        </p:nvGrpSpPr>
        <p:grpSpPr>
          <a:xfrm>
            <a:off x="8706445" y="6369864"/>
            <a:ext cx="199456" cy="180968"/>
            <a:chOff x="7894217" y="3432112"/>
            <a:chExt cx="161913" cy="146905"/>
          </a:xfrm>
        </p:grpSpPr>
        <p:sp>
          <p:nvSpPr>
            <p:cNvPr id="456" name="Google Shape;456;p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7" name="Google Shape;457;p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8" name="Google Shape;458;p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459" name="Google Shape;459;p3"/>
          <p:cNvSpPr/>
          <p:nvPr/>
        </p:nvSpPr>
        <p:spPr>
          <a:xfrm rot="10800000">
            <a:off x="6726841" y="6099283"/>
            <a:ext cx="5736882" cy="89585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460" name="Google Shape;460;p3"/>
          <p:cNvGrpSpPr/>
          <p:nvPr/>
        </p:nvGrpSpPr>
        <p:grpSpPr>
          <a:xfrm>
            <a:off x="182643" y="5212106"/>
            <a:ext cx="406826" cy="530892"/>
            <a:chOff x="1304140" y="978228"/>
            <a:chExt cx="436509" cy="569545"/>
          </a:xfrm>
        </p:grpSpPr>
        <p:sp>
          <p:nvSpPr>
            <p:cNvPr id="461" name="Google Shape;461;p3"/>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2" name="Google Shape;462;p3"/>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3" name="Google Shape;463;p3"/>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4" name="Google Shape;464;p3"/>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5" name="Google Shape;465;p3"/>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6" name="Google Shape;466;p3"/>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7" name="Google Shape;467;p3"/>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8" name="Google Shape;468;p3"/>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9" name="Google Shape;469;p3"/>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0" name="Google Shape;470;p3"/>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1" name="Google Shape;471;p3"/>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2" name="Google Shape;472;p3"/>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3" name="Google Shape;473;p3"/>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4" name="Google Shape;474;p3"/>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5" name="Google Shape;475;p3"/>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6" name="Google Shape;476;p3"/>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7" name="Google Shape;477;p3"/>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8" name="Google Shape;478;p3"/>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9" name="Google Shape;479;p3"/>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0" name="Google Shape;480;p3"/>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1" name="Google Shape;481;p3"/>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2" name="Google Shape;482;p3"/>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483" name="Google Shape;483;p3"/>
          <p:cNvGrpSpPr/>
          <p:nvPr/>
        </p:nvGrpSpPr>
        <p:grpSpPr>
          <a:xfrm rot="-5400000">
            <a:off x="10279942" y="6225362"/>
            <a:ext cx="417284" cy="1130300"/>
            <a:chOff x="7607455" y="4238363"/>
            <a:chExt cx="438017" cy="1186459"/>
          </a:xfrm>
        </p:grpSpPr>
        <p:sp>
          <p:nvSpPr>
            <p:cNvPr id="484" name="Google Shape;484;p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5" name="Google Shape;485;p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6" name="Google Shape;486;p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7" name="Google Shape;487;p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8" name="Google Shape;488;p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9" name="Google Shape;489;p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0" name="Google Shape;490;p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1" name="Google Shape;491;p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2" name="Google Shape;492;p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3" name="Google Shape;493;p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4" name="Google Shape;494;p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5" name="Google Shape;495;p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6" name="Google Shape;496;p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7" name="Google Shape;497;p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8" name="Google Shape;498;p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9" name="Google Shape;499;p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0" name="Google Shape;500;p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1" name="Google Shape;501;p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2" name="Google Shape;502;p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3" name="Google Shape;503;p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4" name="Google Shape;504;p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5" name="Google Shape;505;p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6" name="Google Shape;506;p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7" name="Google Shape;507;p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08" name="Google Shape;508;p3"/>
          <p:cNvGrpSpPr/>
          <p:nvPr/>
        </p:nvGrpSpPr>
        <p:grpSpPr>
          <a:xfrm>
            <a:off x="10866827" y="5754249"/>
            <a:ext cx="1196648" cy="1310712"/>
            <a:chOff x="2318158" y="4088320"/>
            <a:chExt cx="1256104" cy="1375835"/>
          </a:xfrm>
        </p:grpSpPr>
        <p:sp>
          <p:nvSpPr>
            <p:cNvPr id="509" name="Google Shape;509;p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0" name="Google Shape;510;p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1" name="Google Shape;511;p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2" name="Google Shape;512;p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3" name="Google Shape;513;p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4" name="Google Shape;514;p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5" name="Google Shape;515;p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6" name="Google Shape;516;p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7" name="Google Shape;517;p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8" name="Google Shape;518;p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9" name="Google Shape;519;p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0" name="Google Shape;520;p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1" name="Google Shape;521;p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2" name="Google Shape;522;p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3" name="Google Shape;523;p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4" name="Google Shape;524;p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5" name="Google Shape;525;p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6" name="Google Shape;526;p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7" name="Google Shape;527;p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8" name="Google Shape;528;p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9" name="Google Shape;529;p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0" name="Google Shape;530;p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1" name="Google Shape;531;p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2" name="Google Shape;532;p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3" name="Google Shape;533;p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4" name="Google Shape;534;p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5" name="Google Shape;535;p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6" name="Google Shape;536;p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7" name="Google Shape;537;p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8" name="Google Shape;538;p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9" name="Google Shape;539;p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0" name="Google Shape;540;p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1" name="Google Shape;541;p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2" name="Google Shape;542;p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3" name="Google Shape;543;p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4" name="Google Shape;544;p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5" name="Google Shape;545;p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6" name="Google Shape;546;p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7" name="Google Shape;547;p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8" name="Google Shape;548;p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9" name="Google Shape;549;p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0" name="Google Shape;550;p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1" name="Google Shape;551;p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2" name="Google Shape;552;p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3" name="Google Shape;553;p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4" name="Google Shape;554;p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5" name="Google Shape;555;p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6" name="Google Shape;556;p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7" name="Google Shape;557;p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8" name="Google Shape;558;p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59" name="Google Shape;559;p3"/>
          <p:cNvGrpSpPr/>
          <p:nvPr/>
        </p:nvGrpSpPr>
        <p:grpSpPr>
          <a:xfrm>
            <a:off x="10481726" y="-89776"/>
            <a:ext cx="459026" cy="598616"/>
            <a:chOff x="3289399" y="3455662"/>
            <a:chExt cx="436502" cy="569243"/>
          </a:xfrm>
        </p:grpSpPr>
        <p:sp>
          <p:nvSpPr>
            <p:cNvPr id="560" name="Google Shape;560;p3"/>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1" name="Google Shape;561;p3"/>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2" name="Google Shape;562;p3"/>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3" name="Google Shape;563;p3"/>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4" name="Google Shape;564;p3"/>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5" name="Google Shape;565;p3"/>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6" name="Google Shape;566;p3"/>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7" name="Google Shape;567;p3"/>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8" name="Google Shape;568;p3"/>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9" name="Google Shape;569;p3"/>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0" name="Google Shape;570;p3"/>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1" name="Google Shape;571;p3"/>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2" name="Google Shape;572;p3"/>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3" name="Google Shape;573;p3"/>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4" name="Google Shape;574;p3"/>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5" name="Google Shape;575;p3"/>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6" name="Google Shape;576;p3"/>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7" name="Google Shape;577;p3"/>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8" name="Google Shape;578;p3"/>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9" name="Google Shape;579;p3"/>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0" name="Google Shape;580;p3"/>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1" name="Google Shape;581;p3"/>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82" name="Google Shape;582;p3"/>
          <p:cNvGrpSpPr/>
          <p:nvPr/>
        </p:nvGrpSpPr>
        <p:grpSpPr>
          <a:xfrm>
            <a:off x="11603145" y="5551670"/>
            <a:ext cx="677840" cy="304156"/>
            <a:chOff x="8502760" y="3542528"/>
            <a:chExt cx="711519" cy="319269"/>
          </a:xfrm>
        </p:grpSpPr>
        <p:sp>
          <p:nvSpPr>
            <p:cNvPr id="583" name="Google Shape;583;p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4" name="Google Shape;584;p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5" name="Google Shape;585;p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6" name="Google Shape;586;p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7" name="Google Shape;587;p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8" name="Google Shape;588;p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9" name="Google Shape;589;p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0" name="Google Shape;590;p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1" name="Google Shape;591;p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92" name="Google Shape;592;p3"/>
          <p:cNvGrpSpPr/>
          <p:nvPr/>
        </p:nvGrpSpPr>
        <p:grpSpPr>
          <a:xfrm>
            <a:off x="10988661" y="89742"/>
            <a:ext cx="1501227" cy="1121769"/>
            <a:chOff x="7809743" y="1407245"/>
            <a:chExt cx="1427565" cy="1066727"/>
          </a:xfrm>
        </p:grpSpPr>
        <p:sp>
          <p:nvSpPr>
            <p:cNvPr id="593" name="Google Shape;593;p3"/>
            <p:cNvSpPr/>
            <p:nvPr/>
          </p:nvSpPr>
          <p:spPr>
            <a:xfrm>
              <a:off x="7809743" y="1407245"/>
              <a:ext cx="1427565" cy="1066727"/>
            </a:xfrm>
            <a:custGeom>
              <a:avLst/>
              <a:gdLst/>
              <a:ahLst/>
              <a:cxnLst/>
              <a:rect l="l" t="t" r="r" b="b"/>
              <a:pathLst>
                <a:path w="47653" h="35608" extrusionOk="0">
                  <a:moveTo>
                    <a:pt x="10687" y="0"/>
                  </a:moveTo>
                  <a:cubicBezTo>
                    <a:pt x="9318" y="0"/>
                    <a:pt x="8106" y="427"/>
                    <a:pt x="7557" y="1782"/>
                  </a:cubicBezTo>
                  <a:cubicBezTo>
                    <a:pt x="6156" y="5285"/>
                    <a:pt x="11960" y="7853"/>
                    <a:pt x="14062" y="9021"/>
                  </a:cubicBezTo>
                  <a:cubicBezTo>
                    <a:pt x="19199" y="12490"/>
                    <a:pt x="25270" y="14358"/>
                    <a:pt x="30407" y="17861"/>
                  </a:cubicBezTo>
                  <a:cubicBezTo>
                    <a:pt x="28067" y="17276"/>
                    <a:pt x="16214" y="14414"/>
                    <a:pt x="8199" y="14414"/>
                  </a:cubicBezTo>
                  <a:cubicBezTo>
                    <a:pt x="3417" y="14414"/>
                    <a:pt x="0" y="15432"/>
                    <a:pt x="786" y="18561"/>
                  </a:cubicBezTo>
                  <a:cubicBezTo>
                    <a:pt x="2187" y="24399"/>
                    <a:pt x="24569" y="22998"/>
                    <a:pt x="29706" y="24632"/>
                  </a:cubicBezTo>
                  <a:cubicBezTo>
                    <a:pt x="29466" y="24623"/>
                    <a:pt x="29220" y="24619"/>
                    <a:pt x="28971" y="24619"/>
                  </a:cubicBezTo>
                  <a:cubicBezTo>
                    <a:pt x="22677" y="24619"/>
                    <a:pt x="13625" y="27407"/>
                    <a:pt x="8491" y="30937"/>
                  </a:cubicBezTo>
                  <a:cubicBezTo>
                    <a:pt x="3921" y="34058"/>
                    <a:pt x="5815" y="35607"/>
                    <a:pt x="9677" y="35607"/>
                  </a:cubicBezTo>
                  <a:cubicBezTo>
                    <a:pt x="12129" y="35607"/>
                    <a:pt x="15376" y="34982"/>
                    <a:pt x="18265" y="33739"/>
                  </a:cubicBezTo>
                  <a:cubicBezTo>
                    <a:pt x="27138" y="29869"/>
                    <a:pt x="37379" y="29069"/>
                    <a:pt x="46952" y="29069"/>
                  </a:cubicBezTo>
                  <a:lnTo>
                    <a:pt x="47653" y="29069"/>
                  </a:lnTo>
                  <a:lnTo>
                    <a:pt x="47653" y="18328"/>
                  </a:lnTo>
                  <a:cubicBezTo>
                    <a:pt x="37612" y="12490"/>
                    <a:pt x="26204" y="3650"/>
                    <a:pt x="14996" y="848"/>
                  </a:cubicBezTo>
                  <a:cubicBezTo>
                    <a:pt x="13790" y="487"/>
                    <a:pt x="12149" y="0"/>
                    <a:pt x="106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4" name="Google Shape;594;p3"/>
            <p:cNvSpPr/>
            <p:nvPr/>
          </p:nvSpPr>
          <p:spPr>
            <a:xfrm>
              <a:off x="8923422" y="2140105"/>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5" name="Google Shape;595;p3"/>
            <p:cNvSpPr/>
            <p:nvPr/>
          </p:nvSpPr>
          <p:spPr>
            <a:xfrm>
              <a:off x="8804500" y="2063149"/>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6" name="Google Shape;596;p3"/>
            <p:cNvSpPr/>
            <p:nvPr/>
          </p:nvSpPr>
          <p:spPr>
            <a:xfrm>
              <a:off x="8700585" y="2224040"/>
              <a:ext cx="66985" cy="51976"/>
            </a:xfrm>
            <a:custGeom>
              <a:avLst/>
              <a:gdLst/>
              <a:ahLst/>
              <a:cxnLst/>
              <a:rect l="l" t="t" r="r" b="b"/>
              <a:pathLst>
                <a:path w="2236" h="1735" extrusionOk="0">
                  <a:moveTo>
                    <a:pt x="1102" y="0"/>
                  </a:moveTo>
                  <a:cubicBezTo>
                    <a:pt x="1" y="0"/>
                    <a:pt x="1" y="1735"/>
                    <a:pt x="1102" y="1735"/>
                  </a:cubicBezTo>
                  <a:cubicBezTo>
                    <a:pt x="2236" y="1735"/>
                    <a:pt x="2236" y="0"/>
                    <a:pt x="1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7" name="Google Shape;597;p3"/>
            <p:cNvSpPr/>
            <p:nvPr/>
          </p:nvSpPr>
          <p:spPr>
            <a:xfrm>
              <a:off x="8518726" y="2182072"/>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8" name="Google Shape;598;p3"/>
            <p:cNvSpPr/>
            <p:nvPr/>
          </p:nvSpPr>
          <p:spPr>
            <a:xfrm>
              <a:off x="8406813" y="2292967"/>
              <a:ext cx="68004" cy="52995"/>
            </a:xfrm>
            <a:custGeom>
              <a:avLst/>
              <a:gdLst/>
              <a:ahLst/>
              <a:cxnLst/>
              <a:rect l="l" t="t" r="r" b="b"/>
              <a:pathLst>
                <a:path w="2270" h="1769" extrusionOk="0">
                  <a:moveTo>
                    <a:pt x="1135" y="1"/>
                  </a:moveTo>
                  <a:cubicBezTo>
                    <a:pt x="1" y="1"/>
                    <a:pt x="1" y="1769"/>
                    <a:pt x="1135" y="1769"/>
                  </a:cubicBezTo>
                  <a:cubicBezTo>
                    <a:pt x="2269" y="1769"/>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9" name="Google Shape;599;p3"/>
            <p:cNvSpPr/>
            <p:nvPr/>
          </p:nvSpPr>
          <p:spPr>
            <a:xfrm>
              <a:off x="8259942" y="2264989"/>
              <a:ext cx="67974" cy="52995"/>
            </a:xfrm>
            <a:custGeom>
              <a:avLst/>
              <a:gdLst/>
              <a:ahLst/>
              <a:cxnLst/>
              <a:rect l="l" t="t" r="r" b="b"/>
              <a:pathLst>
                <a:path w="2269" h="1769" extrusionOk="0">
                  <a:moveTo>
                    <a:pt x="1134" y="1"/>
                  </a:moveTo>
                  <a:cubicBezTo>
                    <a:pt x="0" y="1"/>
                    <a:pt x="0" y="1769"/>
                    <a:pt x="1134" y="1769"/>
                  </a:cubicBezTo>
                  <a:cubicBezTo>
                    <a:pt x="2269" y="1769"/>
                    <a:pt x="2269" y="1"/>
                    <a:pt x="1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0" name="Google Shape;600;p3"/>
            <p:cNvSpPr/>
            <p:nvPr/>
          </p:nvSpPr>
          <p:spPr>
            <a:xfrm>
              <a:off x="8378834" y="202118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1" name="Google Shape;601;p3"/>
            <p:cNvSpPr/>
            <p:nvPr/>
          </p:nvSpPr>
          <p:spPr>
            <a:xfrm>
              <a:off x="8294900" y="190926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2" name="Google Shape;602;p3"/>
            <p:cNvSpPr/>
            <p:nvPr/>
          </p:nvSpPr>
          <p:spPr>
            <a:xfrm>
              <a:off x="8128048" y="2021182"/>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3" name="Google Shape;603;p3"/>
            <p:cNvSpPr/>
            <p:nvPr/>
          </p:nvSpPr>
          <p:spPr>
            <a:xfrm>
              <a:off x="8051093" y="1881290"/>
              <a:ext cx="66985" cy="52006"/>
            </a:xfrm>
            <a:custGeom>
              <a:avLst/>
              <a:gdLst/>
              <a:ahLst/>
              <a:cxnLst/>
              <a:rect l="l" t="t" r="r" b="b"/>
              <a:pathLst>
                <a:path w="2236" h="1736" extrusionOk="0">
                  <a:moveTo>
                    <a:pt x="1101" y="1"/>
                  </a:moveTo>
                  <a:cubicBezTo>
                    <a:pt x="1" y="1"/>
                    <a:pt x="1" y="1735"/>
                    <a:pt x="1101" y="1735"/>
                  </a:cubicBezTo>
                  <a:cubicBezTo>
                    <a:pt x="2236" y="1735"/>
                    <a:pt x="2236"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4" name="Google Shape;604;p3"/>
            <p:cNvSpPr/>
            <p:nvPr/>
          </p:nvSpPr>
          <p:spPr>
            <a:xfrm>
              <a:off x="7904222" y="1930267"/>
              <a:ext cx="66985" cy="51976"/>
            </a:xfrm>
            <a:custGeom>
              <a:avLst/>
              <a:gdLst/>
              <a:ahLst/>
              <a:cxnLst/>
              <a:rect l="l" t="t" r="r" b="b"/>
              <a:pathLst>
                <a:path w="2236" h="1735" extrusionOk="0">
                  <a:moveTo>
                    <a:pt x="1134" y="0"/>
                  </a:moveTo>
                  <a:cubicBezTo>
                    <a:pt x="0" y="0"/>
                    <a:pt x="0" y="1735"/>
                    <a:pt x="1134" y="1735"/>
                  </a:cubicBezTo>
                  <a:cubicBezTo>
                    <a:pt x="2235" y="1735"/>
                    <a:pt x="2235"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5" name="Google Shape;605;p3"/>
            <p:cNvSpPr/>
            <p:nvPr/>
          </p:nvSpPr>
          <p:spPr>
            <a:xfrm>
              <a:off x="8881455" y="1944256"/>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6" name="Google Shape;606;p3"/>
            <p:cNvSpPr/>
            <p:nvPr/>
          </p:nvSpPr>
          <p:spPr>
            <a:xfrm>
              <a:off x="8364845" y="155354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7" name="Google Shape;607;p3"/>
            <p:cNvSpPr/>
            <p:nvPr/>
          </p:nvSpPr>
          <p:spPr>
            <a:xfrm>
              <a:off x="8196976" y="1581526"/>
              <a:ext cx="68004" cy="52006"/>
            </a:xfrm>
            <a:custGeom>
              <a:avLst/>
              <a:gdLst/>
              <a:ahLst/>
              <a:cxnLst/>
              <a:rect l="l" t="t" r="r" b="b"/>
              <a:pathLst>
                <a:path w="2270" h="1736" extrusionOk="0">
                  <a:moveTo>
                    <a:pt x="1103" y="0"/>
                  </a:moveTo>
                  <a:cubicBezTo>
                    <a:pt x="1" y="0"/>
                    <a:pt x="11" y="1735"/>
                    <a:pt x="1135" y="1735"/>
                  </a:cubicBezTo>
                  <a:cubicBezTo>
                    <a:pt x="2269" y="1735"/>
                    <a:pt x="2269" y="1"/>
                    <a:pt x="1135" y="1"/>
                  </a:cubicBezTo>
                  <a:cubicBezTo>
                    <a:pt x="1124" y="0"/>
                    <a:pt x="1114" y="0"/>
                    <a:pt x="11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8" name="Google Shape;608;p3"/>
            <p:cNvSpPr/>
            <p:nvPr/>
          </p:nvSpPr>
          <p:spPr>
            <a:xfrm>
              <a:off x="8114059" y="1455623"/>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9" name="Google Shape;609;p3"/>
            <p:cNvSpPr/>
            <p:nvPr/>
          </p:nvSpPr>
          <p:spPr>
            <a:xfrm>
              <a:off x="9127268" y="1974721"/>
              <a:ext cx="51976" cy="55991"/>
            </a:xfrm>
            <a:custGeom>
              <a:avLst/>
              <a:gdLst/>
              <a:ahLst/>
              <a:cxnLst/>
              <a:rect l="l" t="t" r="r" b="b"/>
              <a:pathLst>
                <a:path w="1735" h="1869" extrusionOk="0">
                  <a:moveTo>
                    <a:pt x="868" y="1"/>
                  </a:moveTo>
                  <a:cubicBezTo>
                    <a:pt x="434" y="1"/>
                    <a:pt x="0" y="284"/>
                    <a:pt x="0" y="851"/>
                  </a:cubicBezTo>
                  <a:lnTo>
                    <a:pt x="0" y="1018"/>
                  </a:lnTo>
                  <a:cubicBezTo>
                    <a:pt x="0" y="1585"/>
                    <a:pt x="434" y="1869"/>
                    <a:pt x="868" y="1869"/>
                  </a:cubicBezTo>
                  <a:cubicBezTo>
                    <a:pt x="1301" y="1869"/>
                    <a:pt x="1735" y="1585"/>
                    <a:pt x="1735" y="1018"/>
                  </a:cubicBezTo>
                  <a:lnTo>
                    <a:pt x="1735" y="851"/>
                  </a:lnTo>
                  <a:cubicBezTo>
                    <a:pt x="1735" y="284"/>
                    <a:pt x="1301" y="1"/>
                    <a:pt x="8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0" name="Google Shape;610;p3"/>
            <p:cNvSpPr/>
            <p:nvPr/>
          </p:nvSpPr>
          <p:spPr>
            <a:xfrm>
              <a:off x="9119270" y="2161074"/>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611" name="Google Shape;611;p3"/>
          <p:cNvGrpSpPr/>
          <p:nvPr/>
        </p:nvGrpSpPr>
        <p:grpSpPr>
          <a:xfrm>
            <a:off x="-37956" y="6108586"/>
            <a:ext cx="1041194" cy="1013705"/>
            <a:chOff x="-181020" y="4253777"/>
            <a:chExt cx="1117161" cy="1087511"/>
          </a:xfrm>
        </p:grpSpPr>
        <p:sp>
          <p:nvSpPr>
            <p:cNvPr id="612" name="Google Shape;612;p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3" name="Google Shape;613;p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4" name="Google Shape;614;p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5" name="Google Shape;615;p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6" name="Google Shape;616;p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7" name="Google Shape;617;p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8" name="Google Shape;618;p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9" name="Google Shape;619;p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0" name="Google Shape;620;p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1" name="Google Shape;621;p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2" name="Google Shape;622;p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3" name="Google Shape;623;p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4" name="Google Shape;624;p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5" name="Google Shape;625;p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626" name="Google Shape;626;p3"/>
          <p:cNvGrpSpPr/>
          <p:nvPr/>
        </p:nvGrpSpPr>
        <p:grpSpPr>
          <a:xfrm>
            <a:off x="-25873" y="5847950"/>
            <a:ext cx="823993" cy="1105383"/>
            <a:chOff x="-168050" y="4195214"/>
            <a:chExt cx="719519" cy="965231"/>
          </a:xfrm>
        </p:grpSpPr>
        <p:sp>
          <p:nvSpPr>
            <p:cNvPr id="627" name="Google Shape;627;p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8" name="Google Shape;628;p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9" name="Google Shape;629;p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0" name="Google Shape;630;p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1" name="Google Shape;631;p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2" name="Google Shape;632;p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3" name="Google Shape;633;p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4" name="Google Shape;634;p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5" name="Google Shape;635;p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6" name="Google Shape;636;p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7" name="Google Shape;637;p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8" name="Google Shape;638;p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9" name="Google Shape;639;p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0" name="Google Shape;640;p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1" name="Google Shape;641;p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2" name="Google Shape;642;p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3" name="Google Shape;643;p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4" name="Google Shape;644;p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5" name="Google Shape;645;p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6" name="Google Shape;646;p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7" name="Google Shape;647;p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8" name="Google Shape;648;p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9" name="Google Shape;649;p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0" name="Google Shape;650;p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1" name="Google Shape;651;p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2" name="Google Shape;652;p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3" name="Google Shape;653;p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4" name="Google Shape;654;p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5" name="Google Shape;655;p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6" name="Google Shape;656;p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7" name="Google Shape;657;p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8" name="Google Shape;658;p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9" name="Google Shape;659;p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0" name="Google Shape;660;p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1" name="Google Shape;661;p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2" name="Google Shape;662;p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3" name="Google Shape;663;p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4" name="Google Shape;664;p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5" name="Google Shape;665;p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6" name="Google Shape;666;p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7" name="Google Shape;667;p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8" name="Google Shape;668;p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9" name="Google Shape;669;p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0" name="Google Shape;670;p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1" name="Google Shape;671;p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2" name="Google Shape;672;p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3" name="Google Shape;673;p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674" name="Google Shape;674;p3"/>
          <p:cNvGrpSpPr/>
          <p:nvPr/>
        </p:nvGrpSpPr>
        <p:grpSpPr>
          <a:xfrm>
            <a:off x="11023875" y="-268136"/>
            <a:ext cx="1174374" cy="1204359"/>
            <a:chOff x="7973149" y="-201092"/>
            <a:chExt cx="1116750" cy="1145263"/>
          </a:xfrm>
        </p:grpSpPr>
        <p:sp>
          <p:nvSpPr>
            <p:cNvPr id="675" name="Google Shape;675;p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6" name="Google Shape;676;p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7" name="Google Shape;677;p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8" name="Google Shape;678;p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9" name="Google Shape;679;p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0" name="Google Shape;680;p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1" name="Google Shape;681;p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2" name="Google Shape;682;p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3" name="Google Shape;683;p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4" name="Google Shape;684;p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5" name="Google Shape;685;p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6" name="Google Shape;686;p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7" name="Google Shape;687;p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8" name="Google Shape;688;p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9" name="Google Shape;689;p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0" name="Google Shape;690;p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1" name="Google Shape;691;p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2" name="Google Shape;692;p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3" name="Google Shape;693;p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4" name="Google Shape;694;p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5" name="Google Shape;695;p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6" name="Google Shape;696;p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7" name="Google Shape;697;p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8" name="Google Shape;698;p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9" name="Google Shape;699;p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0" name="Google Shape;700;p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1" name="Google Shape;701;p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2" name="Google Shape;702;p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3" name="Google Shape;703;p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4" name="Google Shape;704;p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5" name="Google Shape;705;p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6" name="Google Shape;706;p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7" name="Google Shape;707;p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8" name="Google Shape;708;p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9" name="Google Shape;709;p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0" name="Google Shape;710;p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1" name="Google Shape;711;p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2" name="Google Shape;712;p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3" name="Google Shape;713;p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4" name="Google Shape;714;p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5" name="Google Shape;715;p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6" name="Google Shape;716;p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7" name="Google Shape;717;p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8" name="Google Shape;718;p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9" name="Google Shape;719;p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0" name="Google Shape;720;p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1" name="Google Shape;721;p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2" name="Google Shape;722;p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3" name="Google Shape;723;p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4" name="Google Shape;724;p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5" name="Google Shape;725;p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6" name="Google Shape;726;p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7" name="Google Shape;727;p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8" name="Google Shape;728;p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9" name="Google Shape;729;p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0" name="Google Shape;730;p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1" name="Google Shape;731;p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2" name="Google Shape;732;p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3" name="Google Shape;733;p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4" name="Google Shape;734;p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5" name="Google Shape;735;p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736" name="Google Shape;736;p3"/>
          <p:cNvGrpSpPr/>
          <p:nvPr/>
        </p:nvGrpSpPr>
        <p:grpSpPr>
          <a:xfrm>
            <a:off x="11464102" y="1092367"/>
            <a:ext cx="981638" cy="575503"/>
            <a:chOff x="8365864" y="2993835"/>
            <a:chExt cx="933472" cy="547264"/>
          </a:xfrm>
        </p:grpSpPr>
        <p:sp>
          <p:nvSpPr>
            <p:cNvPr id="737" name="Google Shape;737;p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8" name="Google Shape;738;p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9" name="Google Shape;739;p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0" name="Google Shape;740;p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1" name="Google Shape;741;p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2" name="Google Shape;742;p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3" name="Google Shape;743;p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744" name="Google Shape;744;p3"/>
          <p:cNvGrpSpPr/>
          <p:nvPr/>
        </p:nvGrpSpPr>
        <p:grpSpPr>
          <a:xfrm rot="-5400000">
            <a:off x="10080855" y="98573"/>
            <a:ext cx="215884" cy="194554"/>
            <a:chOff x="7737341" y="1046941"/>
            <a:chExt cx="161913" cy="145916"/>
          </a:xfrm>
        </p:grpSpPr>
        <p:sp>
          <p:nvSpPr>
            <p:cNvPr id="745" name="Google Shape;745;p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6" name="Google Shape;746;p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7" name="Google Shape;747;p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820975947"/>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spTree>
      <p:nvGrpSpPr>
        <p:cNvPr id="1" name="Shape 451"/>
        <p:cNvGrpSpPr/>
        <p:nvPr/>
      </p:nvGrpSpPr>
      <p:grpSpPr>
        <a:xfrm>
          <a:off x="0" y="0"/>
          <a:ext cx="0" cy="0"/>
          <a:chOff x="0" y="0"/>
          <a:chExt cx="0" cy="0"/>
        </a:xfrm>
      </p:grpSpPr>
      <p:sp>
        <p:nvSpPr>
          <p:cNvPr id="452" name="Google Shape;452;p3"/>
          <p:cNvSpPr txBox="1">
            <a:spLocks noGrp="1"/>
          </p:cNvSpPr>
          <p:nvPr>
            <p:ph type="subTitle" idx="1"/>
          </p:nvPr>
        </p:nvSpPr>
        <p:spPr>
          <a:xfrm>
            <a:off x="6568649" y="3421324"/>
            <a:ext cx="4018400" cy="8728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None/>
              <a:defRPr sz="3990"/>
            </a:lvl1pPr>
            <a:lvl2pPr lvl="1" algn="ctr" rtl="0">
              <a:lnSpc>
                <a:spcPct val="90000"/>
              </a:lnSpc>
              <a:spcBef>
                <a:spcPts val="0"/>
              </a:spcBef>
              <a:spcAft>
                <a:spcPts val="0"/>
              </a:spcAft>
              <a:buNone/>
              <a:defRPr sz="3990"/>
            </a:lvl2pPr>
            <a:lvl3pPr lvl="2" algn="ctr" rtl="0">
              <a:lnSpc>
                <a:spcPct val="90000"/>
              </a:lnSpc>
              <a:spcBef>
                <a:spcPts val="0"/>
              </a:spcBef>
              <a:spcAft>
                <a:spcPts val="0"/>
              </a:spcAft>
              <a:buNone/>
              <a:defRPr sz="3990"/>
            </a:lvl3pPr>
            <a:lvl4pPr lvl="3" algn="ctr" rtl="0">
              <a:lnSpc>
                <a:spcPct val="90000"/>
              </a:lnSpc>
              <a:spcBef>
                <a:spcPts val="0"/>
              </a:spcBef>
              <a:spcAft>
                <a:spcPts val="0"/>
              </a:spcAft>
              <a:buNone/>
              <a:defRPr sz="3990"/>
            </a:lvl4pPr>
            <a:lvl5pPr lvl="4" algn="ctr" rtl="0">
              <a:lnSpc>
                <a:spcPct val="90000"/>
              </a:lnSpc>
              <a:spcBef>
                <a:spcPts val="0"/>
              </a:spcBef>
              <a:spcAft>
                <a:spcPts val="0"/>
              </a:spcAft>
              <a:buNone/>
              <a:defRPr sz="3990"/>
            </a:lvl5pPr>
            <a:lvl6pPr lvl="5" algn="ctr" rtl="0">
              <a:lnSpc>
                <a:spcPct val="90000"/>
              </a:lnSpc>
              <a:spcBef>
                <a:spcPts val="0"/>
              </a:spcBef>
              <a:spcAft>
                <a:spcPts val="0"/>
              </a:spcAft>
              <a:buNone/>
              <a:defRPr sz="3990"/>
            </a:lvl6pPr>
            <a:lvl7pPr lvl="6" algn="ctr" rtl="0">
              <a:lnSpc>
                <a:spcPct val="90000"/>
              </a:lnSpc>
              <a:spcBef>
                <a:spcPts val="0"/>
              </a:spcBef>
              <a:spcAft>
                <a:spcPts val="0"/>
              </a:spcAft>
              <a:buNone/>
              <a:defRPr sz="3990"/>
            </a:lvl7pPr>
            <a:lvl8pPr lvl="7" algn="ctr" rtl="0">
              <a:lnSpc>
                <a:spcPct val="90000"/>
              </a:lnSpc>
              <a:spcBef>
                <a:spcPts val="0"/>
              </a:spcBef>
              <a:spcAft>
                <a:spcPts val="0"/>
              </a:spcAft>
              <a:buNone/>
              <a:defRPr sz="3990"/>
            </a:lvl8pPr>
            <a:lvl9pPr lvl="8" algn="ctr" rtl="0">
              <a:lnSpc>
                <a:spcPct val="90000"/>
              </a:lnSpc>
              <a:spcBef>
                <a:spcPts val="0"/>
              </a:spcBef>
              <a:spcAft>
                <a:spcPts val="0"/>
              </a:spcAft>
              <a:buNone/>
              <a:defRPr sz="3990"/>
            </a:lvl9pPr>
          </a:lstStyle>
          <a:p>
            <a:endParaRPr/>
          </a:p>
        </p:txBody>
      </p:sp>
      <p:sp>
        <p:nvSpPr>
          <p:cNvPr id="453" name="Google Shape;453;p3"/>
          <p:cNvSpPr txBox="1">
            <a:spLocks noGrp="1"/>
          </p:cNvSpPr>
          <p:nvPr>
            <p:ph type="subTitle" idx="2"/>
          </p:nvPr>
        </p:nvSpPr>
        <p:spPr>
          <a:xfrm>
            <a:off x="6236049" y="4466791"/>
            <a:ext cx="4683600" cy="7888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128">
                <a:latin typeface="Montserrat"/>
                <a:ea typeface="Montserrat"/>
                <a:cs typeface="Montserrat"/>
                <a:sym typeface="Montserrat"/>
              </a:defRPr>
            </a:lvl1pPr>
            <a:lvl2pPr lvl="1" algn="ctr" rtl="0">
              <a:spcBef>
                <a:spcPts val="0"/>
              </a:spcBef>
              <a:spcAft>
                <a:spcPts val="0"/>
              </a:spcAft>
              <a:buNone/>
              <a:defRPr>
                <a:solidFill>
                  <a:schemeClr val="dk2"/>
                </a:solidFill>
                <a:latin typeface="Montserrat"/>
                <a:ea typeface="Montserrat"/>
                <a:cs typeface="Montserrat"/>
                <a:sym typeface="Montserrat"/>
              </a:defRPr>
            </a:lvl2pPr>
            <a:lvl3pPr lvl="2" algn="ctr" rtl="0">
              <a:spcBef>
                <a:spcPts val="0"/>
              </a:spcBef>
              <a:spcAft>
                <a:spcPts val="0"/>
              </a:spcAft>
              <a:buNone/>
              <a:defRPr>
                <a:solidFill>
                  <a:schemeClr val="dk2"/>
                </a:solidFill>
                <a:latin typeface="Montserrat"/>
                <a:ea typeface="Montserrat"/>
                <a:cs typeface="Montserrat"/>
                <a:sym typeface="Montserrat"/>
              </a:defRPr>
            </a:lvl3pPr>
            <a:lvl4pPr lvl="3" algn="ctr" rtl="0">
              <a:spcBef>
                <a:spcPts val="0"/>
              </a:spcBef>
              <a:spcAft>
                <a:spcPts val="0"/>
              </a:spcAft>
              <a:buNone/>
              <a:defRPr>
                <a:solidFill>
                  <a:schemeClr val="dk2"/>
                </a:solidFill>
                <a:latin typeface="Montserrat"/>
                <a:ea typeface="Montserrat"/>
                <a:cs typeface="Montserrat"/>
                <a:sym typeface="Montserrat"/>
              </a:defRPr>
            </a:lvl4pPr>
            <a:lvl5pPr lvl="4" algn="ctr" rtl="0">
              <a:spcBef>
                <a:spcPts val="0"/>
              </a:spcBef>
              <a:spcAft>
                <a:spcPts val="0"/>
              </a:spcAft>
              <a:buNone/>
              <a:defRPr>
                <a:solidFill>
                  <a:schemeClr val="dk2"/>
                </a:solidFill>
                <a:latin typeface="Montserrat"/>
                <a:ea typeface="Montserrat"/>
                <a:cs typeface="Montserrat"/>
                <a:sym typeface="Montserrat"/>
              </a:defRPr>
            </a:lvl5pPr>
            <a:lvl6pPr lvl="5" algn="ctr" rtl="0">
              <a:spcBef>
                <a:spcPts val="0"/>
              </a:spcBef>
              <a:spcAft>
                <a:spcPts val="0"/>
              </a:spcAft>
              <a:buNone/>
              <a:defRPr>
                <a:solidFill>
                  <a:schemeClr val="dk2"/>
                </a:solidFill>
                <a:latin typeface="Montserrat"/>
                <a:ea typeface="Montserrat"/>
                <a:cs typeface="Montserrat"/>
                <a:sym typeface="Montserrat"/>
              </a:defRPr>
            </a:lvl6pPr>
            <a:lvl7pPr lvl="6" algn="ctr" rtl="0">
              <a:spcBef>
                <a:spcPts val="0"/>
              </a:spcBef>
              <a:spcAft>
                <a:spcPts val="0"/>
              </a:spcAft>
              <a:buNone/>
              <a:defRPr>
                <a:solidFill>
                  <a:schemeClr val="dk2"/>
                </a:solidFill>
                <a:latin typeface="Montserrat"/>
                <a:ea typeface="Montserrat"/>
                <a:cs typeface="Montserrat"/>
                <a:sym typeface="Montserrat"/>
              </a:defRPr>
            </a:lvl7pPr>
            <a:lvl8pPr lvl="7" algn="ctr" rtl="0">
              <a:spcBef>
                <a:spcPts val="0"/>
              </a:spcBef>
              <a:spcAft>
                <a:spcPts val="0"/>
              </a:spcAft>
              <a:buNone/>
              <a:defRPr>
                <a:solidFill>
                  <a:schemeClr val="dk2"/>
                </a:solidFill>
                <a:latin typeface="Montserrat"/>
                <a:ea typeface="Montserrat"/>
                <a:cs typeface="Montserrat"/>
                <a:sym typeface="Montserrat"/>
              </a:defRPr>
            </a:lvl8pPr>
            <a:lvl9pPr lvl="8" algn="ctr" rtl="0">
              <a:spcBef>
                <a:spcPts val="0"/>
              </a:spcBef>
              <a:spcAft>
                <a:spcPts val="0"/>
              </a:spcAft>
              <a:buNone/>
              <a:defRPr>
                <a:solidFill>
                  <a:schemeClr val="dk2"/>
                </a:solidFill>
                <a:latin typeface="Montserrat"/>
                <a:ea typeface="Montserrat"/>
                <a:cs typeface="Montserrat"/>
                <a:sym typeface="Montserrat"/>
              </a:defRPr>
            </a:lvl9pPr>
          </a:lstStyle>
          <a:p>
            <a:endParaRPr/>
          </a:p>
        </p:txBody>
      </p:sp>
      <p:sp>
        <p:nvSpPr>
          <p:cNvPr id="454" name="Google Shape;454;p3"/>
          <p:cNvSpPr txBox="1">
            <a:spLocks noGrp="1"/>
          </p:cNvSpPr>
          <p:nvPr>
            <p:ph type="title" hasCustomPrompt="1"/>
          </p:nvPr>
        </p:nvSpPr>
        <p:spPr>
          <a:xfrm>
            <a:off x="6927448" y="1519476"/>
            <a:ext cx="3300800" cy="153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400"/>
              <a:buNone/>
              <a:defRPr sz="16492"/>
            </a:lvl1pPr>
            <a:lvl2pPr lvl="1" algn="ctr" rtl="0">
              <a:spcBef>
                <a:spcPts val="0"/>
              </a:spcBef>
              <a:spcAft>
                <a:spcPts val="0"/>
              </a:spcAft>
              <a:buClr>
                <a:schemeClr val="accent4"/>
              </a:buClr>
              <a:buSzPts val="12400"/>
              <a:buNone/>
              <a:defRPr sz="16492">
                <a:solidFill>
                  <a:schemeClr val="accent4"/>
                </a:solidFill>
              </a:defRPr>
            </a:lvl2pPr>
            <a:lvl3pPr lvl="2" algn="ctr" rtl="0">
              <a:spcBef>
                <a:spcPts val="0"/>
              </a:spcBef>
              <a:spcAft>
                <a:spcPts val="0"/>
              </a:spcAft>
              <a:buClr>
                <a:schemeClr val="accent4"/>
              </a:buClr>
              <a:buSzPts val="12400"/>
              <a:buNone/>
              <a:defRPr sz="16492">
                <a:solidFill>
                  <a:schemeClr val="accent4"/>
                </a:solidFill>
              </a:defRPr>
            </a:lvl3pPr>
            <a:lvl4pPr lvl="3" algn="ctr" rtl="0">
              <a:spcBef>
                <a:spcPts val="0"/>
              </a:spcBef>
              <a:spcAft>
                <a:spcPts val="0"/>
              </a:spcAft>
              <a:buClr>
                <a:schemeClr val="accent4"/>
              </a:buClr>
              <a:buSzPts val="12400"/>
              <a:buNone/>
              <a:defRPr sz="16492">
                <a:solidFill>
                  <a:schemeClr val="accent4"/>
                </a:solidFill>
              </a:defRPr>
            </a:lvl4pPr>
            <a:lvl5pPr lvl="4" algn="ctr" rtl="0">
              <a:spcBef>
                <a:spcPts val="0"/>
              </a:spcBef>
              <a:spcAft>
                <a:spcPts val="0"/>
              </a:spcAft>
              <a:buClr>
                <a:schemeClr val="accent4"/>
              </a:buClr>
              <a:buSzPts val="12400"/>
              <a:buNone/>
              <a:defRPr sz="16492">
                <a:solidFill>
                  <a:schemeClr val="accent4"/>
                </a:solidFill>
              </a:defRPr>
            </a:lvl5pPr>
            <a:lvl6pPr lvl="5" algn="ctr" rtl="0">
              <a:spcBef>
                <a:spcPts val="0"/>
              </a:spcBef>
              <a:spcAft>
                <a:spcPts val="0"/>
              </a:spcAft>
              <a:buClr>
                <a:schemeClr val="accent4"/>
              </a:buClr>
              <a:buSzPts val="12400"/>
              <a:buNone/>
              <a:defRPr sz="16492">
                <a:solidFill>
                  <a:schemeClr val="accent4"/>
                </a:solidFill>
              </a:defRPr>
            </a:lvl6pPr>
            <a:lvl7pPr lvl="6" algn="ctr" rtl="0">
              <a:spcBef>
                <a:spcPts val="0"/>
              </a:spcBef>
              <a:spcAft>
                <a:spcPts val="0"/>
              </a:spcAft>
              <a:buClr>
                <a:schemeClr val="accent4"/>
              </a:buClr>
              <a:buSzPts val="12400"/>
              <a:buNone/>
              <a:defRPr sz="16492">
                <a:solidFill>
                  <a:schemeClr val="accent4"/>
                </a:solidFill>
              </a:defRPr>
            </a:lvl7pPr>
            <a:lvl8pPr lvl="7" algn="ctr" rtl="0">
              <a:spcBef>
                <a:spcPts val="0"/>
              </a:spcBef>
              <a:spcAft>
                <a:spcPts val="0"/>
              </a:spcAft>
              <a:buClr>
                <a:schemeClr val="accent4"/>
              </a:buClr>
              <a:buSzPts val="12400"/>
              <a:buNone/>
              <a:defRPr sz="16492">
                <a:solidFill>
                  <a:schemeClr val="accent4"/>
                </a:solidFill>
              </a:defRPr>
            </a:lvl8pPr>
            <a:lvl9pPr lvl="8" algn="ctr" rtl="0">
              <a:spcBef>
                <a:spcPts val="0"/>
              </a:spcBef>
              <a:spcAft>
                <a:spcPts val="0"/>
              </a:spcAft>
              <a:buClr>
                <a:schemeClr val="accent4"/>
              </a:buClr>
              <a:buSzPts val="12400"/>
              <a:buNone/>
              <a:defRPr sz="16492">
                <a:solidFill>
                  <a:schemeClr val="accent4"/>
                </a:solidFill>
              </a:defRPr>
            </a:lvl9pPr>
          </a:lstStyle>
          <a:p>
            <a:r>
              <a:t>xx%</a:t>
            </a:r>
          </a:p>
        </p:txBody>
      </p:sp>
      <p:grpSp>
        <p:nvGrpSpPr>
          <p:cNvPr id="455" name="Google Shape;455;p3"/>
          <p:cNvGrpSpPr/>
          <p:nvPr/>
        </p:nvGrpSpPr>
        <p:grpSpPr>
          <a:xfrm>
            <a:off x="8706445" y="6369864"/>
            <a:ext cx="199456" cy="180968"/>
            <a:chOff x="7894217" y="3432112"/>
            <a:chExt cx="161913" cy="146905"/>
          </a:xfrm>
        </p:grpSpPr>
        <p:sp>
          <p:nvSpPr>
            <p:cNvPr id="456" name="Google Shape;456;p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7" name="Google Shape;457;p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58" name="Google Shape;458;p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459" name="Google Shape;459;p3"/>
          <p:cNvSpPr/>
          <p:nvPr/>
        </p:nvSpPr>
        <p:spPr>
          <a:xfrm rot="10800000">
            <a:off x="6726841" y="6099283"/>
            <a:ext cx="5736882" cy="89585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460" name="Google Shape;460;p3"/>
          <p:cNvGrpSpPr/>
          <p:nvPr/>
        </p:nvGrpSpPr>
        <p:grpSpPr>
          <a:xfrm>
            <a:off x="182643" y="5212106"/>
            <a:ext cx="406826" cy="530892"/>
            <a:chOff x="1304140" y="978228"/>
            <a:chExt cx="436509" cy="569545"/>
          </a:xfrm>
        </p:grpSpPr>
        <p:sp>
          <p:nvSpPr>
            <p:cNvPr id="461" name="Google Shape;461;p3"/>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2" name="Google Shape;462;p3"/>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3" name="Google Shape;463;p3"/>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4" name="Google Shape;464;p3"/>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5" name="Google Shape;465;p3"/>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6" name="Google Shape;466;p3"/>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7" name="Google Shape;467;p3"/>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8" name="Google Shape;468;p3"/>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69" name="Google Shape;469;p3"/>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0" name="Google Shape;470;p3"/>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1" name="Google Shape;471;p3"/>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2" name="Google Shape;472;p3"/>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3" name="Google Shape;473;p3"/>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4" name="Google Shape;474;p3"/>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5" name="Google Shape;475;p3"/>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6" name="Google Shape;476;p3"/>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7" name="Google Shape;477;p3"/>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8" name="Google Shape;478;p3"/>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79" name="Google Shape;479;p3"/>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0" name="Google Shape;480;p3"/>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1" name="Google Shape;481;p3"/>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2" name="Google Shape;482;p3"/>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483" name="Google Shape;483;p3"/>
          <p:cNvGrpSpPr/>
          <p:nvPr/>
        </p:nvGrpSpPr>
        <p:grpSpPr>
          <a:xfrm rot="-5400000">
            <a:off x="10279942" y="6225362"/>
            <a:ext cx="417284" cy="1130300"/>
            <a:chOff x="7607455" y="4238363"/>
            <a:chExt cx="438017" cy="1186459"/>
          </a:xfrm>
        </p:grpSpPr>
        <p:sp>
          <p:nvSpPr>
            <p:cNvPr id="484" name="Google Shape;484;p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5" name="Google Shape;485;p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6" name="Google Shape;486;p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7" name="Google Shape;487;p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8" name="Google Shape;488;p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89" name="Google Shape;489;p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0" name="Google Shape;490;p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1" name="Google Shape;491;p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2" name="Google Shape;492;p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3" name="Google Shape;493;p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4" name="Google Shape;494;p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5" name="Google Shape;495;p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6" name="Google Shape;496;p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7" name="Google Shape;497;p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8" name="Google Shape;498;p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499" name="Google Shape;499;p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0" name="Google Shape;500;p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1" name="Google Shape;501;p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2" name="Google Shape;502;p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3" name="Google Shape;503;p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4" name="Google Shape;504;p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5" name="Google Shape;505;p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6" name="Google Shape;506;p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07" name="Google Shape;507;p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08" name="Google Shape;508;p3"/>
          <p:cNvGrpSpPr/>
          <p:nvPr/>
        </p:nvGrpSpPr>
        <p:grpSpPr>
          <a:xfrm>
            <a:off x="10866827" y="5754249"/>
            <a:ext cx="1196648" cy="1310712"/>
            <a:chOff x="2318158" y="4088320"/>
            <a:chExt cx="1256104" cy="1375835"/>
          </a:xfrm>
        </p:grpSpPr>
        <p:sp>
          <p:nvSpPr>
            <p:cNvPr id="509" name="Google Shape;509;p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0" name="Google Shape;510;p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1" name="Google Shape;511;p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2" name="Google Shape;512;p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3" name="Google Shape;513;p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4" name="Google Shape;514;p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5" name="Google Shape;515;p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6" name="Google Shape;516;p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7" name="Google Shape;517;p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8" name="Google Shape;518;p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9" name="Google Shape;519;p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0" name="Google Shape;520;p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1" name="Google Shape;521;p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2" name="Google Shape;522;p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3" name="Google Shape;523;p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4" name="Google Shape;524;p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5" name="Google Shape;525;p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6" name="Google Shape;526;p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7" name="Google Shape;527;p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8" name="Google Shape;528;p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9" name="Google Shape;529;p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0" name="Google Shape;530;p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1" name="Google Shape;531;p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2" name="Google Shape;532;p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3" name="Google Shape;533;p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4" name="Google Shape;534;p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5" name="Google Shape;535;p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6" name="Google Shape;536;p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7" name="Google Shape;537;p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8" name="Google Shape;538;p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9" name="Google Shape;539;p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0" name="Google Shape;540;p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1" name="Google Shape;541;p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2" name="Google Shape;542;p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3" name="Google Shape;543;p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4" name="Google Shape;544;p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5" name="Google Shape;545;p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6" name="Google Shape;546;p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7" name="Google Shape;547;p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8" name="Google Shape;548;p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9" name="Google Shape;549;p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0" name="Google Shape;550;p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1" name="Google Shape;551;p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2" name="Google Shape;552;p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3" name="Google Shape;553;p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4" name="Google Shape;554;p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5" name="Google Shape;555;p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6" name="Google Shape;556;p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7" name="Google Shape;557;p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8" name="Google Shape;558;p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59" name="Google Shape;559;p3"/>
          <p:cNvGrpSpPr/>
          <p:nvPr/>
        </p:nvGrpSpPr>
        <p:grpSpPr>
          <a:xfrm>
            <a:off x="10481726" y="-89776"/>
            <a:ext cx="459026" cy="598616"/>
            <a:chOff x="3289399" y="3455662"/>
            <a:chExt cx="436502" cy="569243"/>
          </a:xfrm>
        </p:grpSpPr>
        <p:sp>
          <p:nvSpPr>
            <p:cNvPr id="560" name="Google Shape;560;p3"/>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1" name="Google Shape;561;p3"/>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2" name="Google Shape;562;p3"/>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3" name="Google Shape;563;p3"/>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4" name="Google Shape;564;p3"/>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5" name="Google Shape;565;p3"/>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6" name="Google Shape;566;p3"/>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7" name="Google Shape;567;p3"/>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8" name="Google Shape;568;p3"/>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9" name="Google Shape;569;p3"/>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0" name="Google Shape;570;p3"/>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1" name="Google Shape;571;p3"/>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2" name="Google Shape;572;p3"/>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3" name="Google Shape;573;p3"/>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4" name="Google Shape;574;p3"/>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5" name="Google Shape;575;p3"/>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6" name="Google Shape;576;p3"/>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7" name="Google Shape;577;p3"/>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8" name="Google Shape;578;p3"/>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79" name="Google Shape;579;p3"/>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0" name="Google Shape;580;p3"/>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1" name="Google Shape;581;p3"/>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82" name="Google Shape;582;p3"/>
          <p:cNvGrpSpPr/>
          <p:nvPr/>
        </p:nvGrpSpPr>
        <p:grpSpPr>
          <a:xfrm>
            <a:off x="11603145" y="5551670"/>
            <a:ext cx="677840" cy="304156"/>
            <a:chOff x="8502760" y="3542528"/>
            <a:chExt cx="711519" cy="319269"/>
          </a:xfrm>
        </p:grpSpPr>
        <p:sp>
          <p:nvSpPr>
            <p:cNvPr id="583" name="Google Shape;583;p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4" name="Google Shape;584;p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5" name="Google Shape;585;p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6" name="Google Shape;586;p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7" name="Google Shape;587;p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8" name="Google Shape;588;p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89" name="Google Shape;589;p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0" name="Google Shape;590;p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1" name="Google Shape;591;p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92" name="Google Shape;592;p3"/>
          <p:cNvGrpSpPr/>
          <p:nvPr/>
        </p:nvGrpSpPr>
        <p:grpSpPr>
          <a:xfrm>
            <a:off x="10988661" y="89742"/>
            <a:ext cx="1501227" cy="1121769"/>
            <a:chOff x="7809743" y="1407245"/>
            <a:chExt cx="1427565" cy="1066727"/>
          </a:xfrm>
        </p:grpSpPr>
        <p:sp>
          <p:nvSpPr>
            <p:cNvPr id="593" name="Google Shape;593;p3"/>
            <p:cNvSpPr/>
            <p:nvPr/>
          </p:nvSpPr>
          <p:spPr>
            <a:xfrm>
              <a:off x="7809743" y="1407245"/>
              <a:ext cx="1427565" cy="1066727"/>
            </a:xfrm>
            <a:custGeom>
              <a:avLst/>
              <a:gdLst/>
              <a:ahLst/>
              <a:cxnLst/>
              <a:rect l="l" t="t" r="r" b="b"/>
              <a:pathLst>
                <a:path w="47653" h="35608" extrusionOk="0">
                  <a:moveTo>
                    <a:pt x="10687" y="0"/>
                  </a:moveTo>
                  <a:cubicBezTo>
                    <a:pt x="9318" y="0"/>
                    <a:pt x="8106" y="427"/>
                    <a:pt x="7557" y="1782"/>
                  </a:cubicBezTo>
                  <a:cubicBezTo>
                    <a:pt x="6156" y="5285"/>
                    <a:pt x="11960" y="7853"/>
                    <a:pt x="14062" y="9021"/>
                  </a:cubicBezTo>
                  <a:cubicBezTo>
                    <a:pt x="19199" y="12490"/>
                    <a:pt x="25270" y="14358"/>
                    <a:pt x="30407" y="17861"/>
                  </a:cubicBezTo>
                  <a:cubicBezTo>
                    <a:pt x="28067" y="17276"/>
                    <a:pt x="16214" y="14414"/>
                    <a:pt x="8199" y="14414"/>
                  </a:cubicBezTo>
                  <a:cubicBezTo>
                    <a:pt x="3417" y="14414"/>
                    <a:pt x="0" y="15432"/>
                    <a:pt x="786" y="18561"/>
                  </a:cubicBezTo>
                  <a:cubicBezTo>
                    <a:pt x="2187" y="24399"/>
                    <a:pt x="24569" y="22998"/>
                    <a:pt x="29706" y="24632"/>
                  </a:cubicBezTo>
                  <a:cubicBezTo>
                    <a:pt x="29466" y="24623"/>
                    <a:pt x="29220" y="24619"/>
                    <a:pt x="28971" y="24619"/>
                  </a:cubicBezTo>
                  <a:cubicBezTo>
                    <a:pt x="22677" y="24619"/>
                    <a:pt x="13625" y="27407"/>
                    <a:pt x="8491" y="30937"/>
                  </a:cubicBezTo>
                  <a:cubicBezTo>
                    <a:pt x="3921" y="34058"/>
                    <a:pt x="5815" y="35607"/>
                    <a:pt x="9677" y="35607"/>
                  </a:cubicBezTo>
                  <a:cubicBezTo>
                    <a:pt x="12129" y="35607"/>
                    <a:pt x="15376" y="34982"/>
                    <a:pt x="18265" y="33739"/>
                  </a:cubicBezTo>
                  <a:cubicBezTo>
                    <a:pt x="27138" y="29869"/>
                    <a:pt x="37379" y="29069"/>
                    <a:pt x="46952" y="29069"/>
                  </a:cubicBezTo>
                  <a:lnTo>
                    <a:pt x="47653" y="29069"/>
                  </a:lnTo>
                  <a:lnTo>
                    <a:pt x="47653" y="18328"/>
                  </a:lnTo>
                  <a:cubicBezTo>
                    <a:pt x="37612" y="12490"/>
                    <a:pt x="26204" y="3650"/>
                    <a:pt x="14996" y="848"/>
                  </a:cubicBezTo>
                  <a:cubicBezTo>
                    <a:pt x="13790" y="487"/>
                    <a:pt x="12149" y="0"/>
                    <a:pt x="106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4" name="Google Shape;594;p3"/>
            <p:cNvSpPr/>
            <p:nvPr/>
          </p:nvSpPr>
          <p:spPr>
            <a:xfrm>
              <a:off x="8923422" y="2140105"/>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5" name="Google Shape;595;p3"/>
            <p:cNvSpPr/>
            <p:nvPr/>
          </p:nvSpPr>
          <p:spPr>
            <a:xfrm>
              <a:off x="8804500" y="2063149"/>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6" name="Google Shape;596;p3"/>
            <p:cNvSpPr/>
            <p:nvPr/>
          </p:nvSpPr>
          <p:spPr>
            <a:xfrm>
              <a:off x="8700585" y="2224040"/>
              <a:ext cx="66985" cy="51976"/>
            </a:xfrm>
            <a:custGeom>
              <a:avLst/>
              <a:gdLst/>
              <a:ahLst/>
              <a:cxnLst/>
              <a:rect l="l" t="t" r="r" b="b"/>
              <a:pathLst>
                <a:path w="2236" h="1735" extrusionOk="0">
                  <a:moveTo>
                    <a:pt x="1102" y="0"/>
                  </a:moveTo>
                  <a:cubicBezTo>
                    <a:pt x="1" y="0"/>
                    <a:pt x="1" y="1735"/>
                    <a:pt x="1102" y="1735"/>
                  </a:cubicBezTo>
                  <a:cubicBezTo>
                    <a:pt x="2236" y="1735"/>
                    <a:pt x="2236" y="0"/>
                    <a:pt x="1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7" name="Google Shape;597;p3"/>
            <p:cNvSpPr/>
            <p:nvPr/>
          </p:nvSpPr>
          <p:spPr>
            <a:xfrm>
              <a:off x="8518726" y="2182072"/>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8" name="Google Shape;598;p3"/>
            <p:cNvSpPr/>
            <p:nvPr/>
          </p:nvSpPr>
          <p:spPr>
            <a:xfrm>
              <a:off x="8406813" y="2292967"/>
              <a:ext cx="68004" cy="52995"/>
            </a:xfrm>
            <a:custGeom>
              <a:avLst/>
              <a:gdLst/>
              <a:ahLst/>
              <a:cxnLst/>
              <a:rect l="l" t="t" r="r" b="b"/>
              <a:pathLst>
                <a:path w="2270" h="1769" extrusionOk="0">
                  <a:moveTo>
                    <a:pt x="1135" y="1"/>
                  </a:moveTo>
                  <a:cubicBezTo>
                    <a:pt x="1" y="1"/>
                    <a:pt x="1" y="1769"/>
                    <a:pt x="1135" y="1769"/>
                  </a:cubicBezTo>
                  <a:cubicBezTo>
                    <a:pt x="2269" y="1769"/>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99" name="Google Shape;599;p3"/>
            <p:cNvSpPr/>
            <p:nvPr/>
          </p:nvSpPr>
          <p:spPr>
            <a:xfrm>
              <a:off x="8259942" y="2264989"/>
              <a:ext cx="67974" cy="52995"/>
            </a:xfrm>
            <a:custGeom>
              <a:avLst/>
              <a:gdLst/>
              <a:ahLst/>
              <a:cxnLst/>
              <a:rect l="l" t="t" r="r" b="b"/>
              <a:pathLst>
                <a:path w="2269" h="1769" extrusionOk="0">
                  <a:moveTo>
                    <a:pt x="1134" y="1"/>
                  </a:moveTo>
                  <a:cubicBezTo>
                    <a:pt x="0" y="1"/>
                    <a:pt x="0" y="1769"/>
                    <a:pt x="1134" y="1769"/>
                  </a:cubicBezTo>
                  <a:cubicBezTo>
                    <a:pt x="2269" y="1769"/>
                    <a:pt x="2269" y="1"/>
                    <a:pt x="1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0" name="Google Shape;600;p3"/>
            <p:cNvSpPr/>
            <p:nvPr/>
          </p:nvSpPr>
          <p:spPr>
            <a:xfrm>
              <a:off x="8378834" y="202118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1" name="Google Shape;601;p3"/>
            <p:cNvSpPr/>
            <p:nvPr/>
          </p:nvSpPr>
          <p:spPr>
            <a:xfrm>
              <a:off x="8294900" y="190926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2" name="Google Shape;602;p3"/>
            <p:cNvSpPr/>
            <p:nvPr/>
          </p:nvSpPr>
          <p:spPr>
            <a:xfrm>
              <a:off x="8128048" y="2021182"/>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3" name="Google Shape;603;p3"/>
            <p:cNvSpPr/>
            <p:nvPr/>
          </p:nvSpPr>
          <p:spPr>
            <a:xfrm>
              <a:off x="8051093" y="1881290"/>
              <a:ext cx="66985" cy="52006"/>
            </a:xfrm>
            <a:custGeom>
              <a:avLst/>
              <a:gdLst/>
              <a:ahLst/>
              <a:cxnLst/>
              <a:rect l="l" t="t" r="r" b="b"/>
              <a:pathLst>
                <a:path w="2236" h="1736" extrusionOk="0">
                  <a:moveTo>
                    <a:pt x="1101" y="1"/>
                  </a:moveTo>
                  <a:cubicBezTo>
                    <a:pt x="1" y="1"/>
                    <a:pt x="1" y="1735"/>
                    <a:pt x="1101" y="1735"/>
                  </a:cubicBezTo>
                  <a:cubicBezTo>
                    <a:pt x="2236" y="1735"/>
                    <a:pt x="2236"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4" name="Google Shape;604;p3"/>
            <p:cNvSpPr/>
            <p:nvPr/>
          </p:nvSpPr>
          <p:spPr>
            <a:xfrm>
              <a:off x="7904222" y="1930267"/>
              <a:ext cx="66985" cy="51976"/>
            </a:xfrm>
            <a:custGeom>
              <a:avLst/>
              <a:gdLst/>
              <a:ahLst/>
              <a:cxnLst/>
              <a:rect l="l" t="t" r="r" b="b"/>
              <a:pathLst>
                <a:path w="2236" h="1735" extrusionOk="0">
                  <a:moveTo>
                    <a:pt x="1134" y="0"/>
                  </a:moveTo>
                  <a:cubicBezTo>
                    <a:pt x="0" y="0"/>
                    <a:pt x="0" y="1735"/>
                    <a:pt x="1134" y="1735"/>
                  </a:cubicBezTo>
                  <a:cubicBezTo>
                    <a:pt x="2235" y="1735"/>
                    <a:pt x="2235"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5" name="Google Shape;605;p3"/>
            <p:cNvSpPr/>
            <p:nvPr/>
          </p:nvSpPr>
          <p:spPr>
            <a:xfrm>
              <a:off x="8881455" y="1944256"/>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6" name="Google Shape;606;p3"/>
            <p:cNvSpPr/>
            <p:nvPr/>
          </p:nvSpPr>
          <p:spPr>
            <a:xfrm>
              <a:off x="8364845" y="155354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7" name="Google Shape;607;p3"/>
            <p:cNvSpPr/>
            <p:nvPr/>
          </p:nvSpPr>
          <p:spPr>
            <a:xfrm>
              <a:off x="8196976" y="1581526"/>
              <a:ext cx="68004" cy="52006"/>
            </a:xfrm>
            <a:custGeom>
              <a:avLst/>
              <a:gdLst/>
              <a:ahLst/>
              <a:cxnLst/>
              <a:rect l="l" t="t" r="r" b="b"/>
              <a:pathLst>
                <a:path w="2270" h="1736" extrusionOk="0">
                  <a:moveTo>
                    <a:pt x="1103" y="0"/>
                  </a:moveTo>
                  <a:cubicBezTo>
                    <a:pt x="1" y="0"/>
                    <a:pt x="11" y="1735"/>
                    <a:pt x="1135" y="1735"/>
                  </a:cubicBezTo>
                  <a:cubicBezTo>
                    <a:pt x="2269" y="1735"/>
                    <a:pt x="2269" y="1"/>
                    <a:pt x="1135" y="1"/>
                  </a:cubicBezTo>
                  <a:cubicBezTo>
                    <a:pt x="1124" y="0"/>
                    <a:pt x="1114" y="0"/>
                    <a:pt x="11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8" name="Google Shape;608;p3"/>
            <p:cNvSpPr/>
            <p:nvPr/>
          </p:nvSpPr>
          <p:spPr>
            <a:xfrm>
              <a:off x="8114059" y="1455623"/>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09" name="Google Shape;609;p3"/>
            <p:cNvSpPr/>
            <p:nvPr/>
          </p:nvSpPr>
          <p:spPr>
            <a:xfrm>
              <a:off x="9127268" y="1974721"/>
              <a:ext cx="51976" cy="55991"/>
            </a:xfrm>
            <a:custGeom>
              <a:avLst/>
              <a:gdLst/>
              <a:ahLst/>
              <a:cxnLst/>
              <a:rect l="l" t="t" r="r" b="b"/>
              <a:pathLst>
                <a:path w="1735" h="1869" extrusionOk="0">
                  <a:moveTo>
                    <a:pt x="868" y="1"/>
                  </a:moveTo>
                  <a:cubicBezTo>
                    <a:pt x="434" y="1"/>
                    <a:pt x="0" y="284"/>
                    <a:pt x="0" y="851"/>
                  </a:cubicBezTo>
                  <a:lnTo>
                    <a:pt x="0" y="1018"/>
                  </a:lnTo>
                  <a:cubicBezTo>
                    <a:pt x="0" y="1585"/>
                    <a:pt x="434" y="1869"/>
                    <a:pt x="868" y="1869"/>
                  </a:cubicBezTo>
                  <a:cubicBezTo>
                    <a:pt x="1301" y="1869"/>
                    <a:pt x="1735" y="1585"/>
                    <a:pt x="1735" y="1018"/>
                  </a:cubicBezTo>
                  <a:lnTo>
                    <a:pt x="1735" y="851"/>
                  </a:lnTo>
                  <a:cubicBezTo>
                    <a:pt x="1735" y="284"/>
                    <a:pt x="1301" y="1"/>
                    <a:pt x="8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0" name="Google Shape;610;p3"/>
            <p:cNvSpPr/>
            <p:nvPr/>
          </p:nvSpPr>
          <p:spPr>
            <a:xfrm>
              <a:off x="9119270" y="2161074"/>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611" name="Google Shape;611;p3"/>
          <p:cNvGrpSpPr/>
          <p:nvPr/>
        </p:nvGrpSpPr>
        <p:grpSpPr>
          <a:xfrm>
            <a:off x="-37956" y="6108586"/>
            <a:ext cx="1041194" cy="1013705"/>
            <a:chOff x="-181020" y="4253777"/>
            <a:chExt cx="1117161" cy="1087511"/>
          </a:xfrm>
        </p:grpSpPr>
        <p:sp>
          <p:nvSpPr>
            <p:cNvPr id="612" name="Google Shape;612;p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3" name="Google Shape;613;p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4" name="Google Shape;614;p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5" name="Google Shape;615;p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6" name="Google Shape;616;p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7" name="Google Shape;617;p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8" name="Google Shape;618;p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19" name="Google Shape;619;p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0" name="Google Shape;620;p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1" name="Google Shape;621;p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2" name="Google Shape;622;p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3" name="Google Shape;623;p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4" name="Google Shape;624;p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5" name="Google Shape;625;p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626" name="Google Shape;626;p3"/>
          <p:cNvGrpSpPr/>
          <p:nvPr/>
        </p:nvGrpSpPr>
        <p:grpSpPr>
          <a:xfrm>
            <a:off x="-25873" y="5847950"/>
            <a:ext cx="823993" cy="1105383"/>
            <a:chOff x="-168050" y="4195214"/>
            <a:chExt cx="719519" cy="965231"/>
          </a:xfrm>
        </p:grpSpPr>
        <p:sp>
          <p:nvSpPr>
            <p:cNvPr id="627" name="Google Shape;627;p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8" name="Google Shape;628;p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29" name="Google Shape;629;p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0" name="Google Shape;630;p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1" name="Google Shape;631;p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2" name="Google Shape;632;p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3" name="Google Shape;633;p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4" name="Google Shape;634;p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5" name="Google Shape;635;p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6" name="Google Shape;636;p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7" name="Google Shape;637;p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8" name="Google Shape;638;p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39" name="Google Shape;639;p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0" name="Google Shape;640;p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1" name="Google Shape;641;p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2" name="Google Shape;642;p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3" name="Google Shape;643;p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4" name="Google Shape;644;p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5" name="Google Shape;645;p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6" name="Google Shape;646;p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7" name="Google Shape;647;p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8" name="Google Shape;648;p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49" name="Google Shape;649;p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0" name="Google Shape;650;p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1" name="Google Shape;651;p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2" name="Google Shape;652;p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3" name="Google Shape;653;p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4" name="Google Shape;654;p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5" name="Google Shape;655;p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6" name="Google Shape;656;p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7" name="Google Shape;657;p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8" name="Google Shape;658;p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59" name="Google Shape;659;p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0" name="Google Shape;660;p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1" name="Google Shape;661;p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2" name="Google Shape;662;p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3" name="Google Shape;663;p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4" name="Google Shape;664;p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5" name="Google Shape;665;p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6" name="Google Shape;666;p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7" name="Google Shape;667;p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8" name="Google Shape;668;p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69" name="Google Shape;669;p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0" name="Google Shape;670;p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1" name="Google Shape;671;p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2" name="Google Shape;672;p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3" name="Google Shape;673;p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674" name="Google Shape;674;p3"/>
          <p:cNvGrpSpPr/>
          <p:nvPr/>
        </p:nvGrpSpPr>
        <p:grpSpPr>
          <a:xfrm>
            <a:off x="11023875" y="-268136"/>
            <a:ext cx="1174374" cy="1204359"/>
            <a:chOff x="7973149" y="-201092"/>
            <a:chExt cx="1116750" cy="1145263"/>
          </a:xfrm>
        </p:grpSpPr>
        <p:sp>
          <p:nvSpPr>
            <p:cNvPr id="675" name="Google Shape;675;p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6" name="Google Shape;676;p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7" name="Google Shape;677;p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8" name="Google Shape;678;p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79" name="Google Shape;679;p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0" name="Google Shape;680;p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1" name="Google Shape;681;p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2" name="Google Shape;682;p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3" name="Google Shape;683;p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4" name="Google Shape;684;p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5" name="Google Shape;685;p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6" name="Google Shape;686;p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7" name="Google Shape;687;p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8" name="Google Shape;688;p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89" name="Google Shape;689;p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0" name="Google Shape;690;p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1" name="Google Shape;691;p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2" name="Google Shape;692;p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3" name="Google Shape;693;p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4" name="Google Shape;694;p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5" name="Google Shape;695;p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6" name="Google Shape;696;p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7" name="Google Shape;697;p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8" name="Google Shape;698;p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699" name="Google Shape;699;p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0" name="Google Shape;700;p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1" name="Google Shape;701;p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2" name="Google Shape;702;p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3" name="Google Shape;703;p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4" name="Google Shape;704;p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5" name="Google Shape;705;p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6" name="Google Shape;706;p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7" name="Google Shape;707;p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8" name="Google Shape;708;p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09" name="Google Shape;709;p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0" name="Google Shape;710;p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1" name="Google Shape;711;p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2" name="Google Shape;712;p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3" name="Google Shape;713;p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4" name="Google Shape;714;p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5" name="Google Shape;715;p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6" name="Google Shape;716;p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7" name="Google Shape;717;p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8" name="Google Shape;718;p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19" name="Google Shape;719;p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0" name="Google Shape;720;p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1" name="Google Shape;721;p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2" name="Google Shape;722;p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3" name="Google Shape;723;p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4" name="Google Shape;724;p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5" name="Google Shape;725;p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6" name="Google Shape;726;p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7" name="Google Shape;727;p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8" name="Google Shape;728;p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29" name="Google Shape;729;p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0" name="Google Shape;730;p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1" name="Google Shape;731;p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2" name="Google Shape;732;p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3" name="Google Shape;733;p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4" name="Google Shape;734;p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5" name="Google Shape;735;p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736" name="Google Shape;736;p3"/>
          <p:cNvGrpSpPr/>
          <p:nvPr/>
        </p:nvGrpSpPr>
        <p:grpSpPr>
          <a:xfrm>
            <a:off x="11464102" y="1092367"/>
            <a:ext cx="981638" cy="575503"/>
            <a:chOff x="8365864" y="2993835"/>
            <a:chExt cx="933472" cy="547264"/>
          </a:xfrm>
        </p:grpSpPr>
        <p:sp>
          <p:nvSpPr>
            <p:cNvPr id="737" name="Google Shape;737;p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8" name="Google Shape;738;p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39" name="Google Shape;739;p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0" name="Google Shape;740;p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1" name="Google Shape;741;p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2" name="Google Shape;742;p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3" name="Google Shape;743;p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744" name="Google Shape;744;p3"/>
          <p:cNvGrpSpPr/>
          <p:nvPr/>
        </p:nvGrpSpPr>
        <p:grpSpPr>
          <a:xfrm rot="-5400000">
            <a:off x="10080855" y="98573"/>
            <a:ext cx="215884" cy="194554"/>
            <a:chOff x="7737341" y="1046941"/>
            <a:chExt cx="161913" cy="145916"/>
          </a:xfrm>
        </p:grpSpPr>
        <p:sp>
          <p:nvSpPr>
            <p:cNvPr id="745" name="Google Shape;745;p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6" name="Google Shape;746;p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47" name="Google Shape;747;p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4294790386"/>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Only Title 1">
  <p:cSld name="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342237396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1950332553"/>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3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1BFD42D1-CDD3-48D1-AD09-B28CE2C476A7}" type="datetimeFigureOut">
              <a:rPr lang="en-US" smtClean="0"/>
              <a:t>18/9/2022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D7FD5B7-9566-4078-8653-218F3DF1EAC4}" type="slidenum">
              <a:rPr lang="en-US" smtClean="0"/>
              <a:t>‹#›</a:t>
            </a:fld>
            <a:endParaRPr lang="en-US"/>
          </a:p>
        </p:txBody>
      </p:sp>
    </p:spTree>
    <p:extLst>
      <p:ext uri="{BB962C8B-B14F-4D97-AF65-F5344CB8AC3E}">
        <p14:creationId xmlns:p14="http://schemas.microsoft.com/office/powerpoint/2010/main" val="1491612162"/>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27108652"/>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3681489236"/>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3845891872"/>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2556995374"/>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1393627258"/>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2469384167"/>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3895127954"/>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938022744"/>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863056101"/>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561926322"/>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reserve="1">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1BFD42D1-CDD3-48D1-AD09-B28CE2C476A7}" type="datetimeFigureOut">
              <a:rPr lang="en-US" smtClean="0"/>
              <a:t>18/9/2022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D7FD5B7-9566-4078-8653-218F3DF1EAC4}" type="slidenum">
              <a:rPr lang="en-US" smtClean="0"/>
              <a:t>‹#›</a:t>
            </a:fld>
            <a:endParaRPr lang="en-US"/>
          </a:p>
        </p:txBody>
      </p:sp>
    </p:spTree>
    <p:extLst>
      <p:ext uri="{BB962C8B-B14F-4D97-AF65-F5344CB8AC3E}">
        <p14:creationId xmlns:p14="http://schemas.microsoft.com/office/powerpoint/2010/main" val="2472294732"/>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3331413834"/>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3977978089"/>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1611287049"/>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3429705616"/>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949533618"/>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3528666396"/>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2811216230"/>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482401741"/>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1339190860"/>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2783064645"/>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1BFD42D1-CDD3-48D1-AD09-B28CE2C476A7}" type="datetimeFigureOut">
              <a:rPr lang="en-US" smtClean="0"/>
              <a:t>18/9/2022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D7FD5B7-9566-4078-8653-218F3DF1EAC4}" type="slidenum">
              <a:rPr lang="en-US" smtClean="0"/>
              <a:t>‹#›</a:t>
            </a:fld>
            <a:endParaRPr lang="en-US"/>
          </a:p>
        </p:txBody>
      </p:sp>
    </p:spTree>
    <p:extLst>
      <p:ext uri="{BB962C8B-B14F-4D97-AF65-F5344CB8AC3E}">
        <p14:creationId xmlns:p14="http://schemas.microsoft.com/office/powerpoint/2010/main" val="296024538"/>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347655667"/>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1075306959"/>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941362191"/>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1407260388"/>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1965882802"/>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2056226994"/>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568655016"/>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655567201"/>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1417122803"/>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2084511346"/>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BFD42D1-CDD3-48D1-AD09-B28CE2C476A7}" type="datetimeFigureOut">
              <a:rPr lang="en-US" smtClean="0"/>
              <a:t>18/9/2022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D7FD5B7-9566-4078-8653-218F3DF1EAC4}" type="slidenum">
              <a:rPr lang="en-US" smtClean="0"/>
              <a:t>‹#›</a:t>
            </a:fld>
            <a:endParaRPr 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Only Title 1">
  <p:cSld name="1_Only Title 1">
    <p:spTree>
      <p:nvGrpSpPr>
        <p:cNvPr id="1" name="Shape 3599"/>
        <p:cNvGrpSpPr/>
        <p:nvPr/>
      </p:nvGrpSpPr>
      <p:grpSpPr>
        <a:xfrm>
          <a:off x="0" y="0"/>
          <a:ext cx="0" cy="0"/>
          <a:chOff x="0" y="0"/>
          <a:chExt cx="0" cy="0"/>
        </a:xfrm>
      </p:grpSpPr>
      <p:sp>
        <p:nvSpPr>
          <p:cNvPr id="3600" name="Google Shape;3600;p14"/>
          <p:cNvSpPr/>
          <p:nvPr/>
        </p:nvSpPr>
        <p:spPr>
          <a:xfrm flipH="1">
            <a:off x="973584" y="6247806"/>
            <a:ext cx="315923" cy="319343"/>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1" name="Google Shape;3601;p1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63957" y="782621"/>
            <a:ext cx="215884" cy="194555"/>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3606" name="Google Shape;3606;p14"/>
          <p:cNvSpPr/>
          <p:nvPr/>
        </p:nvSpPr>
        <p:spPr>
          <a:xfrm flipH="1">
            <a:off x="-338725" y="6246034"/>
            <a:ext cx="5634106" cy="634676"/>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3607" name="Google Shape;3607;p14"/>
          <p:cNvSpPr/>
          <p:nvPr/>
        </p:nvSpPr>
        <p:spPr>
          <a:xfrm>
            <a:off x="9160547" y="-41334"/>
            <a:ext cx="3378534" cy="52756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3608" name="Google Shape;3608;p14"/>
          <p:cNvGrpSpPr/>
          <p:nvPr/>
        </p:nvGrpSpPr>
        <p:grpSpPr>
          <a:xfrm rot="-3170136">
            <a:off x="242143" y="-709867"/>
            <a:ext cx="577541" cy="1497249"/>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17" name="Google Shape;3617;p14"/>
          <p:cNvGrpSpPr/>
          <p:nvPr/>
        </p:nvGrpSpPr>
        <p:grpSpPr>
          <a:xfrm rot="-3170136">
            <a:off x="248889" y="-413522"/>
            <a:ext cx="584625" cy="1582298"/>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45" name="Google Shape;3645;p14"/>
          <p:cNvGrpSpPr/>
          <p:nvPr/>
        </p:nvGrpSpPr>
        <p:grpSpPr>
          <a:xfrm rot="-2429099" flipH="1">
            <a:off x="-579332" y="5446965"/>
            <a:ext cx="1543248" cy="987465"/>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54" name="Google Shape;3654;p14"/>
          <p:cNvGrpSpPr/>
          <p:nvPr/>
        </p:nvGrpSpPr>
        <p:grpSpPr>
          <a:xfrm rot="5400000">
            <a:off x="574519" y="5944390"/>
            <a:ext cx="480533" cy="1301625"/>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79" name="Google Shape;3679;p14"/>
          <p:cNvGrpSpPr/>
          <p:nvPr/>
        </p:nvGrpSpPr>
        <p:grpSpPr>
          <a:xfrm rot="-5400000" flipH="1">
            <a:off x="-275034" y="6058847"/>
            <a:ext cx="1244629" cy="729685"/>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687" name="Google Shape;3687;p14"/>
          <p:cNvGrpSpPr/>
          <p:nvPr/>
        </p:nvGrpSpPr>
        <p:grpSpPr>
          <a:xfrm>
            <a:off x="11139410" y="601088"/>
            <a:ext cx="1167001" cy="884565"/>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08" name="Google Shape;3708;p14"/>
          <p:cNvGrpSpPr/>
          <p:nvPr/>
        </p:nvGrpSpPr>
        <p:grpSpPr>
          <a:xfrm flipH="1">
            <a:off x="11079522" y="5714165"/>
            <a:ext cx="1133098" cy="1103025"/>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23" name="Google Shape;3723;p14"/>
          <p:cNvGrpSpPr/>
          <p:nvPr/>
        </p:nvGrpSpPr>
        <p:grpSpPr>
          <a:xfrm>
            <a:off x="10884265" y="-41321"/>
            <a:ext cx="1131343" cy="1160228"/>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785" name="Google Shape;3785;p14"/>
          <p:cNvGrpSpPr/>
          <p:nvPr/>
        </p:nvGrpSpPr>
        <p:grpSpPr>
          <a:xfrm rot="-5400000" flipH="1">
            <a:off x="11275943" y="5993512"/>
            <a:ext cx="444265" cy="1203385"/>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0" name="Google Shape;3810;p14"/>
          <p:cNvGrpSpPr/>
          <p:nvPr/>
        </p:nvGrpSpPr>
        <p:grpSpPr>
          <a:xfrm rot="-5400000">
            <a:off x="10679050" y="425462"/>
            <a:ext cx="215884" cy="194554"/>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4" name="Google Shape;3814;p14"/>
          <p:cNvGrpSpPr/>
          <p:nvPr/>
        </p:nvGrpSpPr>
        <p:grpSpPr>
          <a:xfrm>
            <a:off x="11614956" y="5902956"/>
            <a:ext cx="215884" cy="194555"/>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3818" name="Google Shape;3818;p14"/>
          <p:cNvGrpSpPr/>
          <p:nvPr/>
        </p:nvGrpSpPr>
        <p:grpSpPr>
          <a:xfrm>
            <a:off x="10863657" y="5995889"/>
            <a:ext cx="215884" cy="194555"/>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348505625"/>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625560" y="-219023"/>
            <a:ext cx="340579" cy="882933"/>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758" name="Google Shape;758;p4"/>
          <p:cNvGrpSpPr/>
          <p:nvPr/>
        </p:nvGrpSpPr>
        <p:grpSpPr>
          <a:xfrm>
            <a:off x="269345" y="-234667"/>
            <a:ext cx="629304" cy="879633"/>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1" name="Google Shape;781;p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1252200" y="1523767"/>
            <a:ext cx="9941200" cy="4849200"/>
          </a:xfrm>
          <a:prstGeom prst="rect">
            <a:avLst/>
          </a:prstGeom>
        </p:spPr>
        <p:txBody>
          <a:bodyPr spcFirstLastPara="1" wrap="square" lIns="91425" tIns="91425" rIns="91425" bIns="91425" anchor="t" anchorCtr="0">
            <a:noAutofit/>
          </a:bodyPr>
          <a:lstStyle>
            <a:lvl1pPr marL="608076" lvl="0" indent="-405384" rtl="0">
              <a:spcBef>
                <a:spcPts val="0"/>
              </a:spcBef>
              <a:spcAft>
                <a:spcPts val="0"/>
              </a:spcAft>
              <a:buClr>
                <a:srgbClr val="091179"/>
              </a:buClr>
              <a:buSzPts val="1200"/>
              <a:buFont typeface="Nunito"/>
              <a:buAutoNum type="arabicPeriod"/>
              <a:defRPr sz="1596">
                <a:latin typeface="Nunito"/>
                <a:ea typeface="Nunito"/>
                <a:cs typeface="Nunito"/>
                <a:sym typeface="Nunito"/>
              </a:defRPr>
            </a:lvl1pPr>
            <a:lvl2pPr marL="1216152" lvl="1" indent="-405384" rtl="0">
              <a:spcBef>
                <a:spcPts val="0"/>
              </a:spcBef>
              <a:spcAft>
                <a:spcPts val="0"/>
              </a:spcAft>
              <a:buClr>
                <a:srgbClr val="091179"/>
              </a:buClr>
              <a:buSzPts val="1200"/>
              <a:buFont typeface="Nunito"/>
              <a:buAutoNum type="alphaLcPeriod"/>
              <a:defRPr/>
            </a:lvl2pPr>
            <a:lvl3pPr marL="1824228" lvl="2" indent="-405384" rtl="0">
              <a:spcBef>
                <a:spcPts val="0"/>
              </a:spcBef>
              <a:spcAft>
                <a:spcPts val="0"/>
              </a:spcAft>
              <a:buClr>
                <a:srgbClr val="091179"/>
              </a:buClr>
              <a:buSzPts val="1200"/>
              <a:buFont typeface="Nunito"/>
              <a:buAutoNum type="romanLcPeriod"/>
              <a:defRPr/>
            </a:lvl3pPr>
            <a:lvl4pPr marL="2432304" lvl="3" indent="-405384" rtl="0">
              <a:spcBef>
                <a:spcPts val="0"/>
              </a:spcBef>
              <a:spcAft>
                <a:spcPts val="0"/>
              </a:spcAft>
              <a:buClr>
                <a:srgbClr val="091179"/>
              </a:buClr>
              <a:buSzPts val="1200"/>
              <a:buFont typeface="Nunito"/>
              <a:buAutoNum type="arabicPeriod"/>
              <a:defRPr/>
            </a:lvl4pPr>
            <a:lvl5pPr marL="3040380" lvl="4" indent="-405384" rtl="0">
              <a:spcBef>
                <a:spcPts val="0"/>
              </a:spcBef>
              <a:spcAft>
                <a:spcPts val="0"/>
              </a:spcAft>
              <a:buClr>
                <a:srgbClr val="091179"/>
              </a:buClr>
              <a:buSzPts val="1200"/>
              <a:buFont typeface="Nunito"/>
              <a:buAutoNum type="alphaLcPeriod"/>
              <a:defRPr/>
            </a:lvl5pPr>
            <a:lvl6pPr marL="3648456" lvl="5" indent="-405384" rtl="0">
              <a:spcBef>
                <a:spcPts val="0"/>
              </a:spcBef>
              <a:spcAft>
                <a:spcPts val="0"/>
              </a:spcAft>
              <a:buClr>
                <a:srgbClr val="091179"/>
              </a:buClr>
              <a:buSzPts val="1200"/>
              <a:buFont typeface="Nunito"/>
              <a:buAutoNum type="romanLcPeriod"/>
              <a:defRPr/>
            </a:lvl6pPr>
            <a:lvl7pPr marL="4256532" lvl="6" indent="-405384" rtl="0">
              <a:spcBef>
                <a:spcPts val="0"/>
              </a:spcBef>
              <a:spcAft>
                <a:spcPts val="0"/>
              </a:spcAft>
              <a:buClr>
                <a:srgbClr val="091179"/>
              </a:buClr>
              <a:buSzPts val="1200"/>
              <a:buFont typeface="Nunito"/>
              <a:buAutoNum type="arabicPeriod"/>
              <a:defRPr/>
            </a:lvl7pPr>
            <a:lvl8pPr marL="4864608" lvl="7" indent="-405384" rtl="0">
              <a:spcBef>
                <a:spcPts val="0"/>
              </a:spcBef>
              <a:spcAft>
                <a:spcPts val="0"/>
              </a:spcAft>
              <a:buClr>
                <a:srgbClr val="674EA7"/>
              </a:buClr>
              <a:buSzPts val="1200"/>
              <a:buFont typeface="Inconsolata"/>
              <a:buAutoNum type="alphaLcPeriod"/>
              <a:defRPr/>
            </a:lvl8pPr>
            <a:lvl9pPr marL="5472684" lvl="8" indent="-405384" rtl="0">
              <a:spcBef>
                <a:spcPts val="0"/>
              </a:spcBef>
              <a:spcAft>
                <a:spcPts val="0"/>
              </a:spcAft>
              <a:buClr>
                <a:srgbClr val="674EA7"/>
              </a:buClr>
              <a:buSzPts val="1200"/>
              <a:buFont typeface="Arial"/>
              <a:buAutoNum type="romanLcPeriod"/>
              <a:defRPr/>
            </a:lvl9pPr>
          </a:lstStyle>
          <a:p>
            <a:endParaRPr/>
          </a:p>
        </p:txBody>
      </p:sp>
      <p:grpSp>
        <p:nvGrpSpPr>
          <p:cNvPr id="783" name="Google Shape;783;p4"/>
          <p:cNvGrpSpPr/>
          <p:nvPr/>
        </p:nvGrpSpPr>
        <p:grpSpPr>
          <a:xfrm>
            <a:off x="624338" y="839639"/>
            <a:ext cx="164892" cy="14963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7" name="Google Shape;787;p4"/>
          <p:cNvSpPr/>
          <p:nvPr/>
        </p:nvSpPr>
        <p:spPr>
          <a:xfrm>
            <a:off x="6586532" y="-629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788" name="Google Shape;788;p4"/>
          <p:cNvGrpSpPr/>
          <p:nvPr/>
        </p:nvGrpSpPr>
        <p:grpSpPr>
          <a:xfrm>
            <a:off x="3" y="-268128"/>
            <a:ext cx="446540" cy="1208568"/>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16" name="Google Shape;816;p4"/>
          <p:cNvGrpSpPr/>
          <p:nvPr/>
        </p:nvGrpSpPr>
        <p:grpSpPr>
          <a:xfrm>
            <a:off x="11425655" y="5664331"/>
            <a:ext cx="507223" cy="137392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41" name="Google Shape;841;p4"/>
          <p:cNvGrpSpPr/>
          <p:nvPr/>
        </p:nvGrpSpPr>
        <p:grpSpPr>
          <a:xfrm flipH="1">
            <a:off x="124749" y="5936809"/>
            <a:ext cx="895184" cy="980512"/>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92" name="Google Shape;892;p4"/>
          <p:cNvGrpSpPr/>
          <p:nvPr/>
        </p:nvGrpSpPr>
        <p:grpSpPr>
          <a:xfrm>
            <a:off x="7932082" y="151783"/>
            <a:ext cx="527120" cy="687191"/>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15" name="Google Shape;915;p4"/>
          <p:cNvGrpSpPr/>
          <p:nvPr/>
        </p:nvGrpSpPr>
        <p:grpSpPr>
          <a:xfrm>
            <a:off x="10702999" y="-379955"/>
            <a:ext cx="1489000" cy="1527017"/>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77" name="Google Shape;977;p4"/>
          <p:cNvGrpSpPr/>
          <p:nvPr/>
        </p:nvGrpSpPr>
        <p:grpSpPr>
          <a:xfrm rot="-5400000">
            <a:off x="9285189" y="125173"/>
            <a:ext cx="215884" cy="194554"/>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1245559241"/>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625560" y="-219023"/>
            <a:ext cx="340579" cy="882933"/>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758" name="Google Shape;758;p4"/>
          <p:cNvGrpSpPr/>
          <p:nvPr/>
        </p:nvGrpSpPr>
        <p:grpSpPr>
          <a:xfrm>
            <a:off x="269345" y="-234667"/>
            <a:ext cx="629304" cy="879633"/>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1" name="Google Shape;781;p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1252200" y="1523767"/>
            <a:ext cx="9941200" cy="4849200"/>
          </a:xfrm>
          <a:prstGeom prst="rect">
            <a:avLst/>
          </a:prstGeom>
        </p:spPr>
        <p:txBody>
          <a:bodyPr spcFirstLastPara="1" wrap="square" lIns="91425" tIns="91425" rIns="91425" bIns="91425" anchor="t" anchorCtr="0">
            <a:noAutofit/>
          </a:bodyPr>
          <a:lstStyle>
            <a:lvl1pPr marL="608076" lvl="0" indent="-405384" rtl="0">
              <a:spcBef>
                <a:spcPts val="0"/>
              </a:spcBef>
              <a:spcAft>
                <a:spcPts val="0"/>
              </a:spcAft>
              <a:buClr>
                <a:srgbClr val="091179"/>
              </a:buClr>
              <a:buSzPts val="1200"/>
              <a:buFont typeface="Nunito"/>
              <a:buAutoNum type="arabicPeriod"/>
              <a:defRPr sz="1596">
                <a:latin typeface="Nunito"/>
                <a:ea typeface="Nunito"/>
                <a:cs typeface="Nunito"/>
                <a:sym typeface="Nunito"/>
              </a:defRPr>
            </a:lvl1pPr>
            <a:lvl2pPr marL="1216152" lvl="1" indent="-405384" rtl="0">
              <a:spcBef>
                <a:spcPts val="0"/>
              </a:spcBef>
              <a:spcAft>
                <a:spcPts val="0"/>
              </a:spcAft>
              <a:buClr>
                <a:srgbClr val="091179"/>
              </a:buClr>
              <a:buSzPts val="1200"/>
              <a:buFont typeface="Nunito"/>
              <a:buAutoNum type="alphaLcPeriod"/>
              <a:defRPr/>
            </a:lvl2pPr>
            <a:lvl3pPr marL="1824228" lvl="2" indent="-405384" rtl="0">
              <a:spcBef>
                <a:spcPts val="0"/>
              </a:spcBef>
              <a:spcAft>
                <a:spcPts val="0"/>
              </a:spcAft>
              <a:buClr>
                <a:srgbClr val="091179"/>
              </a:buClr>
              <a:buSzPts val="1200"/>
              <a:buFont typeface="Nunito"/>
              <a:buAutoNum type="romanLcPeriod"/>
              <a:defRPr/>
            </a:lvl3pPr>
            <a:lvl4pPr marL="2432304" lvl="3" indent="-405384" rtl="0">
              <a:spcBef>
                <a:spcPts val="0"/>
              </a:spcBef>
              <a:spcAft>
                <a:spcPts val="0"/>
              </a:spcAft>
              <a:buClr>
                <a:srgbClr val="091179"/>
              </a:buClr>
              <a:buSzPts val="1200"/>
              <a:buFont typeface="Nunito"/>
              <a:buAutoNum type="arabicPeriod"/>
              <a:defRPr/>
            </a:lvl4pPr>
            <a:lvl5pPr marL="3040380" lvl="4" indent="-405384" rtl="0">
              <a:spcBef>
                <a:spcPts val="0"/>
              </a:spcBef>
              <a:spcAft>
                <a:spcPts val="0"/>
              </a:spcAft>
              <a:buClr>
                <a:srgbClr val="091179"/>
              </a:buClr>
              <a:buSzPts val="1200"/>
              <a:buFont typeface="Nunito"/>
              <a:buAutoNum type="alphaLcPeriod"/>
              <a:defRPr/>
            </a:lvl5pPr>
            <a:lvl6pPr marL="3648456" lvl="5" indent="-405384" rtl="0">
              <a:spcBef>
                <a:spcPts val="0"/>
              </a:spcBef>
              <a:spcAft>
                <a:spcPts val="0"/>
              </a:spcAft>
              <a:buClr>
                <a:srgbClr val="091179"/>
              </a:buClr>
              <a:buSzPts val="1200"/>
              <a:buFont typeface="Nunito"/>
              <a:buAutoNum type="romanLcPeriod"/>
              <a:defRPr/>
            </a:lvl6pPr>
            <a:lvl7pPr marL="4256532" lvl="6" indent="-405384" rtl="0">
              <a:spcBef>
                <a:spcPts val="0"/>
              </a:spcBef>
              <a:spcAft>
                <a:spcPts val="0"/>
              </a:spcAft>
              <a:buClr>
                <a:srgbClr val="091179"/>
              </a:buClr>
              <a:buSzPts val="1200"/>
              <a:buFont typeface="Nunito"/>
              <a:buAutoNum type="arabicPeriod"/>
              <a:defRPr/>
            </a:lvl7pPr>
            <a:lvl8pPr marL="4864608" lvl="7" indent="-405384" rtl="0">
              <a:spcBef>
                <a:spcPts val="0"/>
              </a:spcBef>
              <a:spcAft>
                <a:spcPts val="0"/>
              </a:spcAft>
              <a:buClr>
                <a:srgbClr val="674EA7"/>
              </a:buClr>
              <a:buSzPts val="1200"/>
              <a:buFont typeface="Inconsolata"/>
              <a:buAutoNum type="alphaLcPeriod"/>
              <a:defRPr/>
            </a:lvl8pPr>
            <a:lvl9pPr marL="5472684" lvl="8" indent="-405384" rtl="0">
              <a:spcBef>
                <a:spcPts val="0"/>
              </a:spcBef>
              <a:spcAft>
                <a:spcPts val="0"/>
              </a:spcAft>
              <a:buClr>
                <a:srgbClr val="674EA7"/>
              </a:buClr>
              <a:buSzPts val="1200"/>
              <a:buFont typeface="Arial"/>
              <a:buAutoNum type="romanLcPeriod"/>
              <a:defRPr/>
            </a:lvl9pPr>
          </a:lstStyle>
          <a:p>
            <a:endParaRPr/>
          </a:p>
        </p:txBody>
      </p:sp>
      <p:grpSp>
        <p:nvGrpSpPr>
          <p:cNvPr id="783" name="Google Shape;783;p4"/>
          <p:cNvGrpSpPr/>
          <p:nvPr/>
        </p:nvGrpSpPr>
        <p:grpSpPr>
          <a:xfrm>
            <a:off x="624338" y="839639"/>
            <a:ext cx="164892" cy="14963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7" name="Google Shape;787;p4"/>
          <p:cNvSpPr/>
          <p:nvPr/>
        </p:nvSpPr>
        <p:spPr>
          <a:xfrm>
            <a:off x="6586532" y="-629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788" name="Google Shape;788;p4"/>
          <p:cNvGrpSpPr/>
          <p:nvPr/>
        </p:nvGrpSpPr>
        <p:grpSpPr>
          <a:xfrm>
            <a:off x="3" y="-268128"/>
            <a:ext cx="446540" cy="1208568"/>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16" name="Google Shape;816;p4"/>
          <p:cNvGrpSpPr/>
          <p:nvPr/>
        </p:nvGrpSpPr>
        <p:grpSpPr>
          <a:xfrm>
            <a:off x="11425655" y="5664331"/>
            <a:ext cx="507223" cy="137392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41" name="Google Shape;841;p4"/>
          <p:cNvGrpSpPr/>
          <p:nvPr/>
        </p:nvGrpSpPr>
        <p:grpSpPr>
          <a:xfrm flipH="1">
            <a:off x="124749" y="5936809"/>
            <a:ext cx="895184" cy="980512"/>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92" name="Google Shape;892;p4"/>
          <p:cNvGrpSpPr/>
          <p:nvPr/>
        </p:nvGrpSpPr>
        <p:grpSpPr>
          <a:xfrm>
            <a:off x="7932082" y="151783"/>
            <a:ext cx="527120" cy="687191"/>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15" name="Google Shape;915;p4"/>
          <p:cNvGrpSpPr/>
          <p:nvPr/>
        </p:nvGrpSpPr>
        <p:grpSpPr>
          <a:xfrm>
            <a:off x="10702999" y="-379955"/>
            <a:ext cx="1489000" cy="1527017"/>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77" name="Google Shape;977;p4"/>
          <p:cNvGrpSpPr/>
          <p:nvPr/>
        </p:nvGrpSpPr>
        <p:grpSpPr>
          <a:xfrm rot="-5400000">
            <a:off x="9285189" y="125173"/>
            <a:ext cx="215884" cy="194554"/>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3067281754"/>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625560" y="-219023"/>
            <a:ext cx="340579" cy="882933"/>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758" name="Google Shape;758;p4"/>
          <p:cNvGrpSpPr/>
          <p:nvPr/>
        </p:nvGrpSpPr>
        <p:grpSpPr>
          <a:xfrm>
            <a:off x="269345" y="-234667"/>
            <a:ext cx="629304" cy="879633"/>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1" name="Google Shape;781;p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1252200" y="1523767"/>
            <a:ext cx="9941200" cy="4849200"/>
          </a:xfrm>
          <a:prstGeom prst="rect">
            <a:avLst/>
          </a:prstGeom>
        </p:spPr>
        <p:txBody>
          <a:bodyPr spcFirstLastPara="1" wrap="square" lIns="91425" tIns="91425" rIns="91425" bIns="91425" anchor="t" anchorCtr="0">
            <a:noAutofit/>
          </a:bodyPr>
          <a:lstStyle>
            <a:lvl1pPr marL="608076" lvl="0" indent="-405384" rtl="0">
              <a:spcBef>
                <a:spcPts val="0"/>
              </a:spcBef>
              <a:spcAft>
                <a:spcPts val="0"/>
              </a:spcAft>
              <a:buClr>
                <a:srgbClr val="091179"/>
              </a:buClr>
              <a:buSzPts val="1200"/>
              <a:buFont typeface="Nunito"/>
              <a:buAutoNum type="arabicPeriod"/>
              <a:defRPr sz="1596">
                <a:latin typeface="Nunito"/>
                <a:ea typeface="Nunito"/>
                <a:cs typeface="Nunito"/>
                <a:sym typeface="Nunito"/>
              </a:defRPr>
            </a:lvl1pPr>
            <a:lvl2pPr marL="1216152" lvl="1" indent="-405384" rtl="0">
              <a:spcBef>
                <a:spcPts val="0"/>
              </a:spcBef>
              <a:spcAft>
                <a:spcPts val="0"/>
              </a:spcAft>
              <a:buClr>
                <a:srgbClr val="091179"/>
              </a:buClr>
              <a:buSzPts val="1200"/>
              <a:buFont typeface="Nunito"/>
              <a:buAutoNum type="alphaLcPeriod"/>
              <a:defRPr/>
            </a:lvl2pPr>
            <a:lvl3pPr marL="1824228" lvl="2" indent="-405384" rtl="0">
              <a:spcBef>
                <a:spcPts val="0"/>
              </a:spcBef>
              <a:spcAft>
                <a:spcPts val="0"/>
              </a:spcAft>
              <a:buClr>
                <a:srgbClr val="091179"/>
              </a:buClr>
              <a:buSzPts val="1200"/>
              <a:buFont typeface="Nunito"/>
              <a:buAutoNum type="romanLcPeriod"/>
              <a:defRPr/>
            </a:lvl3pPr>
            <a:lvl4pPr marL="2432304" lvl="3" indent="-405384" rtl="0">
              <a:spcBef>
                <a:spcPts val="0"/>
              </a:spcBef>
              <a:spcAft>
                <a:spcPts val="0"/>
              </a:spcAft>
              <a:buClr>
                <a:srgbClr val="091179"/>
              </a:buClr>
              <a:buSzPts val="1200"/>
              <a:buFont typeface="Nunito"/>
              <a:buAutoNum type="arabicPeriod"/>
              <a:defRPr/>
            </a:lvl4pPr>
            <a:lvl5pPr marL="3040380" lvl="4" indent="-405384" rtl="0">
              <a:spcBef>
                <a:spcPts val="0"/>
              </a:spcBef>
              <a:spcAft>
                <a:spcPts val="0"/>
              </a:spcAft>
              <a:buClr>
                <a:srgbClr val="091179"/>
              </a:buClr>
              <a:buSzPts val="1200"/>
              <a:buFont typeface="Nunito"/>
              <a:buAutoNum type="alphaLcPeriod"/>
              <a:defRPr/>
            </a:lvl5pPr>
            <a:lvl6pPr marL="3648456" lvl="5" indent="-405384" rtl="0">
              <a:spcBef>
                <a:spcPts val="0"/>
              </a:spcBef>
              <a:spcAft>
                <a:spcPts val="0"/>
              </a:spcAft>
              <a:buClr>
                <a:srgbClr val="091179"/>
              </a:buClr>
              <a:buSzPts val="1200"/>
              <a:buFont typeface="Nunito"/>
              <a:buAutoNum type="romanLcPeriod"/>
              <a:defRPr/>
            </a:lvl6pPr>
            <a:lvl7pPr marL="4256532" lvl="6" indent="-405384" rtl="0">
              <a:spcBef>
                <a:spcPts val="0"/>
              </a:spcBef>
              <a:spcAft>
                <a:spcPts val="0"/>
              </a:spcAft>
              <a:buClr>
                <a:srgbClr val="091179"/>
              </a:buClr>
              <a:buSzPts val="1200"/>
              <a:buFont typeface="Nunito"/>
              <a:buAutoNum type="arabicPeriod"/>
              <a:defRPr/>
            </a:lvl7pPr>
            <a:lvl8pPr marL="4864608" lvl="7" indent="-405384" rtl="0">
              <a:spcBef>
                <a:spcPts val="0"/>
              </a:spcBef>
              <a:spcAft>
                <a:spcPts val="0"/>
              </a:spcAft>
              <a:buClr>
                <a:srgbClr val="674EA7"/>
              </a:buClr>
              <a:buSzPts val="1200"/>
              <a:buFont typeface="Inconsolata"/>
              <a:buAutoNum type="alphaLcPeriod"/>
              <a:defRPr/>
            </a:lvl8pPr>
            <a:lvl9pPr marL="5472684" lvl="8" indent="-405384" rtl="0">
              <a:spcBef>
                <a:spcPts val="0"/>
              </a:spcBef>
              <a:spcAft>
                <a:spcPts val="0"/>
              </a:spcAft>
              <a:buClr>
                <a:srgbClr val="674EA7"/>
              </a:buClr>
              <a:buSzPts val="1200"/>
              <a:buFont typeface="Arial"/>
              <a:buAutoNum type="romanLcPeriod"/>
              <a:defRPr/>
            </a:lvl9pPr>
          </a:lstStyle>
          <a:p>
            <a:endParaRPr/>
          </a:p>
        </p:txBody>
      </p:sp>
      <p:grpSp>
        <p:nvGrpSpPr>
          <p:cNvPr id="783" name="Google Shape;783;p4"/>
          <p:cNvGrpSpPr/>
          <p:nvPr/>
        </p:nvGrpSpPr>
        <p:grpSpPr>
          <a:xfrm>
            <a:off x="624338" y="839639"/>
            <a:ext cx="164892" cy="14963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7" name="Google Shape;787;p4"/>
          <p:cNvSpPr/>
          <p:nvPr/>
        </p:nvSpPr>
        <p:spPr>
          <a:xfrm>
            <a:off x="6586532" y="-629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788" name="Google Shape;788;p4"/>
          <p:cNvGrpSpPr/>
          <p:nvPr/>
        </p:nvGrpSpPr>
        <p:grpSpPr>
          <a:xfrm>
            <a:off x="3" y="-268128"/>
            <a:ext cx="446540" cy="1208568"/>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16" name="Google Shape;816;p4"/>
          <p:cNvGrpSpPr/>
          <p:nvPr/>
        </p:nvGrpSpPr>
        <p:grpSpPr>
          <a:xfrm>
            <a:off x="11425655" y="5664331"/>
            <a:ext cx="507223" cy="137392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41" name="Google Shape;841;p4"/>
          <p:cNvGrpSpPr/>
          <p:nvPr/>
        </p:nvGrpSpPr>
        <p:grpSpPr>
          <a:xfrm flipH="1">
            <a:off x="124749" y="5936809"/>
            <a:ext cx="895184" cy="980512"/>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92" name="Google Shape;892;p4"/>
          <p:cNvGrpSpPr/>
          <p:nvPr/>
        </p:nvGrpSpPr>
        <p:grpSpPr>
          <a:xfrm>
            <a:off x="7932082" y="151783"/>
            <a:ext cx="527120" cy="687191"/>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15" name="Google Shape;915;p4"/>
          <p:cNvGrpSpPr/>
          <p:nvPr/>
        </p:nvGrpSpPr>
        <p:grpSpPr>
          <a:xfrm>
            <a:off x="10702999" y="-379955"/>
            <a:ext cx="1489000" cy="1527017"/>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77" name="Google Shape;977;p4"/>
          <p:cNvGrpSpPr/>
          <p:nvPr/>
        </p:nvGrpSpPr>
        <p:grpSpPr>
          <a:xfrm rot="-5400000">
            <a:off x="9285189" y="125173"/>
            <a:ext cx="215884" cy="194554"/>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4280920997"/>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625560" y="-219023"/>
            <a:ext cx="340579" cy="882933"/>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758" name="Google Shape;758;p4"/>
          <p:cNvGrpSpPr/>
          <p:nvPr/>
        </p:nvGrpSpPr>
        <p:grpSpPr>
          <a:xfrm>
            <a:off x="269345" y="-234667"/>
            <a:ext cx="629304" cy="879633"/>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1" name="Google Shape;781;p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1252200" y="1523767"/>
            <a:ext cx="9941200" cy="4849200"/>
          </a:xfrm>
          <a:prstGeom prst="rect">
            <a:avLst/>
          </a:prstGeom>
        </p:spPr>
        <p:txBody>
          <a:bodyPr spcFirstLastPara="1" wrap="square" lIns="91425" tIns="91425" rIns="91425" bIns="91425" anchor="t" anchorCtr="0">
            <a:noAutofit/>
          </a:bodyPr>
          <a:lstStyle>
            <a:lvl1pPr marL="608076" lvl="0" indent="-405384" rtl="0">
              <a:spcBef>
                <a:spcPts val="0"/>
              </a:spcBef>
              <a:spcAft>
                <a:spcPts val="0"/>
              </a:spcAft>
              <a:buClr>
                <a:srgbClr val="091179"/>
              </a:buClr>
              <a:buSzPts val="1200"/>
              <a:buFont typeface="Nunito"/>
              <a:buAutoNum type="arabicPeriod"/>
              <a:defRPr sz="1596">
                <a:latin typeface="Nunito"/>
                <a:ea typeface="Nunito"/>
                <a:cs typeface="Nunito"/>
                <a:sym typeface="Nunito"/>
              </a:defRPr>
            </a:lvl1pPr>
            <a:lvl2pPr marL="1216152" lvl="1" indent="-405384" rtl="0">
              <a:spcBef>
                <a:spcPts val="0"/>
              </a:spcBef>
              <a:spcAft>
                <a:spcPts val="0"/>
              </a:spcAft>
              <a:buClr>
                <a:srgbClr val="091179"/>
              </a:buClr>
              <a:buSzPts val="1200"/>
              <a:buFont typeface="Nunito"/>
              <a:buAutoNum type="alphaLcPeriod"/>
              <a:defRPr/>
            </a:lvl2pPr>
            <a:lvl3pPr marL="1824228" lvl="2" indent="-405384" rtl="0">
              <a:spcBef>
                <a:spcPts val="0"/>
              </a:spcBef>
              <a:spcAft>
                <a:spcPts val="0"/>
              </a:spcAft>
              <a:buClr>
                <a:srgbClr val="091179"/>
              </a:buClr>
              <a:buSzPts val="1200"/>
              <a:buFont typeface="Nunito"/>
              <a:buAutoNum type="romanLcPeriod"/>
              <a:defRPr/>
            </a:lvl3pPr>
            <a:lvl4pPr marL="2432304" lvl="3" indent="-405384" rtl="0">
              <a:spcBef>
                <a:spcPts val="0"/>
              </a:spcBef>
              <a:spcAft>
                <a:spcPts val="0"/>
              </a:spcAft>
              <a:buClr>
                <a:srgbClr val="091179"/>
              </a:buClr>
              <a:buSzPts val="1200"/>
              <a:buFont typeface="Nunito"/>
              <a:buAutoNum type="arabicPeriod"/>
              <a:defRPr/>
            </a:lvl4pPr>
            <a:lvl5pPr marL="3040380" lvl="4" indent="-405384" rtl="0">
              <a:spcBef>
                <a:spcPts val="0"/>
              </a:spcBef>
              <a:spcAft>
                <a:spcPts val="0"/>
              </a:spcAft>
              <a:buClr>
                <a:srgbClr val="091179"/>
              </a:buClr>
              <a:buSzPts val="1200"/>
              <a:buFont typeface="Nunito"/>
              <a:buAutoNum type="alphaLcPeriod"/>
              <a:defRPr/>
            </a:lvl5pPr>
            <a:lvl6pPr marL="3648456" lvl="5" indent="-405384" rtl="0">
              <a:spcBef>
                <a:spcPts val="0"/>
              </a:spcBef>
              <a:spcAft>
                <a:spcPts val="0"/>
              </a:spcAft>
              <a:buClr>
                <a:srgbClr val="091179"/>
              </a:buClr>
              <a:buSzPts val="1200"/>
              <a:buFont typeface="Nunito"/>
              <a:buAutoNum type="romanLcPeriod"/>
              <a:defRPr/>
            </a:lvl6pPr>
            <a:lvl7pPr marL="4256532" lvl="6" indent="-405384" rtl="0">
              <a:spcBef>
                <a:spcPts val="0"/>
              </a:spcBef>
              <a:spcAft>
                <a:spcPts val="0"/>
              </a:spcAft>
              <a:buClr>
                <a:srgbClr val="091179"/>
              </a:buClr>
              <a:buSzPts val="1200"/>
              <a:buFont typeface="Nunito"/>
              <a:buAutoNum type="arabicPeriod"/>
              <a:defRPr/>
            </a:lvl7pPr>
            <a:lvl8pPr marL="4864608" lvl="7" indent="-405384" rtl="0">
              <a:spcBef>
                <a:spcPts val="0"/>
              </a:spcBef>
              <a:spcAft>
                <a:spcPts val="0"/>
              </a:spcAft>
              <a:buClr>
                <a:srgbClr val="674EA7"/>
              </a:buClr>
              <a:buSzPts val="1200"/>
              <a:buFont typeface="Inconsolata"/>
              <a:buAutoNum type="alphaLcPeriod"/>
              <a:defRPr/>
            </a:lvl8pPr>
            <a:lvl9pPr marL="5472684" lvl="8" indent="-405384" rtl="0">
              <a:spcBef>
                <a:spcPts val="0"/>
              </a:spcBef>
              <a:spcAft>
                <a:spcPts val="0"/>
              </a:spcAft>
              <a:buClr>
                <a:srgbClr val="674EA7"/>
              </a:buClr>
              <a:buSzPts val="1200"/>
              <a:buFont typeface="Arial"/>
              <a:buAutoNum type="romanLcPeriod"/>
              <a:defRPr/>
            </a:lvl9pPr>
          </a:lstStyle>
          <a:p>
            <a:endParaRPr/>
          </a:p>
        </p:txBody>
      </p:sp>
      <p:grpSp>
        <p:nvGrpSpPr>
          <p:cNvPr id="783" name="Google Shape;783;p4"/>
          <p:cNvGrpSpPr/>
          <p:nvPr/>
        </p:nvGrpSpPr>
        <p:grpSpPr>
          <a:xfrm>
            <a:off x="624338" y="839639"/>
            <a:ext cx="164892" cy="14963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7" name="Google Shape;787;p4"/>
          <p:cNvSpPr/>
          <p:nvPr/>
        </p:nvSpPr>
        <p:spPr>
          <a:xfrm>
            <a:off x="6586532" y="-629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788" name="Google Shape;788;p4"/>
          <p:cNvGrpSpPr/>
          <p:nvPr/>
        </p:nvGrpSpPr>
        <p:grpSpPr>
          <a:xfrm>
            <a:off x="3" y="-268128"/>
            <a:ext cx="446540" cy="1208568"/>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16" name="Google Shape;816;p4"/>
          <p:cNvGrpSpPr/>
          <p:nvPr/>
        </p:nvGrpSpPr>
        <p:grpSpPr>
          <a:xfrm>
            <a:off x="11425655" y="5664331"/>
            <a:ext cx="507223" cy="137392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41" name="Google Shape;841;p4"/>
          <p:cNvGrpSpPr/>
          <p:nvPr/>
        </p:nvGrpSpPr>
        <p:grpSpPr>
          <a:xfrm flipH="1">
            <a:off x="124749" y="5936809"/>
            <a:ext cx="895184" cy="980512"/>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92" name="Google Shape;892;p4"/>
          <p:cNvGrpSpPr/>
          <p:nvPr/>
        </p:nvGrpSpPr>
        <p:grpSpPr>
          <a:xfrm>
            <a:off x="7932082" y="151783"/>
            <a:ext cx="527120" cy="687191"/>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15" name="Google Shape;915;p4"/>
          <p:cNvGrpSpPr/>
          <p:nvPr/>
        </p:nvGrpSpPr>
        <p:grpSpPr>
          <a:xfrm>
            <a:off x="10702999" y="-379955"/>
            <a:ext cx="1489000" cy="1527017"/>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77" name="Google Shape;977;p4"/>
          <p:cNvGrpSpPr/>
          <p:nvPr/>
        </p:nvGrpSpPr>
        <p:grpSpPr>
          <a:xfrm rot="-5400000">
            <a:off x="9285189" y="125173"/>
            <a:ext cx="215884" cy="194554"/>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3576520934"/>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625560" y="-219023"/>
            <a:ext cx="340579" cy="882933"/>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758" name="Google Shape;758;p4"/>
          <p:cNvGrpSpPr/>
          <p:nvPr/>
        </p:nvGrpSpPr>
        <p:grpSpPr>
          <a:xfrm>
            <a:off x="269345" y="-234667"/>
            <a:ext cx="629304" cy="879633"/>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1" name="Google Shape;781;p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1252200" y="1523767"/>
            <a:ext cx="9941200" cy="4849200"/>
          </a:xfrm>
          <a:prstGeom prst="rect">
            <a:avLst/>
          </a:prstGeom>
        </p:spPr>
        <p:txBody>
          <a:bodyPr spcFirstLastPara="1" wrap="square" lIns="91425" tIns="91425" rIns="91425" bIns="91425" anchor="t" anchorCtr="0">
            <a:noAutofit/>
          </a:bodyPr>
          <a:lstStyle>
            <a:lvl1pPr marL="608076" lvl="0" indent="-405384" rtl="0">
              <a:spcBef>
                <a:spcPts val="0"/>
              </a:spcBef>
              <a:spcAft>
                <a:spcPts val="0"/>
              </a:spcAft>
              <a:buClr>
                <a:srgbClr val="091179"/>
              </a:buClr>
              <a:buSzPts val="1200"/>
              <a:buFont typeface="Nunito"/>
              <a:buAutoNum type="arabicPeriod"/>
              <a:defRPr sz="1596">
                <a:latin typeface="Nunito"/>
                <a:ea typeface="Nunito"/>
                <a:cs typeface="Nunito"/>
                <a:sym typeface="Nunito"/>
              </a:defRPr>
            </a:lvl1pPr>
            <a:lvl2pPr marL="1216152" lvl="1" indent="-405384" rtl="0">
              <a:spcBef>
                <a:spcPts val="0"/>
              </a:spcBef>
              <a:spcAft>
                <a:spcPts val="0"/>
              </a:spcAft>
              <a:buClr>
                <a:srgbClr val="091179"/>
              </a:buClr>
              <a:buSzPts val="1200"/>
              <a:buFont typeface="Nunito"/>
              <a:buAutoNum type="alphaLcPeriod"/>
              <a:defRPr/>
            </a:lvl2pPr>
            <a:lvl3pPr marL="1824228" lvl="2" indent="-405384" rtl="0">
              <a:spcBef>
                <a:spcPts val="0"/>
              </a:spcBef>
              <a:spcAft>
                <a:spcPts val="0"/>
              </a:spcAft>
              <a:buClr>
                <a:srgbClr val="091179"/>
              </a:buClr>
              <a:buSzPts val="1200"/>
              <a:buFont typeface="Nunito"/>
              <a:buAutoNum type="romanLcPeriod"/>
              <a:defRPr/>
            </a:lvl3pPr>
            <a:lvl4pPr marL="2432304" lvl="3" indent="-405384" rtl="0">
              <a:spcBef>
                <a:spcPts val="0"/>
              </a:spcBef>
              <a:spcAft>
                <a:spcPts val="0"/>
              </a:spcAft>
              <a:buClr>
                <a:srgbClr val="091179"/>
              </a:buClr>
              <a:buSzPts val="1200"/>
              <a:buFont typeface="Nunito"/>
              <a:buAutoNum type="arabicPeriod"/>
              <a:defRPr/>
            </a:lvl4pPr>
            <a:lvl5pPr marL="3040380" lvl="4" indent="-405384" rtl="0">
              <a:spcBef>
                <a:spcPts val="0"/>
              </a:spcBef>
              <a:spcAft>
                <a:spcPts val="0"/>
              </a:spcAft>
              <a:buClr>
                <a:srgbClr val="091179"/>
              </a:buClr>
              <a:buSzPts val="1200"/>
              <a:buFont typeface="Nunito"/>
              <a:buAutoNum type="alphaLcPeriod"/>
              <a:defRPr/>
            </a:lvl5pPr>
            <a:lvl6pPr marL="3648456" lvl="5" indent="-405384" rtl="0">
              <a:spcBef>
                <a:spcPts val="0"/>
              </a:spcBef>
              <a:spcAft>
                <a:spcPts val="0"/>
              </a:spcAft>
              <a:buClr>
                <a:srgbClr val="091179"/>
              </a:buClr>
              <a:buSzPts val="1200"/>
              <a:buFont typeface="Nunito"/>
              <a:buAutoNum type="romanLcPeriod"/>
              <a:defRPr/>
            </a:lvl6pPr>
            <a:lvl7pPr marL="4256532" lvl="6" indent="-405384" rtl="0">
              <a:spcBef>
                <a:spcPts val="0"/>
              </a:spcBef>
              <a:spcAft>
                <a:spcPts val="0"/>
              </a:spcAft>
              <a:buClr>
                <a:srgbClr val="091179"/>
              </a:buClr>
              <a:buSzPts val="1200"/>
              <a:buFont typeface="Nunito"/>
              <a:buAutoNum type="arabicPeriod"/>
              <a:defRPr/>
            </a:lvl7pPr>
            <a:lvl8pPr marL="4864608" lvl="7" indent="-405384" rtl="0">
              <a:spcBef>
                <a:spcPts val="0"/>
              </a:spcBef>
              <a:spcAft>
                <a:spcPts val="0"/>
              </a:spcAft>
              <a:buClr>
                <a:srgbClr val="674EA7"/>
              </a:buClr>
              <a:buSzPts val="1200"/>
              <a:buFont typeface="Inconsolata"/>
              <a:buAutoNum type="alphaLcPeriod"/>
              <a:defRPr/>
            </a:lvl8pPr>
            <a:lvl9pPr marL="5472684" lvl="8" indent="-405384" rtl="0">
              <a:spcBef>
                <a:spcPts val="0"/>
              </a:spcBef>
              <a:spcAft>
                <a:spcPts val="0"/>
              </a:spcAft>
              <a:buClr>
                <a:srgbClr val="674EA7"/>
              </a:buClr>
              <a:buSzPts val="1200"/>
              <a:buFont typeface="Arial"/>
              <a:buAutoNum type="romanLcPeriod"/>
              <a:defRPr/>
            </a:lvl9pPr>
          </a:lstStyle>
          <a:p>
            <a:endParaRPr/>
          </a:p>
        </p:txBody>
      </p:sp>
      <p:grpSp>
        <p:nvGrpSpPr>
          <p:cNvPr id="783" name="Google Shape;783;p4"/>
          <p:cNvGrpSpPr/>
          <p:nvPr/>
        </p:nvGrpSpPr>
        <p:grpSpPr>
          <a:xfrm>
            <a:off x="624338" y="839639"/>
            <a:ext cx="164892" cy="14963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7" name="Google Shape;787;p4"/>
          <p:cNvSpPr/>
          <p:nvPr/>
        </p:nvSpPr>
        <p:spPr>
          <a:xfrm>
            <a:off x="6586532" y="-629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788" name="Google Shape;788;p4"/>
          <p:cNvGrpSpPr/>
          <p:nvPr/>
        </p:nvGrpSpPr>
        <p:grpSpPr>
          <a:xfrm>
            <a:off x="3" y="-268128"/>
            <a:ext cx="446540" cy="1208568"/>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16" name="Google Shape;816;p4"/>
          <p:cNvGrpSpPr/>
          <p:nvPr/>
        </p:nvGrpSpPr>
        <p:grpSpPr>
          <a:xfrm>
            <a:off x="11425655" y="5664331"/>
            <a:ext cx="507223" cy="137392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41" name="Google Shape;841;p4"/>
          <p:cNvGrpSpPr/>
          <p:nvPr/>
        </p:nvGrpSpPr>
        <p:grpSpPr>
          <a:xfrm flipH="1">
            <a:off x="124749" y="5936809"/>
            <a:ext cx="895184" cy="980512"/>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92" name="Google Shape;892;p4"/>
          <p:cNvGrpSpPr/>
          <p:nvPr/>
        </p:nvGrpSpPr>
        <p:grpSpPr>
          <a:xfrm>
            <a:off x="7932082" y="151783"/>
            <a:ext cx="527120" cy="687191"/>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15" name="Google Shape;915;p4"/>
          <p:cNvGrpSpPr/>
          <p:nvPr/>
        </p:nvGrpSpPr>
        <p:grpSpPr>
          <a:xfrm>
            <a:off x="10702999" y="-379955"/>
            <a:ext cx="1489000" cy="1527017"/>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77" name="Google Shape;977;p4"/>
          <p:cNvGrpSpPr/>
          <p:nvPr/>
        </p:nvGrpSpPr>
        <p:grpSpPr>
          <a:xfrm rot="-5400000">
            <a:off x="9285189" y="125173"/>
            <a:ext cx="215884" cy="194554"/>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3496191481"/>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625560" y="-219023"/>
            <a:ext cx="340579" cy="882933"/>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758" name="Google Shape;758;p4"/>
          <p:cNvGrpSpPr/>
          <p:nvPr/>
        </p:nvGrpSpPr>
        <p:grpSpPr>
          <a:xfrm>
            <a:off x="269345" y="-234667"/>
            <a:ext cx="629304" cy="879633"/>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1" name="Google Shape;781;p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1252200" y="1523767"/>
            <a:ext cx="9941200" cy="4849200"/>
          </a:xfrm>
          <a:prstGeom prst="rect">
            <a:avLst/>
          </a:prstGeom>
        </p:spPr>
        <p:txBody>
          <a:bodyPr spcFirstLastPara="1" wrap="square" lIns="91425" tIns="91425" rIns="91425" bIns="91425" anchor="t" anchorCtr="0">
            <a:noAutofit/>
          </a:bodyPr>
          <a:lstStyle>
            <a:lvl1pPr marL="608076" lvl="0" indent="-405384" rtl="0">
              <a:spcBef>
                <a:spcPts val="0"/>
              </a:spcBef>
              <a:spcAft>
                <a:spcPts val="0"/>
              </a:spcAft>
              <a:buClr>
                <a:srgbClr val="091179"/>
              </a:buClr>
              <a:buSzPts val="1200"/>
              <a:buFont typeface="Nunito"/>
              <a:buAutoNum type="arabicPeriod"/>
              <a:defRPr sz="1596">
                <a:latin typeface="Nunito"/>
                <a:ea typeface="Nunito"/>
                <a:cs typeface="Nunito"/>
                <a:sym typeface="Nunito"/>
              </a:defRPr>
            </a:lvl1pPr>
            <a:lvl2pPr marL="1216152" lvl="1" indent="-405384" rtl="0">
              <a:spcBef>
                <a:spcPts val="0"/>
              </a:spcBef>
              <a:spcAft>
                <a:spcPts val="0"/>
              </a:spcAft>
              <a:buClr>
                <a:srgbClr val="091179"/>
              </a:buClr>
              <a:buSzPts val="1200"/>
              <a:buFont typeface="Nunito"/>
              <a:buAutoNum type="alphaLcPeriod"/>
              <a:defRPr/>
            </a:lvl2pPr>
            <a:lvl3pPr marL="1824228" lvl="2" indent="-405384" rtl="0">
              <a:spcBef>
                <a:spcPts val="0"/>
              </a:spcBef>
              <a:spcAft>
                <a:spcPts val="0"/>
              </a:spcAft>
              <a:buClr>
                <a:srgbClr val="091179"/>
              </a:buClr>
              <a:buSzPts val="1200"/>
              <a:buFont typeface="Nunito"/>
              <a:buAutoNum type="romanLcPeriod"/>
              <a:defRPr/>
            </a:lvl3pPr>
            <a:lvl4pPr marL="2432304" lvl="3" indent="-405384" rtl="0">
              <a:spcBef>
                <a:spcPts val="0"/>
              </a:spcBef>
              <a:spcAft>
                <a:spcPts val="0"/>
              </a:spcAft>
              <a:buClr>
                <a:srgbClr val="091179"/>
              </a:buClr>
              <a:buSzPts val="1200"/>
              <a:buFont typeface="Nunito"/>
              <a:buAutoNum type="arabicPeriod"/>
              <a:defRPr/>
            </a:lvl4pPr>
            <a:lvl5pPr marL="3040380" lvl="4" indent="-405384" rtl="0">
              <a:spcBef>
                <a:spcPts val="0"/>
              </a:spcBef>
              <a:spcAft>
                <a:spcPts val="0"/>
              </a:spcAft>
              <a:buClr>
                <a:srgbClr val="091179"/>
              </a:buClr>
              <a:buSzPts val="1200"/>
              <a:buFont typeface="Nunito"/>
              <a:buAutoNum type="alphaLcPeriod"/>
              <a:defRPr/>
            </a:lvl5pPr>
            <a:lvl6pPr marL="3648456" lvl="5" indent="-405384" rtl="0">
              <a:spcBef>
                <a:spcPts val="0"/>
              </a:spcBef>
              <a:spcAft>
                <a:spcPts val="0"/>
              </a:spcAft>
              <a:buClr>
                <a:srgbClr val="091179"/>
              </a:buClr>
              <a:buSzPts val="1200"/>
              <a:buFont typeface="Nunito"/>
              <a:buAutoNum type="romanLcPeriod"/>
              <a:defRPr/>
            </a:lvl6pPr>
            <a:lvl7pPr marL="4256532" lvl="6" indent="-405384" rtl="0">
              <a:spcBef>
                <a:spcPts val="0"/>
              </a:spcBef>
              <a:spcAft>
                <a:spcPts val="0"/>
              </a:spcAft>
              <a:buClr>
                <a:srgbClr val="091179"/>
              </a:buClr>
              <a:buSzPts val="1200"/>
              <a:buFont typeface="Nunito"/>
              <a:buAutoNum type="arabicPeriod"/>
              <a:defRPr/>
            </a:lvl7pPr>
            <a:lvl8pPr marL="4864608" lvl="7" indent="-405384" rtl="0">
              <a:spcBef>
                <a:spcPts val="0"/>
              </a:spcBef>
              <a:spcAft>
                <a:spcPts val="0"/>
              </a:spcAft>
              <a:buClr>
                <a:srgbClr val="674EA7"/>
              </a:buClr>
              <a:buSzPts val="1200"/>
              <a:buFont typeface="Inconsolata"/>
              <a:buAutoNum type="alphaLcPeriod"/>
              <a:defRPr/>
            </a:lvl8pPr>
            <a:lvl9pPr marL="5472684" lvl="8" indent="-405384" rtl="0">
              <a:spcBef>
                <a:spcPts val="0"/>
              </a:spcBef>
              <a:spcAft>
                <a:spcPts val="0"/>
              </a:spcAft>
              <a:buClr>
                <a:srgbClr val="674EA7"/>
              </a:buClr>
              <a:buSzPts val="1200"/>
              <a:buFont typeface="Arial"/>
              <a:buAutoNum type="romanLcPeriod"/>
              <a:defRPr/>
            </a:lvl9pPr>
          </a:lstStyle>
          <a:p>
            <a:endParaRPr/>
          </a:p>
        </p:txBody>
      </p:sp>
      <p:grpSp>
        <p:nvGrpSpPr>
          <p:cNvPr id="783" name="Google Shape;783;p4"/>
          <p:cNvGrpSpPr/>
          <p:nvPr/>
        </p:nvGrpSpPr>
        <p:grpSpPr>
          <a:xfrm>
            <a:off x="624338" y="839639"/>
            <a:ext cx="164892" cy="14963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7" name="Google Shape;787;p4"/>
          <p:cNvSpPr/>
          <p:nvPr/>
        </p:nvSpPr>
        <p:spPr>
          <a:xfrm>
            <a:off x="6586532" y="-629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788" name="Google Shape;788;p4"/>
          <p:cNvGrpSpPr/>
          <p:nvPr/>
        </p:nvGrpSpPr>
        <p:grpSpPr>
          <a:xfrm>
            <a:off x="3" y="-268128"/>
            <a:ext cx="446540" cy="1208568"/>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16" name="Google Shape;816;p4"/>
          <p:cNvGrpSpPr/>
          <p:nvPr/>
        </p:nvGrpSpPr>
        <p:grpSpPr>
          <a:xfrm>
            <a:off x="11425655" y="5664331"/>
            <a:ext cx="507223" cy="137392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41" name="Google Shape;841;p4"/>
          <p:cNvGrpSpPr/>
          <p:nvPr/>
        </p:nvGrpSpPr>
        <p:grpSpPr>
          <a:xfrm flipH="1">
            <a:off x="124749" y="5936809"/>
            <a:ext cx="895184" cy="980512"/>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92" name="Google Shape;892;p4"/>
          <p:cNvGrpSpPr/>
          <p:nvPr/>
        </p:nvGrpSpPr>
        <p:grpSpPr>
          <a:xfrm>
            <a:off x="7932082" y="151783"/>
            <a:ext cx="527120" cy="687191"/>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15" name="Google Shape;915;p4"/>
          <p:cNvGrpSpPr/>
          <p:nvPr/>
        </p:nvGrpSpPr>
        <p:grpSpPr>
          <a:xfrm>
            <a:off x="10702999" y="-379955"/>
            <a:ext cx="1489000" cy="1527017"/>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77" name="Google Shape;977;p4"/>
          <p:cNvGrpSpPr/>
          <p:nvPr/>
        </p:nvGrpSpPr>
        <p:grpSpPr>
          <a:xfrm rot="-5400000">
            <a:off x="9285189" y="125173"/>
            <a:ext cx="215884" cy="194554"/>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3337517525"/>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625560" y="-219023"/>
            <a:ext cx="340579" cy="882933"/>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758" name="Google Shape;758;p4"/>
          <p:cNvGrpSpPr/>
          <p:nvPr/>
        </p:nvGrpSpPr>
        <p:grpSpPr>
          <a:xfrm>
            <a:off x="269345" y="-234667"/>
            <a:ext cx="629304" cy="879633"/>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1" name="Google Shape;781;p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1252200" y="1523767"/>
            <a:ext cx="9941200" cy="4849200"/>
          </a:xfrm>
          <a:prstGeom prst="rect">
            <a:avLst/>
          </a:prstGeom>
        </p:spPr>
        <p:txBody>
          <a:bodyPr spcFirstLastPara="1" wrap="square" lIns="91425" tIns="91425" rIns="91425" bIns="91425" anchor="t" anchorCtr="0">
            <a:noAutofit/>
          </a:bodyPr>
          <a:lstStyle>
            <a:lvl1pPr marL="608076" lvl="0" indent="-405384" rtl="0">
              <a:spcBef>
                <a:spcPts val="0"/>
              </a:spcBef>
              <a:spcAft>
                <a:spcPts val="0"/>
              </a:spcAft>
              <a:buClr>
                <a:srgbClr val="091179"/>
              </a:buClr>
              <a:buSzPts val="1200"/>
              <a:buFont typeface="Nunito"/>
              <a:buAutoNum type="arabicPeriod"/>
              <a:defRPr sz="1596">
                <a:latin typeface="Nunito"/>
                <a:ea typeface="Nunito"/>
                <a:cs typeface="Nunito"/>
                <a:sym typeface="Nunito"/>
              </a:defRPr>
            </a:lvl1pPr>
            <a:lvl2pPr marL="1216152" lvl="1" indent="-405384" rtl="0">
              <a:spcBef>
                <a:spcPts val="0"/>
              </a:spcBef>
              <a:spcAft>
                <a:spcPts val="0"/>
              </a:spcAft>
              <a:buClr>
                <a:srgbClr val="091179"/>
              </a:buClr>
              <a:buSzPts val="1200"/>
              <a:buFont typeface="Nunito"/>
              <a:buAutoNum type="alphaLcPeriod"/>
              <a:defRPr/>
            </a:lvl2pPr>
            <a:lvl3pPr marL="1824228" lvl="2" indent="-405384" rtl="0">
              <a:spcBef>
                <a:spcPts val="0"/>
              </a:spcBef>
              <a:spcAft>
                <a:spcPts val="0"/>
              </a:spcAft>
              <a:buClr>
                <a:srgbClr val="091179"/>
              </a:buClr>
              <a:buSzPts val="1200"/>
              <a:buFont typeface="Nunito"/>
              <a:buAutoNum type="romanLcPeriod"/>
              <a:defRPr/>
            </a:lvl3pPr>
            <a:lvl4pPr marL="2432304" lvl="3" indent="-405384" rtl="0">
              <a:spcBef>
                <a:spcPts val="0"/>
              </a:spcBef>
              <a:spcAft>
                <a:spcPts val="0"/>
              </a:spcAft>
              <a:buClr>
                <a:srgbClr val="091179"/>
              </a:buClr>
              <a:buSzPts val="1200"/>
              <a:buFont typeface="Nunito"/>
              <a:buAutoNum type="arabicPeriod"/>
              <a:defRPr/>
            </a:lvl4pPr>
            <a:lvl5pPr marL="3040380" lvl="4" indent="-405384" rtl="0">
              <a:spcBef>
                <a:spcPts val="0"/>
              </a:spcBef>
              <a:spcAft>
                <a:spcPts val="0"/>
              </a:spcAft>
              <a:buClr>
                <a:srgbClr val="091179"/>
              </a:buClr>
              <a:buSzPts val="1200"/>
              <a:buFont typeface="Nunito"/>
              <a:buAutoNum type="alphaLcPeriod"/>
              <a:defRPr/>
            </a:lvl5pPr>
            <a:lvl6pPr marL="3648456" lvl="5" indent="-405384" rtl="0">
              <a:spcBef>
                <a:spcPts val="0"/>
              </a:spcBef>
              <a:spcAft>
                <a:spcPts val="0"/>
              </a:spcAft>
              <a:buClr>
                <a:srgbClr val="091179"/>
              </a:buClr>
              <a:buSzPts val="1200"/>
              <a:buFont typeface="Nunito"/>
              <a:buAutoNum type="romanLcPeriod"/>
              <a:defRPr/>
            </a:lvl6pPr>
            <a:lvl7pPr marL="4256532" lvl="6" indent="-405384" rtl="0">
              <a:spcBef>
                <a:spcPts val="0"/>
              </a:spcBef>
              <a:spcAft>
                <a:spcPts val="0"/>
              </a:spcAft>
              <a:buClr>
                <a:srgbClr val="091179"/>
              </a:buClr>
              <a:buSzPts val="1200"/>
              <a:buFont typeface="Nunito"/>
              <a:buAutoNum type="arabicPeriod"/>
              <a:defRPr/>
            </a:lvl7pPr>
            <a:lvl8pPr marL="4864608" lvl="7" indent="-405384" rtl="0">
              <a:spcBef>
                <a:spcPts val="0"/>
              </a:spcBef>
              <a:spcAft>
                <a:spcPts val="0"/>
              </a:spcAft>
              <a:buClr>
                <a:srgbClr val="674EA7"/>
              </a:buClr>
              <a:buSzPts val="1200"/>
              <a:buFont typeface="Inconsolata"/>
              <a:buAutoNum type="alphaLcPeriod"/>
              <a:defRPr/>
            </a:lvl8pPr>
            <a:lvl9pPr marL="5472684" lvl="8" indent="-405384" rtl="0">
              <a:spcBef>
                <a:spcPts val="0"/>
              </a:spcBef>
              <a:spcAft>
                <a:spcPts val="0"/>
              </a:spcAft>
              <a:buClr>
                <a:srgbClr val="674EA7"/>
              </a:buClr>
              <a:buSzPts val="1200"/>
              <a:buFont typeface="Arial"/>
              <a:buAutoNum type="romanLcPeriod"/>
              <a:defRPr/>
            </a:lvl9pPr>
          </a:lstStyle>
          <a:p>
            <a:endParaRPr/>
          </a:p>
        </p:txBody>
      </p:sp>
      <p:grpSp>
        <p:nvGrpSpPr>
          <p:cNvPr id="783" name="Google Shape;783;p4"/>
          <p:cNvGrpSpPr/>
          <p:nvPr/>
        </p:nvGrpSpPr>
        <p:grpSpPr>
          <a:xfrm>
            <a:off x="624338" y="839639"/>
            <a:ext cx="164892" cy="14963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7" name="Google Shape;787;p4"/>
          <p:cNvSpPr/>
          <p:nvPr/>
        </p:nvSpPr>
        <p:spPr>
          <a:xfrm>
            <a:off x="6586532" y="-629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788" name="Google Shape;788;p4"/>
          <p:cNvGrpSpPr/>
          <p:nvPr/>
        </p:nvGrpSpPr>
        <p:grpSpPr>
          <a:xfrm>
            <a:off x="3" y="-268128"/>
            <a:ext cx="446540" cy="1208568"/>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16" name="Google Shape;816;p4"/>
          <p:cNvGrpSpPr/>
          <p:nvPr/>
        </p:nvGrpSpPr>
        <p:grpSpPr>
          <a:xfrm>
            <a:off x="11425655" y="5664331"/>
            <a:ext cx="507223" cy="137392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41" name="Google Shape;841;p4"/>
          <p:cNvGrpSpPr/>
          <p:nvPr/>
        </p:nvGrpSpPr>
        <p:grpSpPr>
          <a:xfrm flipH="1">
            <a:off x="124749" y="5936809"/>
            <a:ext cx="895184" cy="980512"/>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92" name="Google Shape;892;p4"/>
          <p:cNvGrpSpPr/>
          <p:nvPr/>
        </p:nvGrpSpPr>
        <p:grpSpPr>
          <a:xfrm>
            <a:off x="7932082" y="151783"/>
            <a:ext cx="527120" cy="687191"/>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15" name="Google Shape;915;p4"/>
          <p:cNvGrpSpPr/>
          <p:nvPr/>
        </p:nvGrpSpPr>
        <p:grpSpPr>
          <a:xfrm>
            <a:off x="10702999" y="-379955"/>
            <a:ext cx="1489000" cy="1527017"/>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77" name="Google Shape;977;p4"/>
          <p:cNvGrpSpPr/>
          <p:nvPr/>
        </p:nvGrpSpPr>
        <p:grpSpPr>
          <a:xfrm rot="-5400000">
            <a:off x="9285189" y="125173"/>
            <a:ext cx="215884" cy="194554"/>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3813442498"/>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625560" y="-219023"/>
            <a:ext cx="340579" cy="882933"/>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758" name="Google Shape;758;p4"/>
          <p:cNvGrpSpPr/>
          <p:nvPr/>
        </p:nvGrpSpPr>
        <p:grpSpPr>
          <a:xfrm>
            <a:off x="269345" y="-234667"/>
            <a:ext cx="629304" cy="879633"/>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1" name="Google Shape;781;p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1252200" y="1523767"/>
            <a:ext cx="9941200" cy="4849200"/>
          </a:xfrm>
          <a:prstGeom prst="rect">
            <a:avLst/>
          </a:prstGeom>
        </p:spPr>
        <p:txBody>
          <a:bodyPr spcFirstLastPara="1" wrap="square" lIns="91425" tIns="91425" rIns="91425" bIns="91425" anchor="t" anchorCtr="0">
            <a:noAutofit/>
          </a:bodyPr>
          <a:lstStyle>
            <a:lvl1pPr marL="608076" lvl="0" indent="-405384" rtl="0">
              <a:spcBef>
                <a:spcPts val="0"/>
              </a:spcBef>
              <a:spcAft>
                <a:spcPts val="0"/>
              </a:spcAft>
              <a:buClr>
                <a:srgbClr val="091179"/>
              </a:buClr>
              <a:buSzPts val="1200"/>
              <a:buFont typeface="Nunito"/>
              <a:buAutoNum type="arabicPeriod"/>
              <a:defRPr sz="1596">
                <a:latin typeface="Nunito"/>
                <a:ea typeface="Nunito"/>
                <a:cs typeface="Nunito"/>
                <a:sym typeface="Nunito"/>
              </a:defRPr>
            </a:lvl1pPr>
            <a:lvl2pPr marL="1216152" lvl="1" indent="-405384" rtl="0">
              <a:spcBef>
                <a:spcPts val="0"/>
              </a:spcBef>
              <a:spcAft>
                <a:spcPts val="0"/>
              </a:spcAft>
              <a:buClr>
                <a:srgbClr val="091179"/>
              </a:buClr>
              <a:buSzPts val="1200"/>
              <a:buFont typeface="Nunito"/>
              <a:buAutoNum type="alphaLcPeriod"/>
              <a:defRPr/>
            </a:lvl2pPr>
            <a:lvl3pPr marL="1824228" lvl="2" indent="-405384" rtl="0">
              <a:spcBef>
                <a:spcPts val="0"/>
              </a:spcBef>
              <a:spcAft>
                <a:spcPts val="0"/>
              </a:spcAft>
              <a:buClr>
                <a:srgbClr val="091179"/>
              </a:buClr>
              <a:buSzPts val="1200"/>
              <a:buFont typeface="Nunito"/>
              <a:buAutoNum type="romanLcPeriod"/>
              <a:defRPr/>
            </a:lvl3pPr>
            <a:lvl4pPr marL="2432304" lvl="3" indent="-405384" rtl="0">
              <a:spcBef>
                <a:spcPts val="0"/>
              </a:spcBef>
              <a:spcAft>
                <a:spcPts val="0"/>
              </a:spcAft>
              <a:buClr>
                <a:srgbClr val="091179"/>
              </a:buClr>
              <a:buSzPts val="1200"/>
              <a:buFont typeface="Nunito"/>
              <a:buAutoNum type="arabicPeriod"/>
              <a:defRPr/>
            </a:lvl4pPr>
            <a:lvl5pPr marL="3040380" lvl="4" indent="-405384" rtl="0">
              <a:spcBef>
                <a:spcPts val="0"/>
              </a:spcBef>
              <a:spcAft>
                <a:spcPts val="0"/>
              </a:spcAft>
              <a:buClr>
                <a:srgbClr val="091179"/>
              </a:buClr>
              <a:buSzPts val="1200"/>
              <a:buFont typeface="Nunito"/>
              <a:buAutoNum type="alphaLcPeriod"/>
              <a:defRPr/>
            </a:lvl5pPr>
            <a:lvl6pPr marL="3648456" lvl="5" indent="-405384" rtl="0">
              <a:spcBef>
                <a:spcPts val="0"/>
              </a:spcBef>
              <a:spcAft>
                <a:spcPts val="0"/>
              </a:spcAft>
              <a:buClr>
                <a:srgbClr val="091179"/>
              </a:buClr>
              <a:buSzPts val="1200"/>
              <a:buFont typeface="Nunito"/>
              <a:buAutoNum type="romanLcPeriod"/>
              <a:defRPr/>
            </a:lvl6pPr>
            <a:lvl7pPr marL="4256532" lvl="6" indent="-405384" rtl="0">
              <a:spcBef>
                <a:spcPts val="0"/>
              </a:spcBef>
              <a:spcAft>
                <a:spcPts val="0"/>
              </a:spcAft>
              <a:buClr>
                <a:srgbClr val="091179"/>
              </a:buClr>
              <a:buSzPts val="1200"/>
              <a:buFont typeface="Nunito"/>
              <a:buAutoNum type="arabicPeriod"/>
              <a:defRPr/>
            </a:lvl7pPr>
            <a:lvl8pPr marL="4864608" lvl="7" indent="-405384" rtl="0">
              <a:spcBef>
                <a:spcPts val="0"/>
              </a:spcBef>
              <a:spcAft>
                <a:spcPts val="0"/>
              </a:spcAft>
              <a:buClr>
                <a:srgbClr val="674EA7"/>
              </a:buClr>
              <a:buSzPts val="1200"/>
              <a:buFont typeface="Inconsolata"/>
              <a:buAutoNum type="alphaLcPeriod"/>
              <a:defRPr/>
            </a:lvl8pPr>
            <a:lvl9pPr marL="5472684" lvl="8" indent="-405384" rtl="0">
              <a:spcBef>
                <a:spcPts val="0"/>
              </a:spcBef>
              <a:spcAft>
                <a:spcPts val="0"/>
              </a:spcAft>
              <a:buClr>
                <a:srgbClr val="674EA7"/>
              </a:buClr>
              <a:buSzPts val="1200"/>
              <a:buFont typeface="Arial"/>
              <a:buAutoNum type="romanLcPeriod"/>
              <a:defRPr/>
            </a:lvl9pPr>
          </a:lstStyle>
          <a:p>
            <a:endParaRPr/>
          </a:p>
        </p:txBody>
      </p:sp>
      <p:grpSp>
        <p:nvGrpSpPr>
          <p:cNvPr id="783" name="Google Shape;783;p4"/>
          <p:cNvGrpSpPr/>
          <p:nvPr/>
        </p:nvGrpSpPr>
        <p:grpSpPr>
          <a:xfrm>
            <a:off x="624338" y="839639"/>
            <a:ext cx="164892" cy="14963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7" name="Google Shape;787;p4"/>
          <p:cNvSpPr/>
          <p:nvPr/>
        </p:nvSpPr>
        <p:spPr>
          <a:xfrm>
            <a:off x="6586532" y="-629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788" name="Google Shape;788;p4"/>
          <p:cNvGrpSpPr/>
          <p:nvPr/>
        </p:nvGrpSpPr>
        <p:grpSpPr>
          <a:xfrm>
            <a:off x="3" y="-268128"/>
            <a:ext cx="446540" cy="1208568"/>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16" name="Google Shape;816;p4"/>
          <p:cNvGrpSpPr/>
          <p:nvPr/>
        </p:nvGrpSpPr>
        <p:grpSpPr>
          <a:xfrm>
            <a:off x="11425655" y="5664331"/>
            <a:ext cx="507223" cy="137392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41" name="Google Shape;841;p4"/>
          <p:cNvGrpSpPr/>
          <p:nvPr/>
        </p:nvGrpSpPr>
        <p:grpSpPr>
          <a:xfrm flipH="1">
            <a:off x="124749" y="5936809"/>
            <a:ext cx="895184" cy="980512"/>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92" name="Google Shape;892;p4"/>
          <p:cNvGrpSpPr/>
          <p:nvPr/>
        </p:nvGrpSpPr>
        <p:grpSpPr>
          <a:xfrm>
            <a:off x="7932082" y="151783"/>
            <a:ext cx="527120" cy="687191"/>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15" name="Google Shape;915;p4"/>
          <p:cNvGrpSpPr/>
          <p:nvPr/>
        </p:nvGrpSpPr>
        <p:grpSpPr>
          <a:xfrm>
            <a:off x="10702999" y="-379955"/>
            <a:ext cx="1489000" cy="1527017"/>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77" name="Google Shape;977;p4"/>
          <p:cNvGrpSpPr/>
          <p:nvPr/>
        </p:nvGrpSpPr>
        <p:grpSpPr>
          <a:xfrm rot="-5400000">
            <a:off x="9285189" y="125173"/>
            <a:ext cx="215884" cy="194554"/>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3887925549"/>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625560" y="-219023"/>
            <a:ext cx="340579" cy="882933"/>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758" name="Google Shape;758;p4"/>
          <p:cNvGrpSpPr/>
          <p:nvPr/>
        </p:nvGrpSpPr>
        <p:grpSpPr>
          <a:xfrm>
            <a:off x="269345" y="-234667"/>
            <a:ext cx="629304" cy="879633"/>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1" name="Google Shape;781;p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1252200" y="1523767"/>
            <a:ext cx="9941200" cy="4849200"/>
          </a:xfrm>
          <a:prstGeom prst="rect">
            <a:avLst/>
          </a:prstGeom>
        </p:spPr>
        <p:txBody>
          <a:bodyPr spcFirstLastPara="1" wrap="square" lIns="91425" tIns="91425" rIns="91425" bIns="91425" anchor="t" anchorCtr="0">
            <a:noAutofit/>
          </a:bodyPr>
          <a:lstStyle>
            <a:lvl1pPr marL="608076" lvl="0" indent="-405384" rtl="0">
              <a:spcBef>
                <a:spcPts val="0"/>
              </a:spcBef>
              <a:spcAft>
                <a:spcPts val="0"/>
              </a:spcAft>
              <a:buClr>
                <a:srgbClr val="091179"/>
              </a:buClr>
              <a:buSzPts val="1200"/>
              <a:buFont typeface="Nunito"/>
              <a:buAutoNum type="arabicPeriod"/>
              <a:defRPr sz="1596">
                <a:latin typeface="Nunito"/>
                <a:ea typeface="Nunito"/>
                <a:cs typeface="Nunito"/>
                <a:sym typeface="Nunito"/>
              </a:defRPr>
            </a:lvl1pPr>
            <a:lvl2pPr marL="1216152" lvl="1" indent="-405384" rtl="0">
              <a:spcBef>
                <a:spcPts val="0"/>
              </a:spcBef>
              <a:spcAft>
                <a:spcPts val="0"/>
              </a:spcAft>
              <a:buClr>
                <a:srgbClr val="091179"/>
              </a:buClr>
              <a:buSzPts val="1200"/>
              <a:buFont typeface="Nunito"/>
              <a:buAutoNum type="alphaLcPeriod"/>
              <a:defRPr/>
            </a:lvl2pPr>
            <a:lvl3pPr marL="1824228" lvl="2" indent="-405384" rtl="0">
              <a:spcBef>
                <a:spcPts val="0"/>
              </a:spcBef>
              <a:spcAft>
                <a:spcPts val="0"/>
              </a:spcAft>
              <a:buClr>
                <a:srgbClr val="091179"/>
              </a:buClr>
              <a:buSzPts val="1200"/>
              <a:buFont typeface="Nunito"/>
              <a:buAutoNum type="romanLcPeriod"/>
              <a:defRPr/>
            </a:lvl3pPr>
            <a:lvl4pPr marL="2432304" lvl="3" indent="-405384" rtl="0">
              <a:spcBef>
                <a:spcPts val="0"/>
              </a:spcBef>
              <a:spcAft>
                <a:spcPts val="0"/>
              </a:spcAft>
              <a:buClr>
                <a:srgbClr val="091179"/>
              </a:buClr>
              <a:buSzPts val="1200"/>
              <a:buFont typeface="Nunito"/>
              <a:buAutoNum type="arabicPeriod"/>
              <a:defRPr/>
            </a:lvl4pPr>
            <a:lvl5pPr marL="3040380" lvl="4" indent="-405384" rtl="0">
              <a:spcBef>
                <a:spcPts val="0"/>
              </a:spcBef>
              <a:spcAft>
                <a:spcPts val="0"/>
              </a:spcAft>
              <a:buClr>
                <a:srgbClr val="091179"/>
              </a:buClr>
              <a:buSzPts val="1200"/>
              <a:buFont typeface="Nunito"/>
              <a:buAutoNum type="alphaLcPeriod"/>
              <a:defRPr/>
            </a:lvl5pPr>
            <a:lvl6pPr marL="3648456" lvl="5" indent="-405384" rtl="0">
              <a:spcBef>
                <a:spcPts val="0"/>
              </a:spcBef>
              <a:spcAft>
                <a:spcPts val="0"/>
              </a:spcAft>
              <a:buClr>
                <a:srgbClr val="091179"/>
              </a:buClr>
              <a:buSzPts val="1200"/>
              <a:buFont typeface="Nunito"/>
              <a:buAutoNum type="romanLcPeriod"/>
              <a:defRPr/>
            </a:lvl6pPr>
            <a:lvl7pPr marL="4256532" lvl="6" indent="-405384" rtl="0">
              <a:spcBef>
                <a:spcPts val="0"/>
              </a:spcBef>
              <a:spcAft>
                <a:spcPts val="0"/>
              </a:spcAft>
              <a:buClr>
                <a:srgbClr val="091179"/>
              </a:buClr>
              <a:buSzPts val="1200"/>
              <a:buFont typeface="Nunito"/>
              <a:buAutoNum type="arabicPeriod"/>
              <a:defRPr/>
            </a:lvl7pPr>
            <a:lvl8pPr marL="4864608" lvl="7" indent="-405384" rtl="0">
              <a:spcBef>
                <a:spcPts val="0"/>
              </a:spcBef>
              <a:spcAft>
                <a:spcPts val="0"/>
              </a:spcAft>
              <a:buClr>
                <a:srgbClr val="674EA7"/>
              </a:buClr>
              <a:buSzPts val="1200"/>
              <a:buFont typeface="Inconsolata"/>
              <a:buAutoNum type="alphaLcPeriod"/>
              <a:defRPr/>
            </a:lvl8pPr>
            <a:lvl9pPr marL="5472684" lvl="8" indent="-405384" rtl="0">
              <a:spcBef>
                <a:spcPts val="0"/>
              </a:spcBef>
              <a:spcAft>
                <a:spcPts val="0"/>
              </a:spcAft>
              <a:buClr>
                <a:srgbClr val="674EA7"/>
              </a:buClr>
              <a:buSzPts val="1200"/>
              <a:buFont typeface="Arial"/>
              <a:buAutoNum type="romanLcPeriod"/>
              <a:defRPr/>
            </a:lvl9pPr>
          </a:lstStyle>
          <a:p>
            <a:endParaRPr/>
          </a:p>
        </p:txBody>
      </p:sp>
      <p:grpSp>
        <p:nvGrpSpPr>
          <p:cNvPr id="783" name="Google Shape;783;p4"/>
          <p:cNvGrpSpPr/>
          <p:nvPr/>
        </p:nvGrpSpPr>
        <p:grpSpPr>
          <a:xfrm>
            <a:off x="624338" y="839639"/>
            <a:ext cx="164892" cy="14963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7" name="Google Shape;787;p4"/>
          <p:cNvSpPr/>
          <p:nvPr/>
        </p:nvSpPr>
        <p:spPr>
          <a:xfrm>
            <a:off x="6586532" y="-629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788" name="Google Shape;788;p4"/>
          <p:cNvGrpSpPr/>
          <p:nvPr/>
        </p:nvGrpSpPr>
        <p:grpSpPr>
          <a:xfrm>
            <a:off x="3" y="-268128"/>
            <a:ext cx="446540" cy="1208568"/>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16" name="Google Shape;816;p4"/>
          <p:cNvGrpSpPr/>
          <p:nvPr/>
        </p:nvGrpSpPr>
        <p:grpSpPr>
          <a:xfrm>
            <a:off x="11425655" y="5664331"/>
            <a:ext cx="507223" cy="137392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41" name="Google Shape;841;p4"/>
          <p:cNvGrpSpPr/>
          <p:nvPr/>
        </p:nvGrpSpPr>
        <p:grpSpPr>
          <a:xfrm flipH="1">
            <a:off x="124749" y="5936809"/>
            <a:ext cx="895184" cy="980512"/>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92" name="Google Shape;892;p4"/>
          <p:cNvGrpSpPr/>
          <p:nvPr/>
        </p:nvGrpSpPr>
        <p:grpSpPr>
          <a:xfrm>
            <a:off x="7932082" y="151783"/>
            <a:ext cx="527120" cy="687191"/>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15" name="Google Shape;915;p4"/>
          <p:cNvGrpSpPr/>
          <p:nvPr/>
        </p:nvGrpSpPr>
        <p:grpSpPr>
          <a:xfrm>
            <a:off x="10702999" y="-379955"/>
            <a:ext cx="1489000" cy="1527017"/>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77" name="Google Shape;977;p4"/>
          <p:cNvGrpSpPr/>
          <p:nvPr/>
        </p:nvGrpSpPr>
        <p:grpSpPr>
          <a:xfrm rot="-5400000">
            <a:off x="9285189" y="125173"/>
            <a:ext cx="215884" cy="194554"/>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3633107763"/>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BFD42D1-CDD3-48D1-AD09-B28CE2C476A7}" type="datetimeFigureOut">
              <a:rPr lang="en-US" smtClean="0"/>
              <a:t>18/9/2022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D7FD5B7-9566-4078-8653-218F3DF1EAC4}" type="slidenum">
              <a:rPr lang="en-US" smtClean="0"/>
              <a:t>‹#›</a:t>
            </a:fld>
            <a:endParaRPr 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625560" y="-219023"/>
            <a:ext cx="340579" cy="882933"/>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758" name="Google Shape;758;p4"/>
          <p:cNvGrpSpPr/>
          <p:nvPr/>
        </p:nvGrpSpPr>
        <p:grpSpPr>
          <a:xfrm>
            <a:off x="269345" y="-234667"/>
            <a:ext cx="629304" cy="879633"/>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1" name="Google Shape;781;p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1252200" y="1523767"/>
            <a:ext cx="9941200" cy="4849200"/>
          </a:xfrm>
          <a:prstGeom prst="rect">
            <a:avLst/>
          </a:prstGeom>
        </p:spPr>
        <p:txBody>
          <a:bodyPr spcFirstLastPara="1" wrap="square" lIns="91425" tIns="91425" rIns="91425" bIns="91425" anchor="t" anchorCtr="0">
            <a:noAutofit/>
          </a:bodyPr>
          <a:lstStyle>
            <a:lvl1pPr marL="608076" lvl="0" indent="-405384" rtl="0">
              <a:spcBef>
                <a:spcPts val="0"/>
              </a:spcBef>
              <a:spcAft>
                <a:spcPts val="0"/>
              </a:spcAft>
              <a:buClr>
                <a:srgbClr val="091179"/>
              </a:buClr>
              <a:buSzPts val="1200"/>
              <a:buFont typeface="Nunito"/>
              <a:buAutoNum type="arabicPeriod"/>
              <a:defRPr sz="1596">
                <a:latin typeface="Nunito"/>
                <a:ea typeface="Nunito"/>
                <a:cs typeface="Nunito"/>
                <a:sym typeface="Nunito"/>
              </a:defRPr>
            </a:lvl1pPr>
            <a:lvl2pPr marL="1216152" lvl="1" indent="-405384" rtl="0">
              <a:spcBef>
                <a:spcPts val="0"/>
              </a:spcBef>
              <a:spcAft>
                <a:spcPts val="0"/>
              </a:spcAft>
              <a:buClr>
                <a:srgbClr val="091179"/>
              </a:buClr>
              <a:buSzPts val="1200"/>
              <a:buFont typeface="Nunito"/>
              <a:buAutoNum type="alphaLcPeriod"/>
              <a:defRPr/>
            </a:lvl2pPr>
            <a:lvl3pPr marL="1824228" lvl="2" indent="-405384" rtl="0">
              <a:spcBef>
                <a:spcPts val="0"/>
              </a:spcBef>
              <a:spcAft>
                <a:spcPts val="0"/>
              </a:spcAft>
              <a:buClr>
                <a:srgbClr val="091179"/>
              </a:buClr>
              <a:buSzPts val="1200"/>
              <a:buFont typeface="Nunito"/>
              <a:buAutoNum type="romanLcPeriod"/>
              <a:defRPr/>
            </a:lvl3pPr>
            <a:lvl4pPr marL="2432304" lvl="3" indent="-405384" rtl="0">
              <a:spcBef>
                <a:spcPts val="0"/>
              </a:spcBef>
              <a:spcAft>
                <a:spcPts val="0"/>
              </a:spcAft>
              <a:buClr>
                <a:srgbClr val="091179"/>
              </a:buClr>
              <a:buSzPts val="1200"/>
              <a:buFont typeface="Nunito"/>
              <a:buAutoNum type="arabicPeriod"/>
              <a:defRPr/>
            </a:lvl4pPr>
            <a:lvl5pPr marL="3040380" lvl="4" indent="-405384" rtl="0">
              <a:spcBef>
                <a:spcPts val="0"/>
              </a:spcBef>
              <a:spcAft>
                <a:spcPts val="0"/>
              </a:spcAft>
              <a:buClr>
                <a:srgbClr val="091179"/>
              </a:buClr>
              <a:buSzPts val="1200"/>
              <a:buFont typeface="Nunito"/>
              <a:buAutoNum type="alphaLcPeriod"/>
              <a:defRPr/>
            </a:lvl5pPr>
            <a:lvl6pPr marL="3648456" lvl="5" indent="-405384" rtl="0">
              <a:spcBef>
                <a:spcPts val="0"/>
              </a:spcBef>
              <a:spcAft>
                <a:spcPts val="0"/>
              </a:spcAft>
              <a:buClr>
                <a:srgbClr val="091179"/>
              </a:buClr>
              <a:buSzPts val="1200"/>
              <a:buFont typeface="Nunito"/>
              <a:buAutoNum type="romanLcPeriod"/>
              <a:defRPr/>
            </a:lvl6pPr>
            <a:lvl7pPr marL="4256532" lvl="6" indent="-405384" rtl="0">
              <a:spcBef>
                <a:spcPts val="0"/>
              </a:spcBef>
              <a:spcAft>
                <a:spcPts val="0"/>
              </a:spcAft>
              <a:buClr>
                <a:srgbClr val="091179"/>
              </a:buClr>
              <a:buSzPts val="1200"/>
              <a:buFont typeface="Nunito"/>
              <a:buAutoNum type="arabicPeriod"/>
              <a:defRPr/>
            </a:lvl7pPr>
            <a:lvl8pPr marL="4864608" lvl="7" indent="-405384" rtl="0">
              <a:spcBef>
                <a:spcPts val="0"/>
              </a:spcBef>
              <a:spcAft>
                <a:spcPts val="0"/>
              </a:spcAft>
              <a:buClr>
                <a:srgbClr val="674EA7"/>
              </a:buClr>
              <a:buSzPts val="1200"/>
              <a:buFont typeface="Inconsolata"/>
              <a:buAutoNum type="alphaLcPeriod"/>
              <a:defRPr/>
            </a:lvl8pPr>
            <a:lvl9pPr marL="5472684" lvl="8" indent="-405384" rtl="0">
              <a:spcBef>
                <a:spcPts val="0"/>
              </a:spcBef>
              <a:spcAft>
                <a:spcPts val="0"/>
              </a:spcAft>
              <a:buClr>
                <a:srgbClr val="674EA7"/>
              </a:buClr>
              <a:buSzPts val="1200"/>
              <a:buFont typeface="Arial"/>
              <a:buAutoNum type="romanLcPeriod"/>
              <a:defRPr/>
            </a:lvl9pPr>
          </a:lstStyle>
          <a:p>
            <a:endParaRPr/>
          </a:p>
        </p:txBody>
      </p:sp>
      <p:grpSp>
        <p:nvGrpSpPr>
          <p:cNvPr id="783" name="Google Shape;783;p4"/>
          <p:cNvGrpSpPr/>
          <p:nvPr/>
        </p:nvGrpSpPr>
        <p:grpSpPr>
          <a:xfrm>
            <a:off x="624338" y="839639"/>
            <a:ext cx="164892" cy="14963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7" name="Google Shape;787;p4"/>
          <p:cNvSpPr/>
          <p:nvPr/>
        </p:nvSpPr>
        <p:spPr>
          <a:xfrm>
            <a:off x="6586532" y="-629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788" name="Google Shape;788;p4"/>
          <p:cNvGrpSpPr/>
          <p:nvPr/>
        </p:nvGrpSpPr>
        <p:grpSpPr>
          <a:xfrm>
            <a:off x="3" y="-268128"/>
            <a:ext cx="446540" cy="1208568"/>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16" name="Google Shape;816;p4"/>
          <p:cNvGrpSpPr/>
          <p:nvPr/>
        </p:nvGrpSpPr>
        <p:grpSpPr>
          <a:xfrm>
            <a:off x="11425655" y="5664331"/>
            <a:ext cx="507223" cy="137392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41" name="Google Shape;841;p4"/>
          <p:cNvGrpSpPr/>
          <p:nvPr/>
        </p:nvGrpSpPr>
        <p:grpSpPr>
          <a:xfrm flipH="1">
            <a:off x="124749" y="5936809"/>
            <a:ext cx="895184" cy="980512"/>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92" name="Google Shape;892;p4"/>
          <p:cNvGrpSpPr/>
          <p:nvPr/>
        </p:nvGrpSpPr>
        <p:grpSpPr>
          <a:xfrm>
            <a:off x="7932082" y="151783"/>
            <a:ext cx="527120" cy="687191"/>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15" name="Google Shape;915;p4"/>
          <p:cNvGrpSpPr/>
          <p:nvPr/>
        </p:nvGrpSpPr>
        <p:grpSpPr>
          <a:xfrm>
            <a:off x="10702999" y="-379955"/>
            <a:ext cx="1489000" cy="1527017"/>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77" name="Google Shape;977;p4"/>
          <p:cNvGrpSpPr/>
          <p:nvPr/>
        </p:nvGrpSpPr>
        <p:grpSpPr>
          <a:xfrm rot="-5400000">
            <a:off x="9285189" y="125173"/>
            <a:ext cx="215884" cy="194554"/>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3115132940"/>
      </p:ext>
    </p:extLst>
  </p:cSld>
  <p:clrMapOvr>
    <a:masterClrMapping/>
  </p:clrMapOvr>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625560" y="-219023"/>
            <a:ext cx="340579" cy="882933"/>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758" name="Google Shape;758;p4"/>
          <p:cNvGrpSpPr/>
          <p:nvPr/>
        </p:nvGrpSpPr>
        <p:grpSpPr>
          <a:xfrm>
            <a:off x="269345" y="-234667"/>
            <a:ext cx="629304" cy="879633"/>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1" name="Google Shape;781;p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1252200" y="1523767"/>
            <a:ext cx="9941200" cy="4849200"/>
          </a:xfrm>
          <a:prstGeom prst="rect">
            <a:avLst/>
          </a:prstGeom>
        </p:spPr>
        <p:txBody>
          <a:bodyPr spcFirstLastPara="1" wrap="square" lIns="91425" tIns="91425" rIns="91425" bIns="91425" anchor="t" anchorCtr="0">
            <a:noAutofit/>
          </a:bodyPr>
          <a:lstStyle>
            <a:lvl1pPr marL="608076" lvl="0" indent="-405384" rtl="0">
              <a:spcBef>
                <a:spcPts val="0"/>
              </a:spcBef>
              <a:spcAft>
                <a:spcPts val="0"/>
              </a:spcAft>
              <a:buClr>
                <a:srgbClr val="091179"/>
              </a:buClr>
              <a:buSzPts val="1200"/>
              <a:buFont typeface="Nunito"/>
              <a:buAutoNum type="arabicPeriod"/>
              <a:defRPr sz="1596">
                <a:latin typeface="Nunito"/>
                <a:ea typeface="Nunito"/>
                <a:cs typeface="Nunito"/>
                <a:sym typeface="Nunito"/>
              </a:defRPr>
            </a:lvl1pPr>
            <a:lvl2pPr marL="1216152" lvl="1" indent="-405384" rtl="0">
              <a:spcBef>
                <a:spcPts val="0"/>
              </a:spcBef>
              <a:spcAft>
                <a:spcPts val="0"/>
              </a:spcAft>
              <a:buClr>
                <a:srgbClr val="091179"/>
              </a:buClr>
              <a:buSzPts val="1200"/>
              <a:buFont typeface="Nunito"/>
              <a:buAutoNum type="alphaLcPeriod"/>
              <a:defRPr/>
            </a:lvl2pPr>
            <a:lvl3pPr marL="1824228" lvl="2" indent="-405384" rtl="0">
              <a:spcBef>
                <a:spcPts val="0"/>
              </a:spcBef>
              <a:spcAft>
                <a:spcPts val="0"/>
              </a:spcAft>
              <a:buClr>
                <a:srgbClr val="091179"/>
              </a:buClr>
              <a:buSzPts val="1200"/>
              <a:buFont typeface="Nunito"/>
              <a:buAutoNum type="romanLcPeriod"/>
              <a:defRPr/>
            </a:lvl3pPr>
            <a:lvl4pPr marL="2432304" lvl="3" indent="-405384" rtl="0">
              <a:spcBef>
                <a:spcPts val="0"/>
              </a:spcBef>
              <a:spcAft>
                <a:spcPts val="0"/>
              </a:spcAft>
              <a:buClr>
                <a:srgbClr val="091179"/>
              </a:buClr>
              <a:buSzPts val="1200"/>
              <a:buFont typeface="Nunito"/>
              <a:buAutoNum type="arabicPeriod"/>
              <a:defRPr/>
            </a:lvl4pPr>
            <a:lvl5pPr marL="3040380" lvl="4" indent="-405384" rtl="0">
              <a:spcBef>
                <a:spcPts val="0"/>
              </a:spcBef>
              <a:spcAft>
                <a:spcPts val="0"/>
              </a:spcAft>
              <a:buClr>
                <a:srgbClr val="091179"/>
              </a:buClr>
              <a:buSzPts val="1200"/>
              <a:buFont typeface="Nunito"/>
              <a:buAutoNum type="alphaLcPeriod"/>
              <a:defRPr/>
            </a:lvl5pPr>
            <a:lvl6pPr marL="3648456" lvl="5" indent="-405384" rtl="0">
              <a:spcBef>
                <a:spcPts val="0"/>
              </a:spcBef>
              <a:spcAft>
                <a:spcPts val="0"/>
              </a:spcAft>
              <a:buClr>
                <a:srgbClr val="091179"/>
              </a:buClr>
              <a:buSzPts val="1200"/>
              <a:buFont typeface="Nunito"/>
              <a:buAutoNum type="romanLcPeriod"/>
              <a:defRPr/>
            </a:lvl6pPr>
            <a:lvl7pPr marL="4256532" lvl="6" indent="-405384" rtl="0">
              <a:spcBef>
                <a:spcPts val="0"/>
              </a:spcBef>
              <a:spcAft>
                <a:spcPts val="0"/>
              </a:spcAft>
              <a:buClr>
                <a:srgbClr val="091179"/>
              </a:buClr>
              <a:buSzPts val="1200"/>
              <a:buFont typeface="Nunito"/>
              <a:buAutoNum type="arabicPeriod"/>
              <a:defRPr/>
            </a:lvl7pPr>
            <a:lvl8pPr marL="4864608" lvl="7" indent="-405384" rtl="0">
              <a:spcBef>
                <a:spcPts val="0"/>
              </a:spcBef>
              <a:spcAft>
                <a:spcPts val="0"/>
              </a:spcAft>
              <a:buClr>
                <a:srgbClr val="674EA7"/>
              </a:buClr>
              <a:buSzPts val="1200"/>
              <a:buFont typeface="Inconsolata"/>
              <a:buAutoNum type="alphaLcPeriod"/>
              <a:defRPr/>
            </a:lvl8pPr>
            <a:lvl9pPr marL="5472684" lvl="8" indent="-405384" rtl="0">
              <a:spcBef>
                <a:spcPts val="0"/>
              </a:spcBef>
              <a:spcAft>
                <a:spcPts val="0"/>
              </a:spcAft>
              <a:buClr>
                <a:srgbClr val="674EA7"/>
              </a:buClr>
              <a:buSzPts val="1200"/>
              <a:buFont typeface="Arial"/>
              <a:buAutoNum type="romanLcPeriod"/>
              <a:defRPr/>
            </a:lvl9pPr>
          </a:lstStyle>
          <a:p>
            <a:endParaRPr/>
          </a:p>
        </p:txBody>
      </p:sp>
      <p:grpSp>
        <p:nvGrpSpPr>
          <p:cNvPr id="783" name="Google Shape;783;p4"/>
          <p:cNvGrpSpPr/>
          <p:nvPr/>
        </p:nvGrpSpPr>
        <p:grpSpPr>
          <a:xfrm>
            <a:off x="624338" y="839639"/>
            <a:ext cx="164892" cy="14963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7" name="Google Shape;787;p4"/>
          <p:cNvSpPr/>
          <p:nvPr/>
        </p:nvSpPr>
        <p:spPr>
          <a:xfrm>
            <a:off x="6586532" y="-629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788" name="Google Shape;788;p4"/>
          <p:cNvGrpSpPr/>
          <p:nvPr/>
        </p:nvGrpSpPr>
        <p:grpSpPr>
          <a:xfrm>
            <a:off x="3" y="-268128"/>
            <a:ext cx="446540" cy="1208568"/>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16" name="Google Shape;816;p4"/>
          <p:cNvGrpSpPr/>
          <p:nvPr/>
        </p:nvGrpSpPr>
        <p:grpSpPr>
          <a:xfrm>
            <a:off x="11425655" y="5664331"/>
            <a:ext cx="507223" cy="137392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41" name="Google Shape;841;p4"/>
          <p:cNvGrpSpPr/>
          <p:nvPr/>
        </p:nvGrpSpPr>
        <p:grpSpPr>
          <a:xfrm flipH="1">
            <a:off x="124749" y="5936809"/>
            <a:ext cx="895184" cy="980512"/>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92" name="Google Shape;892;p4"/>
          <p:cNvGrpSpPr/>
          <p:nvPr/>
        </p:nvGrpSpPr>
        <p:grpSpPr>
          <a:xfrm>
            <a:off x="7932082" y="151783"/>
            <a:ext cx="527120" cy="687191"/>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15" name="Google Shape;915;p4"/>
          <p:cNvGrpSpPr/>
          <p:nvPr/>
        </p:nvGrpSpPr>
        <p:grpSpPr>
          <a:xfrm>
            <a:off x="10702999" y="-379955"/>
            <a:ext cx="1489000" cy="1527017"/>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77" name="Google Shape;977;p4"/>
          <p:cNvGrpSpPr/>
          <p:nvPr/>
        </p:nvGrpSpPr>
        <p:grpSpPr>
          <a:xfrm rot="-5400000">
            <a:off x="9285189" y="125173"/>
            <a:ext cx="215884" cy="194554"/>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1276685942"/>
      </p:ext>
    </p:extLst>
  </p:cSld>
  <p:clrMapOvr>
    <a:masterClrMapping/>
  </p:clrMapOvr>
  <p:timing>
    <p:tnLst>
      <p:par>
        <p:cTn id="1" dur="indefinite" restart="never" nodeType="tmRoot"/>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625560" y="-219023"/>
            <a:ext cx="340579" cy="882933"/>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758" name="Google Shape;758;p4"/>
          <p:cNvGrpSpPr/>
          <p:nvPr/>
        </p:nvGrpSpPr>
        <p:grpSpPr>
          <a:xfrm>
            <a:off x="269345" y="-234667"/>
            <a:ext cx="629304" cy="879633"/>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1" name="Google Shape;781;p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1252200" y="1523767"/>
            <a:ext cx="9941200" cy="4849200"/>
          </a:xfrm>
          <a:prstGeom prst="rect">
            <a:avLst/>
          </a:prstGeom>
        </p:spPr>
        <p:txBody>
          <a:bodyPr spcFirstLastPara="1" wrap="square" lIns="91425" tIns="91425" rIns="91425" bIns="91425" anchor="t" anchorCtr="0">
            <a:noAutofit/>
          </a:bodyPr>
          <a:lstStyle>
            <a:lvl1pPr marL="608076" lvl="0" indent="-405384" rtl="0">
              <a:spcBef>
                <a:spcPts val="0"/>
              </a:spcBef>
              <a:spcAft>
                <a:spcPts val="0"/>
              </a:spcAft>
              <a:buClr>
                <a:srgbClr val="091179"/>
              </a:buClr>
              <a:buSzPts val="1200"/>
              <a:buFont typeface="Nunito"/>
              <a:buAutoNum type="arabicPeriod"/>
              <a:defRPr sz="1596">
                <a:latin typeface="Nunito"/>
                <a:ea typeface="Nunito"/>
                <a:cs typeface="Nunito"/>
                <a:sym typeface="Nunito"/>
              </a:defRPr>
            </a:lvl1pPr>
            <a:lvl2pPr marL="1216152" lvl="1" indent="-405384" rtl="0">
              <a:spcBef>
                <a:spcPts val="0"/>
              </a:spcBef>
              <a:spcAft>
                <a:spcPts val="0"/>
              </a:spcAft>
              <a:buClr>
                <a:srgbClr val="091179"/>
              </a:buClr>
              <a:buSzPts val="1200"/>
              <a:buFont typeface="Nunito"/>
              <a:buAutoNum type="alphaLcPeriod"/>
              <a:defRPr/>
            </a:lvl2pPr>
            <a:lvl3pPr marL="1824228" lvl="2" indent="-405384" rtl="0">
              <a:spcBef>
                <a:spcPts val="0"/>
              </a:spcBef>
              <a:spcAft>
                <a:spcPts val="0"/>
              </a:spcAft>
              <a:buClr>
                <a:srgbClr val="091179"/>
              </a:buClr>
              <a:buSzPts val="1200"/>
              <a:buFont typeface="Nunito"/>
              <a:buAutoNum type="romanLcPeriod"/>
              <a:defRPr/>
            </a:lvl3pPr>
            <a:lvl4pPr marL="2432304" lvl="3" indent="-405384" rtl="0">
              <a:spcBef>
                <a:spcPts val="0"/>
              </a:spcBef>
              <a:spcAft>
                <a:spcPts val="0"/>
              </a:spcAft>
              <a:buClr>
                <a:srgbClr val="091179"/>
              </a:buClr>
              <a:buSzPts val="1200"/>
              <a:buFont typeface="Nunito"/>
              <a:buAutoNum type="arabicPeriod"/>
              <a:defRPr/>
            </a:lvl4pPr>
            <a:lvl5pPr marL="3040380" lvl="4" indent="-405384" rtl="0">
              <a:spcBef>
                <a:spcPts val="0"/>
              </a:spcBef>
              <a:spcAft>
                <a:spcPts val="0"/>
              </a:spcAft>
              <a:buClr>
                <a:srgbClr val="091179"/>
              </a:buClr>
              <a:buSzPts val="1200"/>
              <a:buFont typeface="Nunito"/>
              <a:buAutoNum type="alphaLcPeriod"/>
              <a:defRPr/>
            </a:lvl5pPr>
            <a:lvl6pPr marL="3648456" lvl="5" indent="-405384" rtl="0">
              <a:spcBef>
                <a:spcPts val="0"/>
              </a:spcBef>
              <a:spcAft>
                <a:spcPts val="0"/>
              </a:spcAft>
              <a:buClr>
                <a:srgbClr val="091179"/>
              </a:buClr>
              <a:buSzPts val="1200"/>
              <a:buFont typeface="Nunito"/>
              <a:buAutoNum type="romanLcPeriod"/>
              <a:defRPr/>
            </a:lvl6pPr>
            <a:lvl7pPr marL="4256532" lvl="6" indent="-405384" rtl="0">
              <a:spcBef>
                <a:spcPts val="0"/>
              </a:spcBef>
              <a:spcAft>
                <a:spcPts val="0"/>
              </a:spcAft>
              <a:buClr>
                <a:srgbClr val="091179"/>
              </a:buClr>
              <a:buSzPts val="1200"/>
              <a:buFont typeface="Nunito"/>
              <a:buAutoNum type="arabicPeriod"/>
              <a:defRPr/>
            </a:lvl7pPr>
            <a:lvl8pPr marL="4864608" lvl="7" indent="-405384" rtl="0">
              <a:spcBef>
                <a:spcPts val="0"/>
              </a:spcBef>
              <a:spcAft>
                <a:spcPts val="0"/>
              </a:spcAft>
              <a:buClr>
                <a:srgbClr val="674EA7"/>
              </a:buClr>
              <a:buSzPts val="1200"/>
              <a:buFont typeface="Inconsolata"/>
              <a:buAutoNum type="alphaLcPeriod"/>
              <a:defRPr/>
            </a:lvl8pPr>
            <a:lvl9pPr marL="5472684" lvl="8" indent="-405384" rtl="0">
              <a:spcBef>
                <a:spcPts val="0"/>
              </a:spcBef>
              <a:spcAft>
                <a:spcPts val="0"/>
              </a:spcAft>
              <a:buClr>
                <a:srgbClr val="674EA7"/>
              </a:buClr>
              <a:buSzPts val="1200"/>
              <a:buFont typeface="Arial"/>
              <a:buAutoNum type="romanLcPeriod"/>
              <a:defRPr/>
            </a:lvl9pPr>
          </a:lstStyle>
          <a:p>
            <a:endParaRPr/>
          </a:p>
        </p:txBody>
      </p:sp>
      <p:grpSp>
        <p:nvGrpSpPr>
          <p:cNvPr id="783" name="Google Shape;783;p4"/>
          <p:cNvGrpSpPr/>
          <p:nvPr/>
        </p:nvGrpSpPr>
        <p:grpSpPr>
          <a:xfrm>
            <a:off x="624338" y="839639"/>
            <a:ext cx="164892" cy="14963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7" name="Google Shape;787;p4"/>
          <p:cNvSpPr/>
          <p:nvPr/>
        </p:nvSpPr>
        <p:spPr>
          <a:xfrm>
            <a:off x="6586532" y="-629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788" name="Google Shape;788;p4"/>
          <p:cNvGrpSpPr/>
          <p:nvPr/>
        </p:nvGrpSpPr>
        <p:grpSpPr>
          <a:xfrm>
            <a:off x="3" y="-268128"/>
            <a:ext cx="446540" cy="1208568"/>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16" name="Google Shape;816;p4"/>
          <p:cNvGrpSpPr/>
          <p:nvPr/>
        </p:nvGrpSpPr>
        <p:grpSpPr>
          <a:xfrm>
            <a:off x="11425655" y="5664331"/>
            <a:ext cx="507223" cy="137392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41" name="Google Shape;841;p4"/>
          <p:cNvGrpSpPr/>
          <p:nvPr/>
        </p:nvGrpSpPr>
        <p:grpSpPr>
          <a:xfrm flipH="1">
            <a:off x="124749" y="5936809"/>
            <a:ext cx="895184" cy="980512"/>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92" name="Google Shape;892;p4"/>
          <p:cNvGrpSpPr/>
          <p:nvPr/>
        </p:nvGrpSpPr>
        <p:grpSpPr>
          <a:xfrm>
            <a:off x="7932082" y="151783"/>
            <a:ext cx="527120" cy="687191"/>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15" name="Google Shape;915;p4"/>
          <p:cNvGrpSpPr/>
          <p:nvPr/>
        </p:nvGrpSpPr>
        <p:grpSpPr>
          <a:xfrm>
            <a:off x="10702999" y="-379955"/>
            <a:ext cx="1489000" cy="1527017"/>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77" name="Google Shape;977;p4"/>
          <p:cNvGrpSpPr/>
          <p:nvPr/>
        </p:nvGrpSpPr>
        <p:grpSpPr>
          <a:xfrm rot="-5400000">
            <a:off x="9285189" y="125173"/>
            <a:ext cx="215884" cy="194554"/>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2236711208"/>
      </p:ext>
    </p:extLst>
  </p:cSld>
  <p:clrMapOvr>
    <a:masterClrMapping/>
  </p:clrMapOvr>
  <p:timing>
    <p:tnLst>
      <p:par>
        <p:cTn id="1" dur="indefinite" restart="never" nodeType="tmRoot"/>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625560" y="-219023"/>
            <a:ext cx="340579" cy="882933"/>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758" name="Google Shape;758;p4"/>
          <p:cNvGrpSpPr/>
          <p:nvPr/>
        </p:nvGrpSpPr>
        <p:grpSpPr>
          <a:xfrm>
            <a:off x="269345" y="-234667"/>
            <a:ext cx="629304" cy="879633"/>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1" name="Google Shape;781;p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1252200" y="1523767"/>
            <a:ext cx="9941200" cy="4849200"/>
          </a:xfrm>
          <a:prstGeom prst="rect">
            <a:avLst/>
          </a:prstGeom>
        </p:spPr>
        <p:txBody>
          <a:bodyPr spcFirstLastPara="1" wrap="square" lIns="91425" tIns="91425" rIns="91425" bIns="91425" anchor="t" anchorCtr="0">
            <a:noAutofit/>
          </a:bodyPr>
          <a:lstStyle>
            <a:lvl1pPr marL="608076" lvl="0" indent="-405384" rtl="0">
              <a:spcBef>
                <a:spcPts val="0"/>
              </a:spcBef>
              <a:spcAft>
                <a:spcPts val="0"/>
              </a:spcAft>
              <a:buClr>
                <a:srgbClr val="091179"/>
              </a:buClr>
              <a:buSzPts val="1200"/>
              <a:buFont typeface="Nunito"/>
              <a:buAutoNum type="arabicPeriod"/>
              <a:defRPr sz="1596">
                <a:latin typeface="Nunito"/>
                <a:ea typeface="Nunito"/>
                <a:cs typeface="Nunito"/>
                <a:sym typeface="Nunito"/>
              </a:defRPr>
            </a:lvl1pPr>
            <a:lvl2pPr marL="1216152" lvl="1" indent="-405384" rtl="0">
              <a:spcBef>
                <a:spcPts val="0"/>
              </a:spcBef>
              <a:spcAft>
                <a:spcPts val="0"/>
              </a:spcAft>
              <a:buClr>
                <a:srgbClr val="091179"/>
              </a:buClr>
              <a:buSzPts val="1200"/>
              <a:buFont typeface="Nunito"/>
              <a:buAutoNum type="alphaLcPeriod"/>
              <a:defRPr/>
            </a:lvl2pPr>
            <a:lvl3pPr marL="1824228" lvl="2" indent="-405384" rtl="0">
              <a:spcBef>
                <a:spcPts val="0"/>
              </a:spcBef>
              <a:spcAft>
                <a:spcPts val="0"/>
              </a:spcAft>
              <a:buClr>
                <a:srgbClr val="091179"/>
              </a:buClr>
              <a:buSzPts val="1200"/>
              <a:buFont typeface="Nunito"/>
              <a:buAutoNum type="romanLcPeriod"/>
              <a:defRPr/>
            </a:lvl3pPr>
            <a:lvl4pPr marL="2432304" lvl="3" indent="-405384" rtl="0">
              <a:spcBef>
                <a:spcPts val="0"/>
              </a:spcBef>
              <a:spcAft>
                <a:spcPts val="0"/>
              </a:spcAft>
              <a:buClr>
                <a:srgbClr val="091179"/>
              </a:buClr>
              <a:buSzPts val="1200"/>
              <a:buFont typeface="Nunito"/>
              <a:buAutoNum type="arabicPeriod"/>
              <a:defRPr/>
            </a:lvl4pPr>
            <a:lvl5pPr marL="3040380" lvl="4" indent="-405384" rtl="0">
              <a:spcBef>
                <a:spcPts val="0"/>
              </a:spcBef>
              <a:spcAft>
                <a:spcPts val="0"/>
              </a:spcAft>
              <a:buClr>
                <a:srgbClr val="091179"/>
              </a:buClr>
              <a:buSzPts val="1200"/>
              <a:buFont typeface="Nunito"/>
              <a:buAutoNum type="alphaLcPeriod"/>
              <a:defRPr/>
            </a:lvl5pPr>
            <a:lvl6pPr marL="3648456" lvl="5" indent="-405384" rtl="0">
              <a:spcBef>
                <a:spcPts val="0"/>
              </a:spcBef>
              <a:spcAft>
                <a:spcPts val="0"/>
              </a:spcAft>
              <a:buClr>
                <a:srgbClr val="091179"/>
              </a:buClr>
              <a:buSzPts val="1200"/>
              <a:buFont typeface="Nunito"/>
              <a:buAutoNum type="romanLcPeriod"/>
              <a:defRPr/>
            </a:lvl6pPr>
            <a:lvl7pPr marL="4256532" lvl="6" indent="-405384" rtl="0">
              <a:spcBef>
                <a:spcPts val="0"/>
              </a:spcBef>
              <a:spcAft>
                <a:spcPts val="0"/>
              </a:spcAft>
              <a:buClr>
                <a:srgbClr val="091179"/>
              </a:buClr>
              <a:buSzPts val="1200"/>
              <a:buFont typeface="Nunito"/>
              <a:buAutoNum type="arabicPeriod"/>
              <a:defRPr/>
            </a:lvl7pPr>
            <a:lvl8pPr marL="4864608" lvl="7" indent="-405384" rtl="0">
              <a:spcBef>
                <a:spcPts val="0"/>
              </a:spcBef>
              <a:spcAft>
                <a:spcPts val="0"/>
              </a:spcAft>
              <a:buClr>
                <a:srgbClr val="674EA7"/>
              </a:buClr>
              <a:buSzPts val="1200"/>
              <a:buFont typeface="Inconsolata"/>
              <a:buAutoNum type="alphaLcPeriod"/>
              <a:defRPr/>
            </a:lvl8pPr>
            <a:lvl9pPr marL="5472684" lvl="8" indent="-405384" rtl="0">
              <a:spcBef>
                <a:spcPts val="0"/>
              </a:spcBef>
              <a:spcAft>
                <a:spcPts val="0"/>
              </a:spcAft>
              <a:buClr>
                <a:srgbClr val="674EA7"/>
              </a:buClr>
              <a:buSzPts val="1200"/>
              <a:buFont typeface="Arial"/>
              <a:buAutoNum type="romanLcPeriod"/>
              <a:defRPr/>
            </a:lvl9pPr>
          </a:lstStyle>
          <a:p>
            <a:endParaRPr/>
          </a:p>
        </p:txBody>
      </p:sp>
      <p:grpSp>
        <p:nvGrpSpPr>
          <p:cNvPr id="783" name="Google Shape;783;p4"/>
          <p:cNvGrpSpPr/>
          <p:nvPr/>
        </p:nvGrpSpPr>
        <p:grpSpPr>
          <a:xfrm>
            <a:off x="624338" y="839639"/>
            <a:ext cx="164892" cy="14963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7" name="Google Shape;787;p4"/>
          <p:cNvSpPr/>
          <p:nvPr/>
        </p:nvSpPr>
        <p:spPr>
          <a:xfrm>
            <a:off x="6586532" y="-629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788" name="Google Shape;788;p4"/>
          <p:cNvGrpSpPr/>
          <p:nvPr/>
        </p:nvGrpSpPr>
        <p:grpSpPr>
          <a:xfrm>
            <a:off x="3" y="-268128"/>
            <a:ext cx="446540" cy="1208568"/>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16" name="Google Shape;816;p4"/>
          <p:cNvGrpSpPr/>
          <p:nvPr/>
        </p:nvGrpSpPr>
        <p:grpSpPr>
          <a:xfrm>
            <a:off x="11425655" y="5664331"/>
            <a:ext cx="507223" cy="137392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41" name="Google Shape;841;p4"/>
          <p:cNvGrpSpPr/>
          <p:nvPr/>
        </p:nvGrpSpPr>
        <p:grpSpPr>
          <a:xfrm flipH="1">
            <a:off x="124749" y="5936809"/>
            <a:ext cx="895184" cy="980512"/>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92" name="Google Shape;892;p4"/>
          <p:cNvGrpSpPr/>
          <p:nvPr/>
        </p:nvGrpSpPr>
        <p:grpSpPr>
          <a:xfrm>
            <a:off x="7932082" y="151783"/>
            <a:ext cx="527120" cy="687191"/>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15" name="Google Shape;915;p4"/>
          <p:cNvGrpSpPr/>
          <p:nvPr/>
        </p:nvGrpSpPr>
        <p:grpSpPr>
          <a:xfrm>
            <a:off x="10702999" y="-379955"/>
            <a:ext cx="1489000" cy="1527017"/>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77" name="Google Shape;977;p4"/>
          <p:cNvGrpSpPr/>
          <p:nvPr/>
        </p:nvGrpSpPr>
        <p:grpSpPr>
          <a:xfrm rot="-5400000">
            <a:off x="9285189" y="125173"/>
            <a:ext cx="215884" cy="194554"/>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3902474286"/>
      </p:ext>
    </p:extLst>
  </p:cSld>
  <p:clrMapOvr>
    <a:masterClrMapping/>
  </p:clrMapOvr>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625560" y="-219023"/>
            <a:ext cx="340579" cy="882933"/>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758" name="Google Shape;758;p4"/>
          <p:cNvGrpSpPr/>
          <p:nvPr/>
        </p:nvGrpSpPr>
        <p:grpSpPr>
          <a:xfrm>
            <a:off x="269345" y="-234667"/>
            <a:ext cx="629304" cy="879633"/>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1" name="Google Shape;781;p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1252200" y="1523767"/>
            <a:ext cx="9941200" cy="4849200"/>
          </a:xfrm>
          <a:prstGeom prst="rect">
            <a:avLst/>
          </a:prstGeom>
        </p:spPr>
        <p:txBody>
          <a:bodyPr spcFirstLastPara="1" wrap="square" lIns="91425" tIns="91425" rIns="91425" bIns="91425" anchor="t" anchorCtr="0">
            <a:noAutofit/>
          </a:bodyPr>
          <a:lstStyle>
            <a:lvl1pPr marL="608076" lvl="0" indent="-405384" rtl="0">
              <a:spcBef>
                <a:spcPts val="0"/>
              </a:spcBef>
              <a:spcAft>
                <a:spcPts val="0"/>
              </a:spcAft>
              <a:buClr>
                <a:srgbClr val="091179"/>
              </a:buClr>
              <a:buSzPts val="1200"/>
              <a:buFont typeface="Nunito"/>
              <a:buAutoNum type="arabicPeriod"/>
              <a:defRPr sz="1596">
                <a:latin typeface="Nunito"/>
                <a:ea typeface="Nunito"/>
                <a:cs typeface="Nunito"/>
                <a:sym typeface="Nunito"/>
              </a:defRPr>
            </a:lvl1pPr>
            <a:lvl2pPr marL="1216152" lvl="1" indent="-405384" rtl="0">
              <a:spcBef>
                <a:spcPts val="0"/>
              </a:spcBef>
              <a:spcAft>
                <a:spcPts val="0"/>
              </a:spcAft>
              <a:buClr>
                <a:srgbClr val="091179"/>
              </a:buClr>
              <a:buSzPts val="1200"/>
              <a:buFont typeface="Nunito"/>
              <a:buAutoNum type="alphaLcPeriod"/>
              <a:defRPr/>
            </a:lvl2pPr>
            <a:lvl3pPr marL="1824228" lvl="2" indent="-405384" rtl="0">
              <a:spcBef>
                <a:spcPts val="0"/>
              </a:spcBef>
              <a:spcAft>
                <a:spcPts val="0"/>
              </a:spcAft>
              <a:buClr>
                <a:srgbClr val="091179"/>
              </a:buClr>
              <a:buSzPts val="1200"/>
              <a:buFont typeface="Nunito"/>
              <a:buAutoNum type="romanLcPeriod"/>
              <a:defRPr/>
            </a:lvl3pPr>
            <a:lvl4pPr marL="2432304" lvl="3" indent="-405384" rtl="0">
              <a:spcBef>
                <a:spcPts val="0"/>
              </a:spcBef>
              <a:spcAft>
                <a:spcPts val="0"/>
              </a:spcAft>
              <a:buClr>
                <a:srgbClr val="091179"/>
              </a:buClr>
              <a:buSzPts val="1200"/>
              <a:buFont typeface="Nunito"/>
              <a:buAutoNum type="arabicPeriod"/>
              <a:defRPr/>
            </a:lvl4pPr>
            <a:lvl5pPr marL="3040380" lvl="4" indent="-405384" rtl="0">
              <a:spcBef>
                <a:spcPts val="0"/>
              </a:spcBef>
              <a:spcAft>
                <a:spcPts val="0"/>
              </a:spcAft>
              <a:buClr>
                <a:srgbClr val="091179"/>
              </a:buClr>
              <a:buSzPts val="1200"/>
              <a:buFont typeface="Nunito"/>
              <a:buAutoNum type="alphaLcPeriod"/>
              <a:defRPr/>
            </a:lvl5pPr>
            <a:lvl6pPr marL="3648456" lvl="5" indent="-405384" rtl="0">
              <a:spcBef>
                <a:spcPts val="0"/>
              </a:spcBef>
              <a:spcAft>
                <a:spcPts val="0"/>
              </a:spcAft>
              <a:buClr>
                <a:srgbClr val="091179"/>
              </a:buClr>
              <a:buSzPts val="1200"/>
              <a:buFont typeface="Nunito"/>
              <a:buAutoNum type="romanLcPeriod"/>
              <a:defRPr/>
            </a:lvl6pPr>
            <a:lvl7pPr marL="4256532" lvl="6" indent="-405384" rtl="0">
              <a:spcBef>
                <a:spcPts val="0"/>
              </a:spcBef>
              <a:spcAft>
                <a:spcPts val="0"/>
              </a:spcAft>
              <a:buClr>
                <a:srgbClr val="091179"/>
              </a:buClr>
              <a:buSzPts val="1200"/>
              <a:buFont typeface="Nunito"/>
              <a:buAutoNum type="arabicPeriod"/>
              <a:defRPr/>
            </a:lvl7pPr>
            <a:lvl8pPr marL="4864608" lvl="7" indent="-405384" rtl="0">
              <a:spcBef>
                <a:spcPts val="0"/>
              </a:spcBef>
              <a:spcAft>
                <a:spcPts val="0"/>
              </a:spcAft>
              <a:buClr>
                <a:srgbClr val="674EA7"/>
              </a:buClr>
              <a:buSzPts val="1200"/>
              <a:buFont typeface="Inconsolata"/>
              <a:buAutoNum type="alphaLcPeriod"/>
              <a:defRPr/>
            </a:lvl8pPr>
            <a:lvl9pPr marL="5472684" lvl="8" indent="-405384" rtl="0">
              <a:spcBef>
                <a:spcPts val="0"/>
              </a:spcBef>
              <a:spcAft>
                <a:spcPts val="0"/>
              </a:spcAft>
              <a:buClr>
                <a:srgbClr val="674EA7"/>
              </a:buClr>
              <a:buSzPts val="1200"/>
              <a:buFont typeface="Arial"/>
              <a:buAutoNum type="romanLcPeriod"/>
              <a:defRPr/>
            </a:lvl9pPr>
          </a:lstStyle>
          <a:p>
            <a:endParaRPr/>
          </a:p>
        </p:txBody>
      </p:sp>
      <p:grpSp>
        <p:nvGrpSpPr>
          <p:cNvPr id="783" name="Google Shape;783;p4"/>
          <p:cNvGrpSpPr/>
          <p:nvPr/>
        </p:nvGrpSpPr>
        <p:grpSpPr>
          <a:xfrm>
            <a:off x="624338" y="839639"/>
            <a:ext cx="164892" cy="14963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7" name="Google Shape;787;p4"/>
          <p:cNvSpPr/>
          <p:nvPr/>
        </p:nvSpPr>
        <p:spPr>
          <a:xfrm>
            <a:off x="6586532" y="-629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788" name="Google Shape;788;p4"/>
          <p:cNvGrpSpPr/>
          <p:nvPr/>
        </p:nvGrpSpPr>
        <p:grpSpPr>
          <a:xfrm>
            <a:off x="3" y="-268128"/>
            <a:ext cx="446540" cy="1208568"/>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16" name="Google Shape;816;p4"/>
          <p:cNvGrpSpPr/>
          <p:nvPr/>
        </p:nvGrpSpPr>
        <p:grpSpPr>
          <a:xfrm>
            <a:off x="11425655" y="5664331"/>
            <a:ext cx="507223" cy="137392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41" name="Google Shape;841;p4"/>
          <p:cNvGrpSpPr/>
          <p:nvPr/>
        </p:nvGrpSpPr>
        <p:grpSpPr>
          <a:xfrm flipH="1">
            <a:off x="124749" y="5936809"/>
            <a:ext cx="895184" cy="980512"/>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92" name="Google Shape;892;p4"/>
          <p:cNvGrpSpPr/>
          <p:nvPr/>
        </p:nvGrpSpPr>
        <p:grpSpPr>
          <a:xfrm>
            <a:off x="7932082" y="151783"/>
            <a:ext cx="527120" cy="687191"/>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15" name="Google Shape;915;p4"/>
          <p:cNvGrpSpPr/>
          <p:nvPr/>
        </p:nvGrpSpPr>
        <p:grpSpPr>
          <a:xfrm>
            <a:off x="10702999" y="-379955"/>
            <a:ext cx="1489000" cy="1527017"/>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77" name="Google Shape;977;p4"/>
          <p:cNvGrpSpPr/>
          <p:nvPr/>
        </p:nvGrpSpPr>
        <p:grpSpPr>
          <a:xfrm rot="-5400000">
            <a:off x="9285189" y="125173"/>
            <a:ext cx="215884" cy="194554"/>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2693695990"/>
      </p:ext>
    </p:extLst>
  </p:cSld>
  <p:clrMapOvr>
    <a:masterClrMapping/>
  </p:clrMapOvr>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625560" y="-219023"/>
            <a:ext cx="340579" cy="882933"/>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758" name="Google Shape;758;p4"/>
          <p:cNvGrpSpPr/>
          <p:nvPr/>
        </p:nvGrpSpPr>
        <p:grpSpPr>
          <a:xfrm>
            <a:off x="269345" y="-234667"/>
            <a:ext cx="629304" cy="879633"/>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1" name="Google Shape;781;p4"/>
          <p:cNvSpPr txBox="1">
            <a:spLocks noGrp="1"/>
          </p:cNvSpPr>
          <p:nvPr>
            <p:ph type="title"/>
          </p:nvPr>
        </p:nvSpPr>
        <p:spPr>
          <a:xfrm>
            <a:off x="1237300" y="695500"/>
            <a:ext cx="7631200" cy="7472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1252200" y="1523767"/>
            <a:ext cx="9941200" cy="4849200"/>
          </a:xfrm>
          <a:prstGeom prst="rect">
            <a:avLst/>
          </a:prstGeom>
        </p:spPr>
        <p:txBody>
          <a:bodyPr spcFirstLastPara="1" wrap="square" lIns="91425" tIns="91425" rIns="91425" bIns="91425" anchor="t" anchorCtr="0">
            <a:noAutofit/>
          </a:bodyPr>
          <a:lstStyle>
            <a:lvl1pPr marL="608076" lvl="0" indent="-405384" rtl="0">
              <a:spcBef>
                <a:spcPts val="0"/>
              </a:spcBef>
              <a:spcAft>
                <a:spcPts val="0"/>
              </a:spcAft>
              <a:buClr>
                <a:srgbClr val="091179"/>
              </a:buClr>
              <a:buSzPts val="1200"/>
              <a:buFont typeface="Nunito"/>
              <a:buAutoNum type="arabicPeriod"/>
              <a:defRPr sz="1596">
                <a:latin typeface="Nunito"/>
                <a:ea typeface="Nunito"/>
                <a:cs typeface="Nunito"/>
                <a:sym typeface="Nunito"/>
              </a:defRPr>
            </a:lvl1pPr>
            <a:lvl2pPr marL="1216152" lvl="1" indent="-405384" rtl="0">
              <a:spcBef>
                <a:spcPts val="0"/>
              </a:spcBef>
              <a:spcAft>
                <a:spcPts val="0"/>
              </a:spcAft>
              <a:buClr>
                <a:srgbClr val="091179"/>
              </a:buClr>
              <a:buSzPts val="1200"/>
              <a:buFont typeface="Nunito"/>
              <a:buAutoNum type="alphaLcPeriod"/>
              <a:defRPr/>
            </a:lvl2pPr>
            <a:lvl3pPr marL="1824228" lvl="2" indent="-405384" rtl="0">
              <a:spcBef>
                <a:spcPts val="0"/>
              </a:spcBef>
              <a:spcAft>
                <a:spcPts val="0"/>
              </a:spcAft>
              <a:buClr>
                <a:srgbClr val="091179"/>
              </a:buClr>
              <a:buSzPts val="1200"/>
              <a:buFont typeface="Nunito"/>
              <a:buAutoNum type="romanLcPeriod"/>
              <a:defRPr/>
            </a:lvl3pPr>
            <a:lvl4pPr marL="2432304" lvl="3" indent="-405384" rtl="0">
              <a:spcBef>
                <a:spcPts val="0"/>
              </a:spcBef>
              <a:spcAft>
                <a:spcPts val="0"/>
              </a:spcAft>
              <a:buClr>
                <a:srgbClr val="091179"/>
              </a:buClr>
              <a:buSzPts val="1200"/>
              <a:buFont typeface="Nunito"/>
              <a:buAutoNum type="arabicPeriod"/>
              <a:defRPr/>
            </a:lvl4pPr>
            <a:lvl5pPr marL="3040380" lvl="4" indent="-405384" rtl="0">
              <a:spcBef>
                <a:spcPts val="0"/>
              </a:spcBef>
              <a:spcAft>
                <a:spcPts val="0"/>
              </a:spcAft>
              <a:buClr>
                <a:srgbClr val="091179"/>
              </a:buClr>
              <a:buSzPts val="1200"/>
              <a:buFont typeface="Nunito"/>
              <a:buAutoNum type="alphaLcPeriod"/>
              <a:defRPr/>
            </a:lvl5pPr>
            <a:lvl6pPr marL="3648456" lvl="5" indent="-405384" rtl="0">
              <a:spcBef>
                <a:spcPts val="0"/>
              </a:spcBef>
              <a:spcAft>
                <a:spcPts val="0"/>
              </a:spcAft>
              <a:buClr>
                <a:srgbClr val="091179"/>
              </a:buClr>
              <a:buSzPts val="1200"/>
              <a:buFont typeface="Nunito"/>
              <a:buAutoNum type="romanLcPeriod"/>
              <a:defRPr/>
            </a:lvl6pPr>
            <a:lvl7pPr marL="4256532" lvl="6" indent="-405384" rtl="0">
              <a:spcBef>
                <a:spcPts val="0"/>
              </a:spcBef>
              <a:spcAft>
                <a:spcPts val="0"/>
              </a:spcAft>
              <a:buClr>
                <a:srgbClr val="091179"/>
              </a:buClr>
              <a:buSzPts val="1200"/>
              <a:buFont typeface="Nunito"/>
              <a:buAutoNum type="arabicPeriod"/>
              <a:defRPr/>
            </a:lvl7pPr>
            <a:lvl8pPr marL="4864608" lvl="7" indent="-405384" rtl="0">
              <a:spcBef>
                <a:spcPts val="0"/>
              </a:spcBef>
              <a:spcAft>
                <a:spcPts val="0"/>
              </a:spcAft>
              <a:buClr>
                <a:srgbClr val="674EA7"/>
              </a:buClr>
              <a:buSzPts val="1200"/>
              <a:buFont typeface="Inconsolata"/>
              <a:buAutoNum type="alphaLcPeriod"/>
              <a:defRPr/>
            </a:lvl8pPr>
            <a:lvl9pPr marL="5472684" lvl="8" indent="-405384" rtl="0">
              <a:spcBef>
                <a:spcPts val="0"/>
              </a:spcBef>
              <a:spcAft>
                <a:spcPts val="0"/>
              </a:spcAft>
              <a:buClr>
                <a:srgbClr val="674EA7"/>
              </a:buClr>
              <a:buSzPts val="1200"/>
              <a:buFont typeface="Arial"/>
              <a:buAutoNum type="romanLcPeriod"/>
              <a:defRPr/>
            </a:lvl9pPr>
          </a:lstStyle>
          <a:p>
            <a:endParaRPr/>
          </a:p>
        </p:txBody>
      </p:sp>
      <p:grpSp>
        <p:nvGrpSpPr>
          <p:cNvPr id="783" name="Google Shape;783;p4"/>
          <p:cNvGrpSpPr/>
          <p:nvPr/>
        </p:nvGrpSpPr>
        <p:grpSpPr>
          <a:xfrm>
            <a:off x="624338" y="839639"/>
            <a:ext cx="164892" cy="14963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787" name="Google Shape;787;p4"/>
          <p:cNvSpPr/>
          <p:nvPr/>
        </p:nvSpPr>
        <p:spPr>
          <a:xfrm>
            <a:off x="6586532" y="-629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788" name="Google Shape;788;p4"/>
          <p:cNvGrpSpPr/>
          <p:nvPr/>
        </p:nvGrpSpPr>
        <p:grpSpPr>
          <a:xfrm>
            <a:off x="3" y="-268128"/>
            <a:ext cx="446540" cy="1208568"/>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16" name="Google Shape;816;p4"/>
          <p:cNvGrpSpPr/>
          <p:nvPr/>
        </p:nvGrpSpPr>
        <p:grpSpPr>
          <a:xfrm>
            <a:off x="11425655" y="5664331"/>
            <a:ext cx="507223" cy="137392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41" name="Google Shape;841;p4"/>
          <p:cNvGrpSpPr/>
          <p:nvPr/>
        </p:nvGrpSpPr>
        <p:grpSpPr>
          <a:xfrm flipH="1">
            <a:off x="124749" y="5936809"/>
            <a:ext cx="895184" cy="980512"/>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892" name="Google Shape;892;p4"/>
          <p:cNvGrpSpPr/>
          <p:nvPr/>
        </p:nvGrpSpPr>
        <p:grpSpPr>
          <a:xfrm>
            <a:off x="7932082" y="151783"/>
            <a:ext cx="527120" cy="687191"/>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15" name="Google Shape;915;p4"/>
          <p:cNvGrpSpPr/>
          <p:nvPr/>
        </p:nvGrpSpPr>
        <p:grpSpPr>
          <a:xfrm>
            <a:off x="10702999" y="-379955"/>
            <a:ext cx="1489000" cy="1527017"/>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977" name="Google Shape;977;p4"/>
          <p:cNvGrpSpPr/>
          <p:nvPr/>
        </p:nvGrpSpPr>
        <p:grpSpPr>
          <a:xfrm rot="-5400000">
            <a:off x="9285189" y="125173"/>
            <a:ext cx="215884" cy="194554"/>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2084910834"/>
      </p:ext>
    </p:extLst>
  </p:cSld>
  <p:clrMapOvr>
    <a:masterClrMapping/>
  </p:clrMapOvr>
  <p:timing>
    <p:tnLst>
      <p:par>
        <p:cTn id="1" dur="indefinite" restart="never" nodeType="tmRoot"/>
      </p:par>
    </p:tn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871"/>
        <p:cNvGrpSpPr/>
        <p:nvPr/>
      </p:nvGrpSpPr>
      <p:grpSpPr>
        <a:xfrm>
          <a:off x="0" y="0"/>
          <a:ext cx="0" cy="0"/>
          <a:chOff x="0" y="0"/>
          <a:chExt cx="0" cy="0"/>
        </a:xfrm>
      </p:grpSpPr>
      <p:sp>
        <p:nvSpPr>
          <p:cNvPr id="1872" name="Google Shape;1872;p8"/>
          <p:cNvSpPr/>
          <p:nvPr/>
        </p:nvSpPr>
        <p:spPr>
          <a:xfrm rot="10800000">
            <a:off x="-482301" y="6006684"/>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1873" name="Google Shape;1873;p8"/>
          <p:cNvSpPr txBox="1">
            <a:spLocks noGrp="1"/>
          </p:cNvSpPr>
          <p:nvPr>
            <p:ph type="title"/>
          </p:nvPr>
        </p:nvSpPr>
        <p:spPr>
          <a:xfrm>
            <a:off x="1250401" y="2038400"/>
            <a:ext cx="9691200" cy="2781200"/>
          </a:xfrm>
          <a:prstGeom prst="rect">
            <a:avLst/>
          </a:prstGeom>
        </p:spPr>
        <p:txBody>
          <a:bodyPr spcFirstLastPara="1" wrap="square" lIns="91425" tIns="91425" rIns="91425" bIns="91425" anchor="ctr" anchorCtr="0">
            <a:noAutofit/>
          </a:bodyPr>
          <a:lstStyle>
            <a:lvl1pPr lvl="0" algn="ctr">
              <a:spcBef>
                <a:spcPts val="0"/>
              </a:spcBef>
              <a:spcAft>
                <a:spcPts val="0"/>
              </a:spcAft>
              <a:buSzPts val="7200"/>
              <a:buNone/>
              <a:defRPr sz="10773"/>
            </a:lvl1pPr>
            <a:lvl2pPr lvl="1" algn="ctr">
              <a:spcBef>
                <a:spcPts val="0"/>
              </a:spcBef>
              <a:spcAft>
                <a:spcPts val="0"/>
              </a:spcAft>
              <a:buSzPts val="7200"/>
              <a:buNone/>
              <a:defRPr sz="9576"/>
            </a:lvl2pPr>
            <a:lvl3pPr lvl="2" algn="ctr">
              <a:spcBef>
                <a:spcPts val="0"/>
              </a:spcBef>
              <a:spcAft>
                <a:spcPts val="0"/>
              </a:spcAft>
              <a:buSzPts val="7200"/>
              <a:buNone/>
              <a:defRPr sz="9576"/>
            </a:lvl3pPr>
            <a:lvl4pPr lvl="3" algn="ctr">
              <a:spcBef>
                <a:spcPts val="0"/>
              </a:spcBef>
              <a:spcAft>
                <a:spcPts val="0"/>
              </a:spcAft>
              <a:buSzPts val="7200"/>
              <a:buNone/>
              <a:defRPr sz="9576"/>
            </a:lvl4pPr>
            <a:lvl5pPr lvl="4" algn="ctr">
              <a:spcBef>
                <a:spcPts val="0"/>
              </a:spcBef>
              <a:spcAft>
                <a:spcPts val="0"/>
              </a:spcAft>
              <a:buSzPts val="7200"/>
              <a:buNone/>
              <a:defRPr sz="9576"/>
            </a:lvl5pPr>
            <a:lvl6pPr lvl="5" algn="ctr">
              <a:spcBef>
                <a:spcPts val="0"/>
              </a:spcBef>
              <a:spcAft>
                <a:spcPts val="0"/>
              </a:spcAft>
              <a:buSzPts val="7200"/>
              <a:buNone/>
              <a:defRPr sz="9576"/>
            </a:lvl6pPr>
            <a:lvl7pPr lvl="6" algn="ctr">
              <a:spcBef>
                <a:spcPts val="0"/>
              </a:spcBef>
              <a:spcAft>
                <a:spcPts val="0"/>
              </a:spcAft>
              <a:buSzPts val="7200"/>
              <a:buNone/>
              <a:defRPr sz="9576"/>
            </a:lvl7pPr>
            <a:lvl8pPr lvl="7" algn="ctr">
              <a:spcBef>
                <a:spcPts val="0"/>
              </a:spcBef>
              <a:spcAft>
                <a:spcPts val="0"/>
              </a:spcAft>
              <a:buSzPts val="7200"/>
              <a:buNone/>
              <a:defRPr sz="9576"/>
            </a:lvl8pPr>
            <a:lvl9pPr lvl="8" algn="ctr">
              <a:spcBef>
                <a:spcPts val="0"/>
              </a:spcBef>
              <a:spcAft>
                <a:spcPts val="0"/>
              </a:spcAft>
              <a:buSzPts val="7200"/>
              <a:buNone/>
              <a:defRPr sz="9576"/>
            </a:lvl9pPr>
          </a:lstStyle>
          <a:p>
            <a:endParaRPr/>
          </a:p>
        </p:txBody>
      </p:sp>
      <p:grpSp>
        <p:nvGrpSpPr>
          <p:cNvPr id="1874" name="Google Shape;1874;p8"/>
          <p:cNvGrpSpPr/>
          <p:nvPr/>
        </p:nvGrpSpPr>
        <p:grpSpPr>
          <a:xfrm rot="-5400000" flipH="1">
            <a:off x="895527" y="-105323"/>
            <a:ext cx="340579" cy="882933"/>
            <a:chOff x="1823086" y="-208516"/>
            <a:chExt cx="433159" cy="1122944"/>
          </a:xfrm>
        </p:grpSpPr>
        <p:sp>
          <p:nvSpPr>
            <p:cNvPr id="1875" name="Google Shape;1875;p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76" name="Google Shape;1876;p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77" name="Google Shape;1877;p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78" name="Google Shape;1878;p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79" name="Google Shape;1879;p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80" name="Google Shape;1880;p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81" name="Google Shape;1881;p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82" name="Google Shape;1882;p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1883" name="Google Shape;1883;p8"/>
          <p:cNvGrpSpPr/>
          <p:nvPr/>
        </p:nvGrpSpPr>
        <p:grpSpPr>
          <a:xfrm>
            <a:off x="269345" y="-234667"/>
            <a:ext cx="629304" cy="879633"/>
            <a:chOff x="1897495" y="-461400"/>
            <a:chExt cx="815443" cy="1139815"/>
          </a:xfrm>
        </p:grpSpPr>
        <p:sp>
          <p:nvSpPr>
            <p:cNvPr id="1884" name="Google Shape;1884;p8"/>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85" name="Google Shape;1885;p8"/>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86" name="Google Shape;1886;p8"/>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87" name="Google Shape;1887;p8"/>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88" name="Google Shape;1888;p8"/>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89" name="Google Shape;1889;p8"/>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90" name="Google Shape;1890;p8"/>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91" name="Google Shape;1891;p8"/>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92" name="Google Shape;1892;p8"/>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93" name="Google Shape;1893;p8"/>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94" name="Google Shape;1894;p8"/>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95" name="Google Shape;1895;p8"/>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96" name="Google Shape;1896;p8"/>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97" name="Google Shape;1897;p8"/>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98" name="Google Shape;1898;p8"/>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899" name="Google Shape;1899;p8"/>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00" name="Google Shape;1900;p8"/>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01" name="Google Shape;1901;p8"/>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02" name="Google Shape;1902;p8"/>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03" name="Google Shape;1903;p8"/>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04" name="Google Shape;1904;p8"/>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05" name="Google Shape;1905;p8"/>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1906" name="Google Shape;1906;p8"/>
          <p:cNvGrpSpPr/>
          <p:nvPr/>
        </p:nvGrpSpPr>
        <p:grpSpPr>
          <a:xfrm>
            <a:off x="624338" y="839639"/>
            <a:ext cx="164892" cy="149639"/>
            <a:chOff x="737385" y="1492952"/>
            <a:chExt cx="161913" cy="146935"/>
          </a:xfrm>
        </p:grpSpPr>
        <p:sp>
          <p:nvSpPr>
            <p:cNvPr id="1907" name="Google Shape;1907;p8"/>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08" name="Google Shape;1908;p8"/>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09" name="Google Shape;1909;p8"/>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1910" name="Google Shape;1910;p8"/>
          <p:cNvSpPr/>
          <p:nvPr/>
        </p:nvSpPr>
        <p:spPr>
          <a:xfrm>
            <a:off x="6600865" y="-110333"/>
            <a:ext cx="5717947" cy="89295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1911" name="Google Shape;1911;p8"/>
          <p:cNvGrpSpPr/>
          <p:nvPr/>
        </p:nvGrpSpPr>
        <p:grpSpPr>
          <a:xfrm>
            <a:off x="3" y="-268128"/>
            <a:ext cx="446540" cy="1208568"/>
            <a:chOff x="904476" y="-243594"/>
            <a:chExt cx="438472" cy="1186732"/>
          </a:xfrm>
        </p:grpSpPr>
        <p:sp>
          <p:nvSpPr>
            <p:cNvPr id="1912" name="Google Shape;1912;p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13" name="Google Shape;1913;p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14" name="Google Shape;1914;p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15" name="Google Shape;1915;p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16" name="Google Shape;1916;p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17" name="Google Shape;1917;p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18" name="Google Shape;1918;p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19" name="Google Shape;1919;p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20" name="Google Shape;1920;p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21" name="Google Shape;1921;p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22" name="Google Shape;1922;p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23" name="Google Shape;1923;p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24" name="Google Shape;1924;p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25" name="Google Shape;1925;p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26" name="Google Shape;1926;p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27" name="Google Shape;1927;p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28" name="Google Shape;1928;p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29" name="Google Shape;1929;p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30" name="Google Shape;1930;p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31" name="Google Shape;1931;p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32" name="Google Shape;1932;p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33" name="Google Shape;1933;p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34" name="Google Shape;1934;p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35" name="Google Shape;1935;p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36" name="Google Shape;1936;p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37" name="Google Shape;1937;p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38" name="Google Shape;1938;p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1939" name="Google Shape;1939;p8"/>
          <p:cNvGrpSpPr/>
          <p:nvPr/>
        </p:nvGrpSpPr>
        <p:grpSpPr>
          <a:xfrm>
            <a:off x="7932082" y="151783"/>
            <a:ext cx="527120" cy="687191"/>
            <a:chOff x="3289399" y="3455662"/>
            <a:chExt cx="436502" cy="569243"/>
          </a:xfrm>
        </p:grpSpPr>
        <p:sp>
          <p:nvSpPr>
            <p:cNvPr id="1940" name="Google Shape;1940;p8"/>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41" name="Google Shape;1941;p8"/>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42" name="Google Shape;1942;p8"/>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43" name="Google Shape;1943;p8"/>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44" name="Google Shape;1944;p8"/>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45" name="Google Shape;1945;p8"/>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46" name="Google Shape;1946;p8"/>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47" name="Google Shape;1947;p8"/>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48" name="Google Shape;1948;p8"/>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49" name="Google Shape;1949;p8"/>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50" name="Google Shape;1950;p8"/>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51" name="Google Shape;1951;p8"/>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52" name="Google Shape;1952;p8"/>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53" name="Google Shape;1953;p8"/>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54" name="Google Shape;1954;p8"/>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55" name="Google Shape;1955;p8"/>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56" name="Google Shape;1956;p8"/>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57" name="Google Shape;1957;p8"/>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58" name="Google Shape;1958;p8"/>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59" name="Google Shape;1959;p8"/>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60" name="Google Shape;1960;p8"/>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61" name="Google Shape;1961;p8"/>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1962" name="Google Shape;1962;p8"/>
          <p:cNvGrpSpPr/>
          <p:nvPr/>
        </p:nvGrpSpPr>
        <p:grpSpPr>
          <a:xfrm>
            <a:off x="10630866" y="-268122"/>
            <a:ext cx="1489000" cy="1527017"/>
            <a:chOff x="7973149" y="-201092"/>
            <a:chExt cx="1116750" cy="1145263"/>
          </a:xfrm>
        </p:grpSpPr>
        <p:sp>
          <p:nvSpPr>
            <p:cNvPr id="1963" name="Google Shape;1963;p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64" name="Google Shape;1964;p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65" name="Google Shape;1965;p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66" name="Google Shape;1966;p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67" name="Google Shape;1967;p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68" name="Google Shape;1968;p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69" name="Google Shape;1969;p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70" name="Google Shape;1970;p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71" name="Google Shape;1971;p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72" name="Google Shape;1972;p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73" name="Google Shape;1973;p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74" name="Google Shape;1974;p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75" name="Google Shape;1975;p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76" name="Google Shape;1976;p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77" name="Google Shape;1977;p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78" name="Google Shape;1978;p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79" name="Google Shape;1979;p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80" name="Google Shape;1980;p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81" name="Google Shape;1981;p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82" name="Google Shape;1982;p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83" name="Google Shape;1983;p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84" name="Google Shape;1984;p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85" name="Google Shape;1985;p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86" name="Google Shape;1986;p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87" name="Google Shape;1987;p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88" name="Google Shape;1988;p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89" name="Google Shape;1989;p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90" name="Google Shape;1990;p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91" name="Google Shape;1991;p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92" name="Google Shape;1992;p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93" name="Google Shape;1993;p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94" name="Google Shape;1994;p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95" name="Google Shape;1995;p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96" name="Google Shape;1996;p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97" name="Google Shape;1997;p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98" name="Google Shape;1998;p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1999" name="Google Shape;1999;p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00" name="Google Shape;2000;p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01" name="Google Shape;2001;p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02" name="Google Shape;2002;p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03" name="Google Shape;2003;p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04" name="Google Shape;2004;p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05" name="Google Shape;2005;p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06" name="Google Shape;2006;p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07" name="Google Shape;2007;p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08" name="Google Shape;2008;p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09" name="Google Shape;2009;p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10" name="Google Shape;2010;p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11" name="Google Shape;2011;p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12" name="Google Shape;2012;p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13" name="Google Shape;2013;p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14" name="Google Shape;2014;p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15" name="Google Shape;2015;p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16" name="Google Shape;2016;p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17" name="Google Shape;2017;p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18" name="Google Shape;2018;p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19" name="Google Shape;2019;p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20" name="Google Shape;2020;p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21" name="Google Shape;2021;p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22" name="Google Shape;2022;p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23" name="Google Shape;2023;p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2024" name="Google Shape;2024;p8"/>
          <p:cNvGrpSpPr/>
          <p:nvPr/>
        </p:nvGrpSpPr>
        <p:grpSpPr>
          <a:xfrm rot="-5400000">
            <a:off x="9285189" y="125173"/>
            <a:ext cx="215884" cy="194554"/>
            <a:chOff x="7737341" y="1046941"/>
            <a:chExt cx="161913" cy="145916"/>
          </a:xfrm>
        </p:grpSpPr>
        <p:sp>
          <p:nvSpPr>
            <p:cNvPr id="2025" name="Google Shape;2025;p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26" name="Google Shape;2026;p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27" name="Google Shape;2027;p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2028" name="Google Shape;2028;p8"/>
          <p:cNvGrpSpPr/>
          <p:nvPr/>
        </p:nvGrpSpPr>
        <p:grpSpPr>
          <a:xfrm>
            <a:off x="11092374" y="4805856"/>
            <a:ext cx="1586693" cy="1009432"/>
            <a:chOff x="7742212" y="3926048"/>
            <a:chExt cx="1414838" cy="900099"/>
          </a:xfrm>
        </p:grpSpPr>
        <p:sp>
          <p:nvSpPr>
            <p:cNvPr id="2029" name="Google Shape;2029;p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30" name="Google Shape;2030;p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31" name="Google Shape;2031;p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32" name="Google Shape;2032;p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33" name="Google Shape;2033;p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34" name="Google Shape;2034;p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35" name="Google Shape;2035;p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36" name="Google Shape;2036;p8"/>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2037" name="Google Shape;2037;p8"/>
          <p:cNvGrpSpPr/>
          <p:nvPr/>
        </p:nvGrpSpPr>
        <p:grpSpPr>
          <a:xfrm>
            <a:off x="11460152" y="5217918"/>
            <a:ext cx="1389679" cy="1396017"/>
            <a:chOff x="8276926" y="3750868"/>
            <a:chExt cx="1239162" cy="1244814"/>
          </a:xfrm>
        </p:grpSpPr>
        <p:sp>
          <p:nvSpPr>
            <p:cNvPr id="2038" name="Google Shape;2038;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39" name="Google Shape;2039;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40" name="Google Shape;2040;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41" name="Google Shape;2041;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42" name="Google Shape;2042;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43" name="Google Shape;2043;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44" name="Google Shape;2044;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45" name="Google Shape;2045;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46" name="Google Shape;2046;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47" name="Google Shape;2047;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48" name="Google Shape;2048;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49" name="Google Shape;2049;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50" name="Google Shape;2050;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51" name="Google Shape;2051;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52" name="Google Shape;2052;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53" name="Google Shape;2053;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54" name="Google Shape;2054;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55" name="Google Shape;2055;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56" name="Google Shape;2056;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57" name="Google Shape;2057;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58" name="Google Shape;2058;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59" name="Google Shape;2059;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60" name="Google Shape;2060;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61" name="Google Shape;2061;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62" name="Google Shape;2062;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63" name="Google Shape;2063;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64" name="Google Shape;2064;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2065" name="Google Shape;2065;p8"/>
          <p:cNvGrpSpPr/>
          <p:nvPr/>
        </p:nvGrpSpPr>
        <p:grpSpPr>
          <a:xfrm>
            <a:off x="11378331" y="5903210"/>
            <a:ext cx="491221" cy="1330575"/>
            <a:chOff x="7607455" y="4238363"/>
            <a:chExt cx="438017" cy="1186459"/>
          </a:xfrm>
        </p:grpSpPr>
        <p:sp>
          <p:nvSpPr>
            <p:cNvPr id="2066" name="Google Shape;2066;p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67" name="Google Shape;2067;p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68" name="Google Shape;2068;p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69" name="Google Shape;2069;p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70" name="Google Shape;2070;p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71" name="Google Shape;2071;p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72" name="Google Shape;2072;p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73" name="Google Shape;2073;p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74" name="Google Shape;2074;p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75" name="Google Shape;2075;p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76" name="Google Shape;2076;p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77" name="Google Shape;2077;p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78" name="Google Shape;2078;p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79" name="Google Shape;2079;p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80" name="Google Shape;2080;p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81" name="Google Shape;2081;p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82" name="Google Shape;2082;p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83" name="Google Shape;2083;p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84" name="Google Shape;2084;p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85" name="Google Shape;2085;p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86" name="Google Shape;2086;p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87" name="Google Shape;2087;p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88" name="Google Shape;2088;p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89" name="Google Shape;2089;p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2090" name="Google Shape;2090;p8"/>
          <p:cNvGrpSpPr/>
          <p:nvPr/>
        </p:nvGrpSpPr>
        <p:grpSpPr>
          <a:xfrm rot="-5400000" flipH="1">
            <a:off x="9862471" y="5940301"/>
            <a:ext cx="485736" cy="1259298"/>
            <a:chOff x="7916001" y="4222802"/>
            <a:chExt cx="364302" cy="944474"/>
          </a:xfrm>
        </p:grpSpPr>
        <p:sp>
          <p:nvSpPr>
            <p:cNvPr id="2091" name="Google Shape;2091;p8"/>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92" name="Google Shape;2092;p8"/>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93" name="Google Shape;2093;p8"/>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94" name="Google Shape;2094;p8"/>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95" name="Google Shape;2095;p8"/>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96" name="Google Shape;2096;p8"/>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97" name="Google Shape;2097;p8"/>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098" name="Google Shape;2098;p8"/>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2099" name="Google Shape;2099;p8"/>
          <p:cNvSpPr/>
          <p:nvPr/>
        </p:nvSpPr>
        <p:spPr>
          <a:xfrm>
            <a:off x="10720520" y="5866435"/>
            <a:ext cx="730728" cy="1173464"/>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00" name="Google Shape;2100;p8"/>
          <p:cNvSpPr/>
          <p:nvPr/>
        </p:nvSpPr>
        <p:spPr>
          <a:xfrm>
            <a:off x="10711048" y="5950858"/>
            <a:ext cx="648046" cy="1188751"/>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01" name="Google Shape;2101;p8"/>
          <p:cNvSpPr/>
          <p:nvPr/>
        </p:nvSpPr>
        <p:spPr>
          <a:xfrm>
            <a:off x="11148978" y="6050329"/>
            <a:ext cx="226711" cy="187436"/>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02" name="Google Shape;2102;p8"/>
          <p:cNvSpPr/>
          <p:nvPr/>
        </p:nvSpPr>
        <p:spPr>
          <a:xfrm>
            <a:off x="11062305" y="6155981"/>
            <a:ext cx="314835" cy="243576"/>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03" name="Google Shape;2103;p8"/>
          <p:cNvSpPr/>
          <p:nvPr/>
        </p:nvSpPr>
        <p:spPr>
          <a:xfrm>
            <a:off x="10952488" y="6272520"/>
            <a:ext cx="434943" cy="29800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04" name="Google Shape;2104;p8"/>
          <p:cNvSpPr/>
          <p:nvPr/>
        </p:nvSpPr>
        <p:spPr>
          <a:xfrm>
            <a:off x="10864404" y="6495517"/>
            <a:ext cx="501732" cy="279557"/>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05" name="Google Shape;2105;p8"/>
          <p:cNvSpPr/>
          <p:nvPr/>
        </p:nvSpPr>
        <p:spPr>
          <a:xfrm>
            <a:off x="10842132" y="6740250"/>
            <a:ext cx="313625" cy="19922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06" name="Google Shape;2106;p8"/>
          <p:cNvSpPr/>
          <p:nvPr/>
        </p:nvSpPr>
        <p:spPr>
          <a:xfrm>
            <a:off x="10896453" y="6385296"/>
            <a:ext cx="35882" cy="28053"/>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07" name="Google Shape;2107;p8"/>
          <p:cNvSpPr/>
          <p:nvPr/>
        </p:nvSpPr>
        <p:spPr>
          <a:xfrm>
            <a:off x="10857249" y="6422249"/>
            <a:ext cx="34772" cy="28053"/>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08" name="Google Shape;2108;p8"/>
          <p:cNvSpPr/>
          <p:nvPr/>
        </p:nvSpPr>
        <p:spPr>
          <a:xfrm>
            <a:off x="10841561" y="6356136"/>
            <a:ext cx="35882"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09" name="Google Shape;2109;p8"/>
          <p:cNvSpPr/>
          <p:nvPr/>
        </p:nvSpPr>
        <p:spPr>
          <a:xfrm>
            <a:off x="11269614" y="6553367"/>
            <a:ext cx="34772" cy="28053"/>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10" name="Google Shape;2110;p8"/>
          <p:cNvSpPr/>
          <p:nvPr/>
        </p:nvSpPr>
        <p:spPr>
          <a:xfrm>
            <a:off x="11225907" y="6586993"/>
            <a:ext cx="34772" cy="26944"/>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11" name="Google Shape;2111;p8"/>
          <p:cNvSpPr/>
          <p:nvPr/>
        </p:nvSpPr>
        <p:spPr>
          <a:xfrm>
            <a:off x="11101510" y="6874995"/>
            <a:ext cx="34772" cy="28053"/>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12" name="Google Shape;2112;p8"/>
          <p:cNvSpPr/>
          <p:nvPr/>
        </p:nvSpPr>
        <p:spPr>
          <a:xfrm>
            <a:off x="11054445" y="6911983"/>
            <a:ext cx="34772" cy="26911"/>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13" name="Google Shape;2113;p8"/>
          <p:cNvSpPr/>
          <p:nvPr/>
        </p:nvSpPr>
        <p:spPr>
          <a:xfrm>
            <a:off x="11046616" y="6331512"/>
            <a:ext cx="34772" cy="26911"/>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14" name="Google Shape;2114;p8"/>
          <p:cNvSpPr/>
          <p:nvPr/>
        </p:nvSpPr>
        <p:spPr>
          <a:xfrm>
            <a:off x="11020851" y="6265364"/>
            <a:ext cx="35882" cy="26944"/>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15" name="Google Shape;2115;p8"/>
          <p:cNvSpPr/>
          <p:nvPr/>
        </p:nvSpPr>
        <p:spPr>
          <a:xfrm>
            <a:off x="11339086" y="6213832"/>
            <a:ext cx="34772" cy="28053"/>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16" name="Google Shape;2116;p8"/>
          <p:cNvSpPr/>
          <p:nvPr/>
        </p:nvSpPr>
        <p:spPr>
          <a:xfrm>
            <a:off x="11284192" y="6254179"/>
            <a:ext cx="34772" cy="28053"/>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17" name="Google Shape;2117;p8"/>
          <p:cNvSpPr/>
          <p:nvPr/>
        </p:nvSpPr>
        <p:spPr>
          <a:xfrm>
            <a:off x="11218081" y="6016601"/>
            <a:ext cx="35882"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18" name="Google Shape;2118;p8"/>
          <p:cNvSpPr/>
          <p:nvPr/>
        </p:nvSpPr>
        <p:spPr>
          <a:xfrm>
            <a:off x="11255034" y="5958349"/>
            <a:ext cx="34772" cy="28020"/>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19" name="Google Shape;2119;p8"/>
          <p:cNvSpPr/>
          <p:nvPr/>
        </p:nvSpPr>
        <p:spPr>
          <a:xfrm>
            <a:off x="10042563" y="5894788"/>
            <a:ext cx="914837" cy="1148032"/>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20" name="Google Shape;2120;p8"/>
          <p:cNvSpPr/>
          <p:nvPr/>
        </p:nvSpPr>
        <p:spPr>
          <a:xfrm>
            <a:off x="10126346" y="5997384"/>
            <a:ext cx="644485" cy="1175984"/>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21" name="Google Shape;2121;p8"/>
          <p:cNvSpPr/>
          <p:nvPr/>
        </p:nvSpPr>
        <p:spPr>
          <a:xfrm>
            <a:off x="10528600" y="6820069"/>
            <a:ext cx="186361" cy="17782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22" name="Google Shape;2122;p8"/>
          <p:cNvSpPr/>
          <p:nvPr/>
        </p:nvSpPr>
        <p:spPr>
          <a:xfrm>
            <a:off x="10384044" y="6550006"/>
            <a:ext cx="256982" cy="255772"/>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23" name="Google Shape;2123;p8"/>
          <p:cNvSpPr/>
          <p:nvPr/>
        </p:nvSpPr>
        <p:spPr>
          <a:xfrm>
            <a:off x="10277553" y="6306853"/>
            <a:ext cx="288393" cy="365364"/>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24" name="Google Shape;2124;p8"/>
          <p:cNvSpPr/>
          <p:nvPr/>
        </p:nvSpPr>
        <p:spPr>
          <a:xfrm>
            <a:off x="10296331" y="6298994"/>
            <a:ext cx="148564" cy="192711"/>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25" name="Google Shape;2125;p8"/>
          <p:cNvSpPr/>
          <p:nvPr/>
        </p:nvSpPr>
        <p:spPr>
          <a:xfrm>
            <a:off x="10150231" y="6091685"/>
            <a:ext cx="190460" cy="22812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26" name="Google Shape;2126;p8"/>
          <p:cNvSpPr/>
          <p:nvPr/>
        </p:nvSpPr>
        <p:spPr>
          <a:xfrm>
            <a:off x="10120636" y="6021103"/>
            <a:ext cx="135998" cy="158039"/>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27" name="Google Shape;2127;p8"/>
          <p:cNvSpPr/>
          <p:nvPr/>
        </p:nvSpPr>
        <p:spPr>
          <a:xfrm>
            <a:off x="10712661" y="6314682"/>
            <a:ext cx="38165" cy="2916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28" name="Google Shape;2128;p8"/>
          <p:cNvSpPr/>
          <p:nvPr/>
        </p:nvSpPr>
        <p:spPr>
          <a:xfrm>
            <a:off x="10673456" y="6267617"/>
            <a:ext cx="38132" cy="2916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29" name="Google Shape;2129;p8"/>
          <p:cNvSpPr/>
          <p:nvPr/>
        </p:nvSpPr>
        <p:spPr>
          <a:xfrm>
            <a:off x="10657768" y="6333729"/>
            <a:ext cx="38132" cy="291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30" name="Google Shape;2130;p8"/>
          <p:cNvSpPr/>
          <p:nvPr/>
        </p:nvSpPr>
        <p:spPr>
          <a:xfrm>
            <a:off x="10125473" y="6611653"/>
            <a:ext cx="38132" cy="2916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31" name="Google Shape;2131;p8"/>
          <p:cNvSpPr/>
          <p:nvPr/>
        </p:nvSpPr>
        <p:spPr>
          <a:xfrm>
            <a:off x="10136693" y="6548899"/>
            <a:ext cx="38132"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32" name="Google Shape;2132;p8"/>
          <p:cNvSpPr/>
          <p:nvPr/>
        </p:nvSpPr>
        <p:spPr>
          <a:xfrm>
            <a:off x="10199446" y="6595965"/>
            <a:ext cx="38132"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33" name="Google Shape;2133;p8"/>
          <p:cNvSpPr/>
          <p:nvPr/>
        </p:nvSpPr>
        <p:spPr>
          <a:xfrm>
            <a:off x="10293577" y="5969537"/>
            <a:ext cx="38132" cy="2916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34" name="Google Shape;2134;p8"/>
          <p:cNvSpPr/>
          <p:nvPr/>
        </p:nvSpPr>
        <p:spPr>
          <a:xfrm>
            <a:off x="10250979" y="5950489"/>
            <a:ext cx="37024" cy="2916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35" name="Google Shape;2135;p8"/>
          <p:cNvSpPr/>
          <p:nvPr/>
        </p:nvSpPr>
        <p:spPr>
          <a:xfrm>
            <a:off x="10086269" y="6189174"/>
            <a:ext cx="38132" cy="2916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36" name="Google Shape;2136;p8"/>
          <p:cNvSpPr/>
          <p:nvPr/>
        </p:nvSpPr>
        <p:spPr>
          <a:xfrm>
            <a:off x="10086269" y="6228413"/>
            <a:ext cx="38132" cy="2916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37" name="Google Shape;2137;p8"/>
          <p:cNvSpPr/>
          <p:nvPr/>
        </p:nvSpPr>
        <p:spPr>
          <a:xfrm>
            <a:off x="10673456" y="6682233"/>
            <a:ext cx="38132" cy="291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38" name="Google Shape;2138;p8"/>
          <p:cNvSpPr/>
          <p:nvPr/>
        </p:nvSpPr>
        <p:spPr>
          <a:xfrm>
            <a:off x="10445958" y="6858164"/>
            <a:ext cx="38165" cy="30304"/>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39" name="Google Shape;2139;p8"/>
          <p:cNvSpPr/>
          <p:nvPr/>
        </p:nvSpPr>
        <p:spPr>
          <a:xfrm>
            <a:off x="10317092" y="6514163"/>
            <a:ext cx="38165" cy="2916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2140" name="Google Shape;2140;p8"/>
          <p:cNvSpPr/>
          <p:nvPr/>
        </p:nvSpPr>
        <p:spPr>
          <a:xfrm>
            <a:off x="10610703" y="6486146"/>
            <a:ext cx="38132" cy="30271"/>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2141" name="Google Shape;2141;p8"/>
          <p:cNvGrpSpPr/>
          <p:nvPr/>
        </p:nvGrpSpPr>
        <p:grpSpPr>
          <a:xfrm rot="1693484">
            <a:off x="429143" y="5263527"/>
            <a:ext cx="2189608" cy="2131495"/>
            <a:chOff x="-181020" y="4253777"/>
            <a:chExt cx="1117161" cy="1087511"/>
          </a:xfrm>
        </p:grpSpPr>
        <p:sp>
          <p:nvSpPr>
            <p:cNvPr id="2142" name="Google Shape;2142;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43" name="Google Shape;2143;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44" name="Google Shape;2144;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45" name="Google Shape;2145;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46" name="Google Shape;2146;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47" name="Google Shape;2147;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48" name="Google Shape;2148;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49" name="Google Shape;2149;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50" name="Google Shape;2150;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51" name="Google Shape;2151;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52" name="Google Shape;2152;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53" name="Google Shape;2153;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54" name="Google Shape;2154;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55" name="Google Shape;2155;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2156" name="Google Shape;2156;p8"/>
          <p:cNvGrpSpPr/>
          <p:nvPr/>
        </p:nvGrpSpPr>
        <p:grpSpPr>
          <a:xfrm>
            <a:off x="-75913" y="4725005"/>
            <a:ext cx="1319791" cy="1770491"/>
            <a:chOff x="-168050" y="4195214"/>
            <a:chExt cx="719519" cy="965231"/>
          </a:xfrm>
        </p:grpSpPr>
        <p:sp>
          <p:nvSpPr>
            <p:cNvPr id="2157" name="Google Shape;2157;p8"/>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58" name="Google Shape;2158;p8"/>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59" name="Google Shape;2159;p8"/>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60" name="Google Shape;2160;p8"/>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61" name="Google Shape;2161;p8"/>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62" name="Google Shape;2162;p8"/>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63" name="Google Shape;2163;p8"/>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64" name="Google Shape;2164;p8"/>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65" name="Google Shape;2165;p8"/>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66" name="Google Shape;2166;p8"/>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67" name="Google Shape;2167;p8"/>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68" name="Google Shape;2168;p8"/>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69" name="Google Shape;2169;p8"/>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70" name="Google Shape;2170;p8"/>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71" name="Google Shape;2171;p8"/>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72" name="Google Shape;2172;p8"/>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73" name="Google Shape;2173;p8"/>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74" name="Google Shape;2174;p8"/>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75" name="Google Shape;2175;p8"/>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76" name="Google Shape;2176;p8"/>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77" name="Google Shape;2177;p8"/>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78" name="Google Shape;2178;p8"/>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79" name="Google Shape;2179;p8"/>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80" name="Google Shape;2180;p8"/>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81" name="Google Shape;2181;p8"/>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82" name="Google Shape;2182;p8"/>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83" name="Google Shape;2183;p8"/>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84" name="Google Shape;2184;p8"/>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85" name="Google Shape;2185;p8"/>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86" name="Google Shape;2186;p8"/>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87" name="Google Shape;2187;p8"/>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88" name="Google Shape;2188;p8"/>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89" name="Google Shape;2189;p8"/>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90" name="Google Shape;2190;p8"/>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91" name="Google Shape;2191;p8"/>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92" name="Google Shape;2192;p8"/>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93" name="Google Shape;2193;p8"/>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94" name="Google Shape;2194;p8"/>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95" name="Google Shape;2195;p8"/>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96" name="Google Shape;2196;p8"/>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97" name="Google Shape;2197;p8"/>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98" name="Google Shape;2198;p8"/>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199" name="Google Shape;2199;p8"/>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00" name="Google Shape;2200;p8"/>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01" name="Google Shape;2201;p8"/>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02" name="Google Shape;2202;p8"/>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03" name="Google Shape;2203;p8"/>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2204" name="Google Shape;2204;p8"/>
          <p:cNvGrpSpPr/>
          <p:nvPr/>
        </p:nvGrpSpPr>
        <p:grpSpPr>
          <a:xfrm rot="-2320759">
            <a:off x="-693019" y="3765545"/>
            <a:ext cx="1502988" cy="1479232"/>
            <a:chOff x="-181020" y="4253777"/>
            <a:chExt cx="1117161" cy="1087511"/>
          </a:xfrm>
        </p:grpSpPr>
        <p:sp>
          <p:nvSpPr>
            <p:cNvPr id="2205" name="Google Shape;2205;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06" name="Google Shape;2206;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07" name="Google Shape;2207;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08" name="Google Shape;2208;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09" name="Google Shape;2209;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10" name="Google Shape;2210;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11" name="Google Shape;2211;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12" name="Google Shape;2212;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13" name="Google Shape;2213;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14" name="Google Shape;2214;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15" name="Google Shape;2215;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16" name="Google Shape;2216;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17" name="Google Shape;2217;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18" name="Google Shape;2218;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2219" name="Google Shape;2219;p8"/>
          <p:cNvGrpSpPr/>
          <p:nvPr/>
        </p:nvGrpSpPr>
        <p:grpSpPr>
          <a:xfrm rot="5595891">
            <a:off x="-110828" y="5830785"/>
            <a:ext cx="1389621" cy="1395960"/>
            <a:chOff x="8276926" y="3750868"/>
            <a:chExt cx="1239162" cy="1244814"/>
          </a:xfrm>
        </p:grpSpPr>
        <p:sp>
          <p:nvSpPr>
            <p:cNvPr id="2220" name="Google Shape;2220;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21" name="Google Shape;2221;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22" name="Google Shape;2222;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23" name="Google Shape;2223;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24" name="Google Shape;2224;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25" name="Google Shape;2225;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26" name="Google Shape;2226;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27" name="Google Shape;2227;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28" name="Google Shape;2228;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29" name="Google Shape;2229;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30" name="Google Shape;2230;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31" name="Google Shape;2231;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32" name="Google Shape;2232;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33" name="Google Shape;2233;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34" name="Google Shape;2234;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35" name="Google Shape;2235;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36" name="Google Shape;2236;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37" name="Google Shape;2237;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38" name="Google Shape;2238;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39" name="Google Shape;2239;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40" name="Google Shape;2240;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41" name="Google Shape;2241;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42" name="Google Shape;2242;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43" name="Google Shape;2243;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44" name="Google Shape;2244;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45" name="Google Shape;2245;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2246" name="Google Shape;2246;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763184081"/>
      </p:ext>
    </p:extLst>
  </p:cSld>
  <p:clrMapOvr>
    <a:masterClrMapping/>
  </p:clrMapOvr>
  <p:timing>
    <p:tnLst>
      <p:par>
        <p:cTn id="1" dur="indefinite" restart="never" nodeType="tmRoot"/>
      </p:par>
    </p:tn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188"/>
        <p:cNvGrpSpPr/>
        <p:nvPr/>
      </p:nvGrpSpPr>
      <p:grpSpPr>
        <a:xfrm>
          <a:off x="0" y="0"/>
          <a:ext cx="0" cy="0"/>
          <a:chOff x="0" y="0"/>
          <a:chExt cx="0" cy="0"/>
        </a:xfrm>
      </p:grpSpPr>
      <p:sp>
        <p:nvSpPr>
          <p:cNvPr id="5189" name="Google Shape;5189;p19"/>
          <p:cNvSpPr txBox="1">
            <a:spLocks noGrp="1"/>
          </p:cNvSpPr>
          <p:nvPr>
            <p:ph type="subTitle" idx="1"/>
          </p:nvPr>
        </p:nvSpPr>
        <p:spPr>
          <a:xfrm>
            <a:off x="1681600" y="2568767"/>
            <a:ext cx="8828800" cy="108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atin typeface="Nunito"/>
                <a:ea typeface="Nunito"/>
                <a:cs typeface="Nunito"/>
                <a:sym typeface="Nunito"/>
              </a:defRPr>
            </a:lvl1pPr>
            <a:lvl2pPr lvl="1" algn="ctr" rtl="0">
              <a:lnSpc>
                <a:spcPct val="100000"/>
              </a:lnSpc>
              <a:spcBef>
                <a:spcPts val="0"/>
              </a:spcBef>
              <a:spcAft>
                <a:spcPts val="0"/>
              </a:spcAft>
              <a:buNone/>
              <a:defRPr>
                <a:latin typeface="Nunito"/>
                <a:ea typeface="Nunito"/>
                <a:cs typeface="Nunito"/>
                <a:sym typeface="Nunito"/>
              </a:defRPr>
            </a:lvl2pPr>
            <a:lvl3pPr lvl="2" algn="ctr" rtl="0">
              <a:lnSpc>
                <a:spcPct val="100000"/>
              </a:lnSpc>
              <a:spcBef>
                <a:spcPts val="0"/>
              </a:spcBef>
              <a:spcAft>
                <a:spcPts val="0"/>
              </a:spcAft>
              <a:buNone/>
              <a:defRPr>
                <a:latin typeface="Nunito"/>
                <a:ea typeface="Nunito"/>
                <a:cs typeface="Nunito"/>
                <a:sym typeface="Nunito"/>
              </a:defRPr>
            </a:lvl3pPr>
            <a:lvl4pPr lvl="3" algn="ctr" rtl="0">
              <a:lnSpc>
                <a:spcPct val="100000"/>
              </a:lnSpc>
              <a:spcBef>
                <a:spcPts val="0"/>
              </a:spcBef>
              <a:spcAft>
                <a:spcPts val="0"/>
              </a:spcAft>
              <a:buNone/>
              <a:defRPr>
                <a:latin typeface="Nunito"/>
                <a:ea typeface="Nunito"/>
                <a:cs typeface="Nunito"/>
                <a:sym typeface="Nunito"/>
              </a:defRPr>
            </a:lvl4pPr>
            <a:lvl5pPr lvl="4" algn="ctr" rtl="0">
              <a:lnSpc>
                <a:spcPct val="100000"/>
              </a:lnSpc>
              <a:spcBef>
                <a:spcPts val="0"/>
              </a:spcBef>
              <a:spcAft>
                <a:spcPts val="0"/>
              </a:spcAft>
              <a:buNone/>
              <a:defRPr>
                <a:latin typeface="Nunito"/>
                <a:ea typeface="Nunito"/>
                <a:cs typeface="Nunito"/>
                <a:sym typeface="Nunito"/>
              </a:defRPr>
            </a:lvl5pPr>
            <a:lvl6pPr lvl="5" algn="ctr" rtl="0">
              <a:lnSpc>
                <a:spcPct val="100000"/>
              </a:lnSpc>
              <a:spcBef>
                <a:spcPts val="0"/>
              </a:spcBef>
              <a:spcAft>
                <a:spcPts val="0"/>
              </a:spcAft>
              <a:buNone/>
              <a:defRPr>
                <a:latin typeface="Nunito"/>
                <a:ea typeface="Nunito"/>
                <a:cs typeface="Nunito"/>
                <a:sym typeface="Nunito"/>
              </a:defRPr>
            </a:lvl6pPr>
            <a:lvl7pPr lvl="6" algn="ctr" rtl="0">
              <a:lnSpc>
                <a:spcPct val="100000"/>
              </a:lnSpc>
              <a:spcBef>
                <a:spcPts val="0"/>
              </a:spcBef>
              <a:spcAft>
                <a:spcPts val="0"/>
              </a:spcAft>
              <a:buNone/>
              <a:defRPr>
                <a:latin typeface="Nunito"/>
                <a:ea typeface="Nunito"/>
                <a:cs typeface="Nunito"/>
                <a:sym typeface="Nunito"/>
              </a:defRPr>
            </a:lvl7pPr>
            <a:lvl8pPr lvl="7" algn="ctr" rtl="0">
              <a:lnSpc>
                <a:spcPct val="100000"/>
              </a:lnSpc>
              <a:spcBef>
                <a:spcPts val="0"/>
              </a:spcBef>
              <a:spcAft>
                <a:spcPts val="0"/>
              </a:spcAft>
              <a:buNone/>
              <a:defRPr>
                <a:latin typeface="Nunito"/>
                <a:ea typeface="Nunito"/>
                <a:cs typeface="Nunito"/>
                <a:sym typeface="Nunito"/>
              </a:defRPr>
            </a:lvl8pPr>
            <a:lvl9pPr lvl="8" algn="ctr" rtl="0">
              <a:lnSpc>
                <a:spcPct val="100000"/>
              </a:lnSpc>
              <a:spcBef>
                <a:spcPts val="0"/>
              </a:spcBef>
              <a:spcAft>
                <a:spcPts val="0"/>
              </a:spcAft>
              <a:buNone/>
              <a:defRPr>
                <a:latin typeface="Nunito"/>
                <a:ea typeface="Nunito"/>
                <a:cs typeface="Nunito"/>
                <a:sym typeface="Nunito"/>
              </a:defRPr>
            </a:lvl9pPr>
          </a:lstStyle>
          <a:p>
            <a:endParaRPr/>
          </a:p>
        </p:txBody>
      </p:sp>
      <p:sp>
        <p:nvSpPr>
          <p:cNvPr id="5190" name="Google Shape;5190;p19"/>
          <p:cNvSpPr txBox="1">
            <a:spLocks noGrp="1"/>
          </p:cNvSpPr>
          <p:nvPr>
            <p:ph type="subTitle" idx="2"/>
          </p:nvPr>
        </p:nvSpPr>
        <p:spPr>
          <a:xfrm>
            <a:off x="4018934" y="3624833"/>
            <a:ext cx="4323600" cy="66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3192">
                <a:solidFill>
                  <a:schemeClr val="dk1"/>
                </a:solidFill>
              </a:defRPr>
            </a:lvl1pPr>
            <a:lvl2pPr lvl="1" algn="ctr" rtl="0">
              <a:lnSpc>
                <a:spcPct val="100000"/>
              </a:lnSpc>
              <a:spcBef>
                <a:spcPts val="0"/>
              </a:spcBef>
              <a:spcAft>
                <a:spcPts val="0"/>
              </a:spcAft>
              <a:buNone/>
              <a:defRPr sz="3192">
                <a:solidFill>
                  <a:schemeClr val="dk1"/>
                </a:solidFill>
              </a:defRPr>
            </a:lvl2pPr>
            <a:lvl3pPr lvl="2" algn="ctr" rtl="0">
              <a:lnSpc>
                <a:spcPct val="100000"/>
              </a:lnSpc>
              <a:spcBef>
                <a:spcPts val="0"/>
              </a:spcBef>
              <a:spcAft>
                <a:spcPts val="0"/>
              </a:spcAft>
              <a:buNone/>
              <a:defRPr sz="3192">
                <a:solidFill>
                  <a:schemeClr val="dk1"/>
                </a:solidFill>
              </a:defRPr>
            </a:lvl3pPr>
            <a:lvl4pPr lvl="3" algn="ctr" rtl="0">
              <a:lnSpc>
                <a:spcPct val="100000"/>
              </a:lnSpc>
              <a:spcBef>
                <a:spcPts val="0"/>
              </a:spcBef>
              <a:spcAft>
                <a:spcPts val="0"/>
              </a:spcAft>
              <a:buNone/>
              <a:defRPr sz="3192">
                <a:solidFill>
                  <a:schemeClr val="dk1"/>
                </a:solidFill>
              </a:defRPr>
            </a:lvl4pPr>
            <a:lvl5pPr lvl="4" algn="ctr" rtl="0">
              <a:lnSpc>
                <a:spcPct val="100000"/>
              </a:lnSpc>
              <a:spcBef>
                <a:spcPts val="0"/>
              </a:spcBef>
              <a:spcAft>
                <a:spcPts val="0"/>
              </a:spcAft>
              <a:buNone/>
              <a:defRPr sz="3192">
                <a:solidFill>
                  <a:schemeClr val="dk1"/>
                </a:solidFill>
              </a:defRPr>
            </a:lvl5pPr>
            <a:lvl6pPr lvl="5" algn="ctr" rtl="0">
              <a:lnSpc>
                <a:spcPct val="100000"/>
              </a:lnSpc>
              <a:spcBef>
                <a:spcPts val="0"/>
              </a:spcBef>
              <a:spcAft>
                <a:spcPts val="0"/>
              </a:spcAft>
              <a:buNone/>
              <a:defRPr sz="3192">
                <a:solidFill>
                  <a:schemeClr val="dk1"/>
                </a:solidFill>
              </a:defRPr>
            </a:lvl6pPr>
            <a:lvl7pPr lvl="6" algn="ctr" rtl="0">
              <a:lnSpc>
                <a:spcPct val="100000"/>
              </a:lnSpc>
              <a:spcBef>
                <a:spcPts val="0"/>
              </a:spcBef>
              <a:spcAft>
                <a:spcPts val="0"/>
              </a:spcAft>
              <a:buNone/>
              <a:defRPr sz="3192">
                <a:solidFill>
                  <a:schemeClr val="dk1"/>
                </a:solidFill>
              </a:defRPr>
            </a:lvl7pPr>
            <a:lvl8pPr lvl="7" algn="ctr" rtl="0">
              <a:lnSpc>
                <a:spcPct val="100000"/>
              </a:lnSpc>
              <a:spcBef>
                <a:spcPts val="0"/>
              </a:spcBef>
              <a:spcAft>
                <a:spcPts val="0"/>
              </a:spcAft>
              <a:buNone/>
              <a:defRPr sz="3192">
                <a:solidFill>
                  <a:schemeClr val="dk1"/>
                </a:solidFill>
              </a:defRPr>
            </a:lvl8pPr>
            <a:lvl9pPr lvl="8" algn="ctr" rtl="0">
              <a:lnSpc>
                <a:spcPct val="100000"/>
              </a:lnSpc>
              <a:spcBef>
                <a:spcPts val="0"/>
              </a:spcBef>
              <a:spcAft>
                <a:spcPts val="0"/>
              </a:spcAft>
              <a:buNone/>
              <a:defRPr sz="3192">
                <a:solidFill>
                  <a:schemeClr val="dk1"/>
                </a:solidFill>
              </a:defRPr>
            </a:lvl9pPr>
          </a:lstStyle>
          <a:p>
            <a:endParaRPr/>
          </a:p>
        </p:txBody>
      </p:sp>
      <p:grpSp>
        <p:nvGrpSpPr>
          <p:cNvPr id="5191" name="Google Shape;5191;p19"/>
          <p:cNvGrpSpPr/>
          <p:nvPr/>
        </p:nvGrpSpPr>
        <p:grpSpPr>
          <a:xfrm rot="10800000" flipH="1">
            <a:off x="11838239" y="5589878"/>
            <a:ext cx="215884" cy="194555"/>
            <a:chOff x="7737341" y="1046941"/>
            <a:chExt cx="161913" cy="145916"/>
          </a:xfrm>
        </p:grpSpPr>
        <p:sp>
          <p:nvSpPr>
            <p:cNvPr id="5192" name="Google Shape;5192;p19"/>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93" name="Google Shape;5193;p19"/>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94" name="Google Shape;5194;p19"/>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195" name="Google Shape;5195;p19"/>
          <p:cNvGrpSpPr/>
          <p:nvPr/>
        </p:nvGrpSpPr>
        <p:grpSpPr>
          <a:xfrm rot="10800000" flipH="1">
            <a:off x="177442" y="5539114"/>
            <a:ext cx="207292" cy="188116"/>
            <a:chOff x="737385" y="1492952"/>
            <a:chExt cx="161913" cy="146935"/>
          </a:xfrm>
        </p:grpSpPr>
        <p:sp>
          <p:nvSpPr>
            <p:cNvPr id="5196" name="Google Shape;5196;p19"/>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97" name="Google Shape;5197;p19"/>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198" name="Google Shape;5198;p19"/>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5199" name="Google Shape;5199;p19"/>
          <p:cNvSpPr/>
          <p:nvPr/>
        </p:nvSpPr>
        <p:spPr>
          <a:xfrm rot="10800000" flipH="1">
            <a:off x="-294449" y="-52518"/>
            <a:ext cx="5448413" cy="8503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200" name="Google Shape;5200;p19"/>
          <p:cNvSpPr/>
          <p:nvPr/>
        </p:nvSpPr>
        <p:spPr>
          <a:xfrm rot="10800000" flipH="1">
            <a:off x="6029618" y="5966590"/>
            <a:ext cx="6209269" cy="969633"/>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5201" name="Google Shape;5201;p19"/>
          <p:cNvGrpSpPr/>
          <p:nvPr/>
        </p:nvGrpSpPr>
        <p:grpSpPr>
          <a:xfrm rot="10800000" flipH="1">
            <a:off x="2175521" y="5727057"/>
            <a:ext cx="554560" cy="1437668"/>
            <a:chOff x="1823086" y="-208516"/>
            <a:chExt cx="433159" cy="1122944"/>
          </a:xfrm>
        </p:grpSpPr>
        <p:sp>
          <p:nvSpPr>
            <p:cNvPr id="5202" name="Google Shape;5202;p1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03" name="Google Shape;5203;p1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04" name="Google Shape;5204;p1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05" name="Google Shape;5205;p1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06" name="Google Shape;5206;p1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07" name="Google Shape;5207;p1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08" name="Google Shape;5208;p1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09" name="Google Shape;5209;p1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210" name="Google Shape;5210;p19"/>
          <p:cNvGrpSpPr/>
          <p:nvPr/>
        </p:nvGrpSpPr>
        <p:grpSpPr>
          <a:xfrm rot="10800000" flipH="1">
            <a:off x="-422591" y="5291232"/>
            <a:ext cx="1800468" cy="1151152"/>
            <a:chOff x="-206267" y="355694"/>
            <a:chExt cx="1406323" cy="899150"/>
          </a:xfrm>
        </p:grpSpPr>
        <p:sp>
          <p:nvSpPr>
            <p:cNvPr id="5211" name="Google Shape;5211;p19"/>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12" name="Google Shape;5212;p19"/>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13" name="Google Shape;5213;p19"/>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14" name="Google Shape;5214;p19"/>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15" name="Google Shape;5215;p19"/>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16" name="Google Shape;5216;p19"/>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17" name="Google Shape;5217;p19"/>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18" name="Google Shape;5218;p19"/>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219" name="Google Shape;5219;p19"/>
          <p:cNvGrpSpPr/>
          <p:nvPr/>
        </p:nvGrpSpPr>
        <p:grpSpPr>
          <a:xfrm rot="10800000" flipH="1">
            <a:off x="-224342" y="5924230"/>
            <a:ext cx="1153599" cy="1115511"/>
            <a:chOff x="-168381" y="-168706"/>
            <a:chExt cx="901061" cy="871312"/>
          </a:xfrm>
        </p:grpSpPr>
        <p:sp>
          <p:nvSpPr>
            <p:cNvPr id="5220" name="Google Shape;5220;p19"/>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21" name="Google Shape;5221;p19"/>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22" name="Google Shape;5222;p19"/>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23" name="Google Shape;5223;p19"/>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24" name="Google Shape;5224;p19"/>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25" name="Google Shape;5225;p19"/>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26" name="Google Shape;5226;p19"/>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27" name="Google Shape;5227;p19"/>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28" name="Google Shape;5228;p19"/>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29" name="Google Shape;5229;p19"/>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30" name="Google Shape;5230;p19"/>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31" name="Google Shape;5231;p19"/>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32" name="Google Shape;5232;p19"/>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33" name="Google Shape;5233;p19"/>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34" name="Google Shape;5234;p19"/>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35" name="Google Shape;5235;p19"/>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36" name="Google Shape;5236;p19"/>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37" name="Google Shape;5237;p19"/>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38" name="Google Shape;5238;p19"/>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239" name="Google Shape;5239;p19"/>
          <p:cNvGrpSpPr/>
          <p:nvPr/>
        </p:nvGrpSpPr>
        <p:grpSpPr>
          <a:xfrm rot="10800000" flipH="1">
            <a:off x="999457" y="5690300"/>
            <a:ext cx="561362" cy="1519333"/>
            <a:chOff x="904476" y="-243594"/>
            <a:chExt cx="438472" cy="1186732"/>
          </a:xfrm>
        </p:grpSpPr>
        <p:sp>
          <p:nvSpPr>
            <p:cNvPr id="5240" name="Google Shape;5240;p1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41" name="Google Shape;5241;p1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42" name="Google Shape;5242;p1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43" name="Google Shape;5243;p1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44" name="Google Shape;5244;p1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45" name="Google Shape;5245;p1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46" name="Google Shape;5246;p1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47" name="Google Shape;5247;p1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48" name="Google Shape;5248;p1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49" name="Google Shape;5249;p1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50" name="Google Shape;5250;p1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51" name="Google Shape;5251;p1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52" name="Google Shape;5252;p1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53" name="Google Shape;5253;p1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54" name="Google Shape;5254;p1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55" name="Google Shape;5255;p1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56" name="Google Shape;5256;p1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57" name="Google Shape;5257;p1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58" name="Google Shape;5258;p1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59" name="Google Shape;5259;p1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60" name="Google Shape;5260;p1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61" name="Google Shape;5261;p1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62" name="Google Shape;5262;p1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63" name="Google Shape;5263;p1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64" name="Google Shape;5264;p1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65" name="Google Shape;5265;p1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66" name="Google Shape;5266;p1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267" name="Google Shape;5267;p19"/>
          <p:cNvGrpSpPr/>
          <p:nvPr/>
        </p:nvGrpSpPr>
        <p:grpSpPr>
          <a:xfrm rot="10800000" flipH="1">
            <a:off x="1705340" y="5995618"/>
            <a:ext cx="845843" cy="1453939"/>
            <a:chOff x="1455834" y="-430995"/>
            <a:chExt cx="660677" cy="1135653"/>
          </a:xfrm>
        </p:grpSpPr>
        <p:sp>
          <p:nvSpPr>
            <p:cNvPr id="5268" name="Google Shape;5268;p19"/>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69" name="Google Shape;5269;p19"/>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70" name="Google Shape;5270;p19"/>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71" name="Google Shape;5271;p19"/>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72" name="Google Shape;5272;p19"/>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73" name="Google Shape;5273;p19"/>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74" name="Google Shape;5274;p19"/>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75" name="Google Shape;5275;p19"/>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76" name="Google Shape;5276;p19"/>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77" name="Google Shape;5277;p19"/>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78" name="Google Shape;5278;p19"/>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79" name="Google Shape;5279;p19"/>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80" name="Google Shape;5280;p19"/>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81" name="Google Shape;5281;p19"/>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82" name="Google Shape;5282;p19"/>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83" name="Google Shape;5283;p19"/>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84" name="Google Shape;5284;p19"/>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85" name="Google Shape;5285;p19"/>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86" name="Google Shape;5286;p19"/>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87" name="Google Shape;5287;p19"/>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288" name="Google Shape;5288;p19"/>
          <p:cNvGrpSpPr/>
          <p:nvPr/>
        </p:nvGrpSpPr>
        <p:grpSpPr>
          <a:xfrm rot="10800000" flipH="1">
            <a:off x="2270785" y="6029217"/>
            <a:ext cx="1043986" cy="1459267"/>
            <a:chOff x="1897495" y="-461400"/>
            <a:chExt cx="815443" cy="1139815"/>
          </a:xfrm>
        </p:grpSpPr>
        <p:sp>
          <p:nvSpPr>
            <p:cNvPr id="5289" name="Google Shape;5289;p19"/>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90" name="Google Shape;5290;p19"/>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91" name="Google Shape;5291;p19"/>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92" name="Google Shape;5292;p19"/>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93" name="Google Shape;5293;p19"/>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94" name="Google Shape;5294;p19"/>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95" name="Google Shape;5295;p19"/>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96" name="Google Shape;5296;p19"/>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97" name="Google Shape;5297;p19"/>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98" name="Google Shape;5298;p19"/>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299" name="Google Shape;5299;p19"/>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00" name="Google Shape;5300;p19"/>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01" name="Google Shape;5301;p19"/>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02" name="Google Shape;5302;p19"/>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03" name="Google Shape;5303;p19"/>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04" name="Google Shape;5304;p19"/>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05" name="Google Shape;5305;p19"/>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06" name="Google Shape;5306;p19"/>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07" name="Google Shape;5307;p19"/>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08" name="Google Shape;5308;p19"/>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09" name="Google Shape;5309;p19"/>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10" name="Google Shape;5310;p19"/>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311" name="Google Shape;5311;p19"/>
          <p:cNvGrpSpPr/>
          <p:nvPr/>
        </p:nvGrpSpPr>
        <p:grpSpPr>
          <a:xfrm>
            <a:off x="668798" y="3922164"/>
            <a:ext cx="558848" cy="729171"/>
            <a:chOff x="1304140" y="978228"/>
            <a:chExt cx="436509" cy="569545"/>
          </a:xfrm>
        </p:grpSpPr>
        <p:sp>
          <p:nvSpPr>
            <p:cNvPr id="5312" name="Google Shape;5312;p19"/>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13" name="Google Shape;5313;p19"/>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14" name="Google Shape;5314;p19"/>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15" name="Google Shape;5315;p19"/>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16" name="Google Shape;5316;p19"/>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17" name="Google Shape;5317;p19"/>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18" name="Google Shape;5318;p19"/>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19" name="Google Shape;5319;p19"/>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20" name="Google Shape;5320;p19"/>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21" name="Google Shape;5321;p19"/>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22" name="Google Shape;5322;p19"/>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23" name="Google Shape;5323;p19"/>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24" name="Google Shape;5324;p19"/>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25" name="Google Shape;5325;p19"/>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26" name="Google Shape;5326;p19"/>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27" name="Google Shape;5327;p19"/>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28" name="Google Shape;5328;p19"/>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29" name="Google Shape;5329;p19"/>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30" name="Google Shape;5330;p19"/>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31" name="Google Shape;5331;p19"/>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32" name="Google Shape;5332;p19"/>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33" name="Google Shape;5333;p19"/>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334" name="Google Shape;5334;p19"/>
          <p:cNvGrpSpPr/>
          <p:nvPr/>
        </p:nvGrpSpPr>
        <p:grpSpPr>
          <a:xfrm rot="10800000" flipH="1">
            <a:off x="11026624" y="1058000"/>
            <a:ext cx="1586693" cy="1009432"/>
            <a:chOff x="7742212" y="3926048"/>
            <a:chExt cx="1414838" cy="900099"/>
          </a:xfrm>
        </p:grpSpPr>
        <p:sp>
          <p:nvSpPr>
            <p:cNvPr id="5335" name="Google Shape;5335;p1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36" name="Google Shape;5336;p1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37" name="Google Shape;5337;p1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38" name="Google Shape;5338;p1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39" name="Google Shape;5339;p1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40" name="Google Shape;5340;p1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41" name="Google Shape;5341;p1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42" name="Google Shape;5342;p19"/>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343" name="Google Shape;5343;p19"/>
          <p:cNvGrpSpPr/>
          <p:nvPr/>
        </p:nvGrpSpPr>
        <p:grpSpPr>
          <a:xfrm rot="10800000" flipH="1">
            <a:off x="11394401" y="259357"/>
            <a:ext cx="1389679" cy="1396017"/>
            <a:chOff x="8276926" y="3750868"/>
            <a:chExt cx="1239162" cy="1244814"/>
          </a:xfrm>
        </p:grpSpPr>
        <p:sp>
          <p:nvSpPr>
            <p:cNvPr id="5344" name="Google Shape;5344;p1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45" name="Google Shape;5345;p1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46" name="Google Shape;5346;p1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47" name="Google Shape;5347;p1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48" name="Google Shape;5348;p1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49" name="Google Shape;5349;p1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50" name="Google Shape;5350;p1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51" name="Google Shape;5351;p1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52" name="Google Shape;5352;p1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53" name="Google Shape;5353;p1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54" name="Google Shape;5354;p1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55" name="Google Shape;5355;p1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56" name="Google Shape;5356;p1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57" name="Google Shape;5357;p1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58" name="Google Shape;5358;p1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59" name="Google Shape;5359;p1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60" name="Google Shape;5360;p1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61" name="Google Shape;5361;p1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62" name="Google Shape;5362;p1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63" name="Google Shape;5363;p1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64" name="Google Shape;5364;p1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65" name="Google Shape;5365;p1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66" name="Google Shape;5366;p1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67" name="Google Shape;5367;p19"/>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68" name="Google Shape;5368;p1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69" name="Google Shape;5369;p1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70" name="Google Shape;5370;p1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371" name="Google Shape;5371;p19"/>
          <p:cNvGrpSpPr/>
          <p:nvPr/>
        </p:nvGrpSpPr>
        <p:grpSpPr>
          <a:xfrm rot="10800000" flipH="1">
            <a:off x="11312581" y="-360494"/>
            <a:ext cx="491221" cy="1330575"/>
            <a:chOff x="7607455" y="4238363"/>
            <a:chExt cx="438017" cy="1186459"/>
          </a:xfrm>
        </p:grpSpPr>
        <p:sp>
          <p:nvSpPr>
            <p:cNvPr id="5372" name="Google Shape;5372;p1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73" name="Google Shape;5373;p1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74" name="Google Shape;5374;p1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75" name="Google Shape;5375;p1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76" name="Google Shape;5376;p1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77" name="Google Shape;5377;p1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78" name="Google Shape;5378;p1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79" name="Google Shape;5379;p1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80" name="Google Shape;5380;p1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81" name="Google Shape;5381;p1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82" name="Google Shape;5382;p1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83" name="Google Shape;5383;p1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84" name="Google Shape;5384;p1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85" name="Google Shape;5385;p1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86" name="Google Shape;5386;p1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87" name="Google Shape;5387;p1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88" name="Google Shape;5388;p1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89" name="Google Shape;5389;p1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90" name="Google Shape;5390;p1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91" name="Google Shape;5391;p1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92" name="Google Shape;5392;p1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93" name="Google Shape;5393;p1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94" name="Google Shape;5394;p1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95" name="Google Shape;5395;p1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396" name="Google Shape;5396;p19"/>
          <p:cNvGrpSpPr/>
          <p:nvPr/>
        </p:nvGrpSpPr>
        <p:grpSpPr>
          <a:xfrm rot="-4992369">
            <a:off x="9641891" y="-344472"/>
            <a:ext cx="485747" cy="1259326"/>
            <a:chOff x="7916001" y="4222802"/>
            <a:chExt cx="364302" cy="944474"/>
          </a:xfrm>
        </p:grpSpPr>
        <p:sp>
          <p:nvSpPr>
            <p:cNvPr id="5397" name="Google Shape;5397;p19"/>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98" name="Google Shape;5398;p19"/>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399" name="Google Shape;5399;p19"/>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00" name="Google Shape;5400;p19"/>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01" name="Google Shape;5401;p19"/>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02" name="Google Shape;5402;p19"/>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03" name="Google Shape;5403;p19"/>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04" name="Google Shape;5404;p19"/>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
        <p:nvSpPr>
          <p:cNvPr id="5405" name="Google Shape;5405;p19"/>
          <p:cNvSpPr/>
          <p:nvPr/>
        </p:nvSpPr>
        <p:spPr>
          <a:xfrm rot="10800000" flipH="1">
            <a:off x="10654771" y="-166611"/>
            <a:ext cx="730728" cy="1173464"/>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06" name="Google Shape;5406;p19"/>
          <p:cNvSpPr/>
          <p:nvPr/>
        </p:nvSpPr>
        <p:spPr>
          <a:xfrm rot="10800000" flipH="1">
            <a:off x="10645299" y="-266318"/>
            <a:ext cx="648046" cy="1188751"/>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07" name="Google Shape;5407;p19"/>
          <p:cNvSpPr/>
          <p:nvPr/>
        </p:nvSpPr>
        <p:spPr>
          <a:xfrm rot="10800000" flipH="1">
            <a:off x="11083227" y="635525"/>
            <a:ext cx="226711" cy="187436"/>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08" name="Google Shape;5408;p19"/>
          <p:cNvSpPr/>
          <p:nvPr/>
        </p:nvSpPr>
        <p:spPr>
          <a:xfrm rot="10800000" flipH="1">
            <a:off x="10996555" y="473731"/>
            <a:ext cx="314835" cy="243576"/>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09" name="Google Shape;5409;p19"/>
          <p:cNvSpPr/>
          <p:nvPr/>
        </p:nvSpPr>
        <p:spPr>
          <a:xfrm rot="10800000" flipH="1">
            <a:off x="10886737" y="302767"/>
            <a:ext cx="434943" cy="29800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10" name="Google Shape;5410;p19"/>
          <p:cNvSpPr/>
          <p:nvPr/>
        </p:nvSpPr>
        <p:spPr>
          <a:xfrm rot="10800000" flipH="1">
            <a:off x="10798655" y="98215"/>
            <a:ext cx="501732" cy="279557"/>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11" name="Google Shape;5411;p19"/>
          <p:cNvSpPr/>
          <p:nvPr/>
        </p:nvSpPr>
        <p:spPr>
          <a:xfrm rot="10800000" flipH="1">
            <a:off x="10776381" y="-66189"/>
            <a:ext cx="313625" cy="19922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12" name="Google Shape;5412;p19"/>
          <p:cNvSpPr/>
          <p:nvPr/>
        </p:nvSpPr>
        <p:spPr>
          <a:xfrm rot="10800000" flipH="1">
            <a:off x="10830703" y="459941"/>
            <a:ext cx="35882" cy="28053"/>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13" name="Google Shape;5413;p19"/>
          <p:cNvSpPr/>
          <p:nvPr/>
        </p:nvSpPr>
        <p:spPr>
          <a:xfrm rot="10800000" flipH="1">
            <a:off x="10791498" y="422988"/>
            <a:ext cx="34772" cy="28053"/>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14" name="Google Shape;5414;p19"/>
          <p:cNvSpPr/>
          <p:nvPr/>
        </p:nvSpPr>
        <p:spPr>
          <a:xfrm rot="10800000" flipH="1">
            <a:off x="10775810" y="489101"/>
            <a:ext cx="35882"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15" name="Google Shape;5415;p19"/>
          <p:cNvSpPr/>
          <p:nvPr/>
        </p:nvSpPr>
        <p:spPr>
          <a:xfrm rot="10800000" flipH="1">
            <a:off x="11203863" y="291871"/>
            <a:ext cx="34772" cy="28053"/>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16" name="Google Shape;5416;p19"/>
          <p:cNvSpPr/>
          <p:nvPr/>
        </p:nvSpPr>
        <p:spPr>
          <a:xfrm rot="10800000" flipH="1">
            <a:off x="11160158" y="259351"/>
            <a:ext cx="34772" cy="26944"/>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17" name="Google Shape;5417;p19"/>
          <p:cNvSpPr/>
          <p:nvPr/>
        </p:nvSpPr>
        <p:spPr>
          <a:xfrm rot="10800000" flipH="1">
            <a:off x="10980868" y="514868"/>
            <a:ext cx="34772" cy="26911"/>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18" name="Google Shape;5418;p19"/>
          <p:cNvSpPr/>
          <p:nvPr/>
        </p:nvSpPr>
        <p:spPr>
          <a:xfrm rot="10800000" flipH="1">
            <a:off x="10955100" y="580980"/>
            <a:ext cx="35882" cy="26944"/>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19" name="Google Shape;5419;p19"/>
          <p:cNvSpPr/>
          <p:nvPr/>
        </p:nvSpPr>
        <p:spPr>
          <a:xfrm rot="10800000" flipH="1">
            <a:off x="11273335" y="631405"/>
            <a:ext cx="34772" cy="28053"/>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20" name="Google Shape;5420;p19"/>
          <p:cNvSpPr/>
          <p:nvPr/>
        </p:nvSpPr>
        <p:spPr>
          <a:xfrm rot="10800000" flipH="1">
            <a:off x="11218444" y="591060"/>
            <a:ext cx="34772" cy="28053"/>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21" name="Google Shape;5421;p19"/>
          <p:cNvSpPr/>
          <p:nvPr/>
        </p:nvSpPr>
        <p:spPr>
          <a:xfrm rot="10800000" flipH="1">
            <a:off x="11152330" y="828636"/>
            <a:ext cx="35882" cy="28053"/>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22" name="Google Shape;5422;p19"/>
          <p:cNvSpPr/>
          <p:nvPr/>
        </p:nvSpPr>
        <p:spPr>
          <a:xfrm rot="10800000" flipH="1">
            <a:off x="11189283" y="886921"/>
            <a:ext cx="34772" cy="28020"/>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23" name="Google Shape;5423;p19"/>
          <p:cNvSpPr/>
          <p:nvPr/>
        </p:nvSpPr>
        <p:spPr>
          <a:xfrm rot="-10392468" flipH="1">
            <a:off x="9807020" y="-141511"/>
            <a:ext cx="914813" cy="1148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24" name="Google Shape;5424;p19"/>
          <p:cNvSpPr/>
          <p:nvPr/>
        </p:nvSpPr>
        <p:spPr>
          <a:xfrm rot="-10392468" flipH="1">
            <a:off x="9904954" y="-277317"/>
            <a:ext cx="644468" cy="1175953"/>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25" name="Google Shape;5425;p19"/>
          <p:cNvSpPr/>
          <p:nvPr/>
        </p:nvSpPr>
        <p:spPr>
          <a:xfrm rot="-10392468" flipH="1">
            <a:off x="10344283" y="-79104"/>
            <a:ext cx="186356" cy="177823"/>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26" name="Google Shape;5426;p19"/>
          <p:cNvSpPr/>
          <p:nvPr/>
        </p:nvSpPr>
        <p:spPr>
          <a:xfrm rot="-10392468" flipH="1">
            <a:off x="10173160" y="98472"/>
            <a:ext cx="256975" cy="255765"/>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27" name="Google Shape;5427;p19"/>
          <p:cNvSpPr/>
          <p:nvPr/>
        </p:nvSpPr>
        <p:spPr>
          <a:xfrm rot="-10392468" flipH="1">
            <a:off x="10045021" y="219973"/>
            <a:ext cx="288386" cy="365355"/>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28" name="Google Shape;5428;p19"/>
          <p:cNvSpPr/>
          <p:nvPr/>
        </p:nvSpPr>
        <p:spPr>
          <a:xfrm rot="-10392468" flipH="1">
            <a:off x="10053019" y="393775"/>
            <a:ext cx="148560" cy="192705"/>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29" name="Google Shape;5429;p19"/>
          <p:cNvSpPr/>
          <p:nvPr/>
        </p:nvSpPr>
        <p:spPr>
          <a:xfrm rot="-10392468" flipH="1">
            <a:off x="9885369" y="549537"/>
            <a:ext cx="190454" cy="228116"/>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30" name="Google Shape;5430;p19"/>
          <p:cNvSpPr/>
          <p:nvPr/>
        </p:nvSpPr>
        <p:spPr>
          <a:xfrm rot="-10392468" flipH="1">
            <a:off x="9843678" y="682736"/>
            <a:ext cx="135996" cy="158035"/>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31" name="Google Shape;5431;p19"/>
          <p:cNvSpPr/>
          <p:nvPr/>
        </p:nvSpPr>
        <p:spPr>
          <a:xfrm rot="10800000" flipH="1">
            <a:off x="10646910" y="529449"/>
            <a:ext cx="38165" cy="2916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32" name="Google Shape;5432;p19"/>
          <p:cNvSpPr/>
          <p:nvPr/>
        </p:nvSpPr>
        <p:spPr>
          <a:xfrm rot="-10392468" flipH="1">
            <a:off x="10414502" y="625983"/>
            <a:ext cx="38130" cy="2916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33" name="Google Shape;5433;p19"/>
          <p:cNvSpPr/>
          <p:nvPr/>
        </p:nvSpPr>
        <p:spPr>
          <a:xfrm rot="-10392468" flipH="1">
            <a:off x="10406746" y="558444"/>
            <a:ext cx="38130" cy="29195"/>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34" name="Google Shape;5434;p19"/>
          <p:cNvSpPr/>
          <p:nvPr/>
        </p:nvSpPr>
        <p:spPr>
          <a:xfrm rot="-10392468" flipH="1">
            <a:off x="9911061" y="219541"/>
            <a:ext cx="38130" cy="2916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35" name="Google Shape;5435;p19"/>
          <p:cNvSpPr/>
          <p:nvPr/>
        </p:nvSpPr>
        <p:spPr>
          <a:xfrm rot="-10392468" flipH="1">
            <a:off x="9914781" y="283181"/>
            <a:ext cx="38130"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36" name="Google Shape;5436;p19"/>
          <p:cNvSpPr/>
          <p:nvPr/>
        </p:nvSpPr>
        <p:spPr>
          <a:xfrm rot="-10392468" flipH="1">
            <a:off x="9982660" y="243869"/>
            <a:ext cx="38130" cy="2916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37" name="Google Shape;5437;p19"/>
          <p:cNvSpPr/>
          <p:nvPr/>
        </p:nvSpPr>
        <p:spPr>
          <a:xfrm rot="-10392468" flipH="1">
            <a:off x="10002028" y="877033"/>
            <a:ext cx="38130" cy="2916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38" name="Google Shape;5438;p19"/>
          <p:cNvSpPr/>
          <p:nvPr/>
        </p:nvSpPr>
        <p:spPr>
          <a:xfrm rot="-10392468" flipH="1">
            <a:off x="9957481" y="890843"/>
            <a:ext cx="37023" cy="2916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39" name="Google Shape;5439;p19"/>
          <p:cNvSpPr/>
          <p:nvPr/>
        </p:nvSpPr>
        <p:spPr>
          <a:xfrm rot="-10392468" flipH="1">
            <a:off x="9822157" y="634415"/>
            <a:ext cx="38130" cy="2916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40" name="Google Shape;5440;p19"/>
          <p:cNvSpPr/>
          <p:nvPr/>
        </p:nvSpPr>
        <p:spPr>
          <a:xfrm rot="-10392468" flipH="1">
            <a:off x="9826799" y="595453"/>
            <a:ext cx="38130" cy="2916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41" name="Google Shape;5441;p19"/>
          <p:cNvSpPr/>
          <p:nvPr/>
        </p:nvSpPr>
        <p:spPr>
          <a:xfrm rot="-10392468" flipH="1">
            <a:off x="10463550" y="214242"/>
            <a:ext cx="38130" cy="29195"/>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42" name="Google Shape;5442;p19"/>
          <p:cNvSpPr/>
          <p:nvPr/>
        </p:nvSpPr>
        <p:spPr>
          <a:xfrm rot="-10392468" flipH="1">
            <a:off x="10089803" y="339014"/>
            <a:ext cx="38165" cy="2916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sp>
        <p:nvSpPr>
          <p:cNvPr id="5443" name="Google Shape;5443;p19"/>
          <p:cNvSpPr/>
          <p:nvPr/>
        </p:nvSpPr>
        <p:spPr>
          <a:xfrm rot="-10392468" flipH="1">
            <a:off x="10378105" y="400460"/>
            <a:ext cx="38130" cy="30269"/>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121598" tIns="121598" rIns="121598" bIns="121598" anchor="ctr" anchorCtr="0">
            <a:noAutofit/>
          </a:bodyPr>
          <a:lstStyle/>
          <a:p>
            <a:pPr marL="0" lvl="0" indent="0" algn="l" rtl="0">
              <a:spcBef>
                <a:spcPts val="0"/>
              </a:spcBef>
              <a:spcAft>
                <a:spcPts val="0"/>
              </a:spcAft>
              <a:buNone/>
            </a:pPr>
            <a:endParaRPr sz="2479"/>
          </a:p>
        </p:txBody>
      </p:sp>
      <p:grpSp>
        <p:nvGrpSpPr>
          <p:cNvPr id="5444" name="Google Shape;5444;p19"/>
          <p:cNvGrpSpPr/>
          <p:nvPr/>
        </p:nvGrpSpPr>
        <p:grpSpPr>
          <a:xfrm rot="10800000" flipH="1">
            <a:off x="9562733" y="5783900"/>
            <a:ext cx="582003" cy="758991"/>
            <a:chOff x="3289399" y="3455662"/>
            <a:chExt cx="436502" cy="569243"/>
          </a:xfrm>
        </p:grpSpPr>
        <p:sp>
          <p:nvSpPr>
            <p:cNvPr id="5445" name="Google Shape;5445;p19"/>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46" name="Google Shape;5446;p19"/>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47" name="Google Shape;5447;p19"/>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48" name="Google Shape;5448;p19"/>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49" name="Google Shape;5449;p19"/>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50" name="Google Shape;5450;p19"/>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51" name="Google Shape;5451;p19"/>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52" name="Google Shape;5452;p19"/>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53" name="Google Shape;5453;p19"/>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54" name="Google Shape;5454;p19"/>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55" name="Google Shape;5455;p19"/>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56" name="Google Shape;5456;p19"/>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57" name="Google Shape;5457;p19"/>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58" name="Google Shape;5458;p19"/>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59" name="Google Shape;5459;p19"/>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60" name="Google Shape;5460;p19"/>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61" name="Google Shape;5461;p19"/>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62" name="Google Shape;5462;p19"/>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63" name="Google Shape;5463;p19"/>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64" name="Google Shape;5464;p19"/>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65" name="Google Shape;5465;p19"/>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66" name="Google Shape;5466;p19"/>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467" name="Google Shape;5467;p19"/>
          <p:cNvGrpSpPr/>
          <p:nvPr/>
        </p:nvGrpSpPr>
        <p:grpSpPr>
          <a:xfrm rot="10800000" flipH="1">
            <a:off x="-295042" y="-248785"/>
            <a:ext cx="2000314" cy="1947369"/>
            <a:chOff x="-181020" y="4253777"/>
            <a:chExt cx="1117161" cy="1087511"/>
          </a:xfrm>
        </p:grpSpPr>
        <p:sp>
          <p:nvSpPr>
            <p:cNvPr id="5468" name="Google Shape;5468;p1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69" name="Google Shape;5469;p1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70" name="Google Shape;5470;p1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71" name="Google Shape;5471;p1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72" name="Google Shape;5472;p1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73" name="Google Shape;5473;p1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74" name="Google Shape;5474;p1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75" name="Google Shape;5475;p1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76" name="Google Shape;5476;p1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77" name="Google Shape;5477;p1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78" name="Google Shape;5478;p1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79" name="Google Shape;5479;p1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80" name="Google Shape;5480;p1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81" name="Google Shape;5481;p1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482" name="Google Shape;5482;p19"/>
          <p:cNvGrpSpPr/>
          <p:nvPr/>
        </p:nvGrpSpPr>
        <p:grpSpPr>
          <a:xfrm rot="10800000" flipH="1">
            <a:off x="-342270" y="245521"/>
            <a:ext cx="1583038" cy="2123636"/>
            <a:chOff x="-168050" y="4195214"/>
            <a:chExt cx="719519" cy="965231"/>
          </a:xfrm>
        </p:grpSpPr>
        <p:sp>
          <p:nvSpPr>
            <p:cNvPr id="5483" name="Google Shape;5483;p1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84" name="Google Shape;5484;p1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85" name="Google Shape;5485;p1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86" name="Google Shape;5486;p1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87" name="Google Shape;5487;p1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88" name="Google Shape;5488;p1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89" name="Google Shape;5489;p1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90" name="Google Shape;5490;p1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91" name="Google Shape;5491;p1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92" name="Google Shape;5492;p1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93" name="Google Shape;5493;p1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94" name="Google Shape;5494;p1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95" name="Google Shape;5495;p1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96" name="Google Shape;5496;p1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97" name="Google Shape;5497;p1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98" name="Google Shape;5498;p1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499" name="Google Shape;5499;p1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00" name="Google Shape;5500;p1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01" name="Google Shape;5501;p1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02" name="Google Shape;5502;p1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03" name="Google Shape;5503;p1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04" name="Google Shape;5504;p1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05" name="Google Shape;5505;p1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06" name="Google Shape;5506;p1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07" name="Google Shape;5507;p1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08" name="Google Shape;5508;p1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09" name="Google Shape;5509;p1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10" name="Google Shape;5510;p1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11" name="Google Shape;5511;p1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12" name="Google Shape;5512;p1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13" name="Google Shape;5513;p1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14" name="Google Shape;5514;p1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15" name="Google Shape;5515;p1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16" name="Google Shape;5516;p1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17" name="Google Shape;5517;p1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18" name="Google Shape;5518;p1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19" name="Google Shape;5519;p1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20" name="Google Shape;5520;p1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21" name="Google Shape;5521;p1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22" name="Google Shape;5522;p1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23" name="Google Shape;5523;p1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24" name="Google Shape;5524;p1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25" name="Google Shape;5525;p1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26" name="Google Shape;5526;p1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27" name="Google Shape;5527;p1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28" name="Google Shape;5528;p1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29" name="Google Shape;5529;p1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530" name="Google Shape;5530;p19"/>
          <p:cNvGrpSpPr/>
          <p:nvPr/>
        </p:nvGrpSpPr>
        <p:grpSpPr>
          <a:xfrm rot="10800000" flipH="1">
            <a:off x="10565116" y="5614395"/>
            <a:ext cx="1489000" cy="1527017"/>
            <a:chOff x="7973149" y="-201092"/>
            <a:chExt cx="1116750" cy="1145263"/>
          </a:xfrm>
        </p:grpSpPr>
        <p:sp>
          <p:nvSpPr>
            <p:cNvPr id="5531" name="Google Shape;5531;p1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32" name="Google Shape;5532;p1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33" name="Google Shape;5533;p1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34" name="Google Shape;5534;p1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35" name="Google Shape;5535;p1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36" name="Google Shape;5536;p1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37" name="Google Shape;5537;p1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38" name="Google Shape;5538;p1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39" name="Google Shape;5539;p1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40" name="Google Shape;5540;p1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41" name="Google Shape;5541;p1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42" name="Google Shape;5542;p1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43" name="Google Shape;5543;p1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44" name="Google Shape;5544;p1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45" name="Google Shape;5545;p1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46" name="Google Shape;5546;p1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47" name="Google Shape;5547;p1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48" name="Google Shape;5548;p1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49" name="Google Shape;5549;p1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50" name="Google Shape;5550;p1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51" name="Google Shape;5551;p1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52" name="Google Shape;5552;p1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53" name="Google Shape;5553;p1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54" name="Google Shape;5554;p1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55" name="Google Shape;5555;p1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56" name="Google Shape;5556;p1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57" name="Google Shape;5557;p1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58" name="Google Shape;5558;p1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59" name="Google Shape;5559;p1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60" name="Google Shape;5560;p1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61" name="Google Shape;5561;p1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62" name="Google Shape;5562;p1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63" name="Google Shape;5563;p1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64" name="Google Shape;5564;p1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65" name="Google Shape;5565;p1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66" name="Google Shape;5566;p1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67" name="Google Shape;5567;p1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68" name="Google Shape;5568;p1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69" name="Google Shape;5569;p1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70" name="Google Shape;5570;p1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71" name="Google Shape;5571;p1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72" name="Google Shape;5572;p1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73" name="Google Shape;5573;p1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74" name="Google Shape;5574;p1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75" name="Google Shape;5575;p1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76" name="Google Shape;5576;p1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77" name="Google Shape;5577;p1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78" name="Google Shape;5578;p1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79" name="Google Shape;5579;p1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80" name="Google Shape;5580;p1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81" name="Google Shape;5581;p1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82" name="Google Shape;5582;p1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83" name="Google Shape;5583;p1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84" name="Google Shape;5584;p1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85" name="Google Shape;5585;p1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86" name="Google Shape;5586;p1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87" name="Google Shape;5587;p1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88" name="Google Shape;5588;p1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89" name="Google Shape;5589;p1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90" name="Google Shape;5590;p1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91" name="Google Shape;5591;p1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grpSp>
        <p:nvGrpSpPr>
          <p:cNvPr id="5592" name="Google Shape;5592;p19"/>
          <p:cNvGrpSpPr/>
          <p:nvPr/>
        </p:nvGrpSpPr>
        <p:grpSpPr>
          <a:xfrm rot="-5400000">
            <a:off x="7416710" y="6041311"/>
            <a:ext cx="1342667" cy="1122328"/>
            <a:chOff x="3579657" y="4246288"/>
            <a:chExt cx="1007000" cy="841746"/>
          </a:xfrm>
        </p:grpSpPr>
        <p:sp>
          <p:nvSpPr>
            <p:cNvPr id="5593" name="Google Shape;5593;p19"/>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94" name="Google Shape;5594;p19"/>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95" name="Google Shape;5595;p19"/>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96" name="Google Shape;5596;p19"/>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97" name="Google Shape;5597;p19"/>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98" name="Google Shape;5598;p19"/>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599" name="Google Shape;5599;p19"/>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00" name="Google Shape;5600;p19"/>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01" name="Google Shape;5601;p19"/>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02" name="Google Shape;5602;p19"/>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03" name="Google Shape;5603;p19"/>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04" name="Google Shape;5604;p19"/>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05" name="Google Shape;5605;p19"/>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06" name="Google Shape;5606;p19"/>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07" name="Google Shape;5607;p19"/>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08" name="Google Shape;5608;p19"/>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09" name="Google Shape;5609;p19"/>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10" name="Google Shape;5610;p19"/>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11" name="Google Shape;5611;p19"/>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12" name="Google Shape;5612;p19"/>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13" name="Google Shape;5613;p19"/>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14" name="Google Shape;5614;p19"/>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15" name="Google Shape;5615;p19"/>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16" name="Google Shape;5616;p19"/>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17" name="Google Shape;5617;p19"/>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18" name="Google Shape;5618;p19"/>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19" name="Google Shape;5619;p19"/>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20" name="Google Shape;5620;p19"/>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21" name="Google Shape;5621;p19"/>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22" name="Google Shape;5622;p19"/>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sp>
          <p:nvSpPr>
            <p:cNvPr id="5623" name="Google Shape;5623;p19"/>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79"/>
            </a:p>
          </p:txBody>
        </p:sp>
      </p:grpSp>
    </p:spTree>
    <p:extLst>
      <p:ext uri="{BB962C8B-B14F-4D97-AF65-F5344CB8AC3E}">
        <p14:creationId xmlns:p14="http://schemas.microsoft.com/office/powerpoint/2010/main" val="2136263014"/>
      </p:ext>
    </p:extLst>
  </p:cSld>
  <p:clrMapOvr>
    <a:masterClrMapping/>
  </p:clrMapOvr>
  <p:timing>
    <p:tnLst>
      <p:par>
        <p:cT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4F7930D4-6E6A-4F63-8926-E066E9E16393}" type="datetimeFigureOut">
              <a:rPr lang="en-US" smtClean="0">
                <a:solidFill>
                  <a:prstClr val="black">
                    <a:tint val="75000"/>
                  </a:prstClr>
                </a:solidFill>
              </a:rPr>
              <a:t>18/9/2022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cSld>
  <p:clrMapOvr>
    <a:masterClrMapping/>
  </p:clrMapOvr>
  <p:timing>
    <p:tnLst>
      <p:par>
        <p:cT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4F7930D4-6E6A-4F63-8926-E066E9E16393}" type="datetimeFigureOut">
              <a:rPr lang="en-US" smtClean="0">
                <a:solidFill>
                  <a:prstClr val="black">
                    <a:tint val="75000"/>
                  </a:prstClr>
                </a:solidFill>
              </a:rPr>
              <a:t>18/9/2022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extLst>
      <p:ext uri="{BB962C8B-B14F-4D97-AF65-F5344CB8AC3E}">
        <p14:creationId xmlns:p14="http://schemas.microsoft.com/office/powerpoint/2010/main" val="3338206709"/>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BFD42D1-CDD3-48D1-AD09-B28CE2C476A7}" type="datetimeFigureOut">
              <a:rPr lang="en-US" smtClean="0"/>
              <a:t>18/9/2022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D7FD5B7-9566-4078-8653-218F3DF1EAC4}" type="slidenum">
              <a:rPr lang="en-US" smtClean="0"/>
              <a:t>‹#›</a:t>
            </a:fld>
            <a:endParaRPr lang="en-US"/>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F7930D4-6E6A-4F63-8926-E066E9E16393}" type="datetimeFigureOut">
              <a:rPr lang="en-US" smtClean="0">
                <a:solidFill>
                  <a:prstClr val="black">
                    <a:tint val="75000"/>
                  </a:prstClr>
                </a:solidFill>
              </a:rPr>
              <a:t>18/9/2022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cSld>
  <p:clrMapOvr>
    <a:masterClrMapping/>
  </p:clrMapOvr>
  <p:timing>
    <p:tnLst>
      <p:par>
        <p:cTn id="1" dur="indefinite" restart="never" nodeType="tmRoot"/>
      </p:par>
    </p:tn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F7930D4-6E6A-4F63-8926-E066E9E16393}" type="datetimeFigureOut">
              <a:rPr lang="en-US" smtClean="0">
                <a:solidFill>
                  <a:prstClr val="black">
                    <a:tint val="75000"/>
                  </a:prstClr>
                </a:solidFill>
              </a:rPr>
              <a:t>18/9/2022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extLst>
      <p:ext uri="{BB962C8B-B14F-4D97-AF65-F5344CB8AC3E}">
        <p14:creationId xmlns:p14="http://schemas.microsoft.com/office/powerpoint/2010/main" val="2477343176"/>
      </p:ext>
    </p:extLst>
  </p:cSld>
  <p:clrMapOvr>
    <a:masterClrMapping/>
  </p:clrMapOvr>
  <p:timing>
    <p:tnLst>
      <p:par>
        <p:cTn id="1" dur="indefinite" restart="never" nodeType="tmRoot"/>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F7930D4-6E6A-4F63-8926-E066E9E16393}" type="datetimeFigureOut">
              <a:rPr lang="en-US" smtClean="0">
                <a:solidFill>
                  <a:prstClr val="black">
                    <a:tint val="75000"/>
                  </a:prstClr>
                </a:solidFill>
              </a:rPr>
              <a:t>18/9/2022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extLst>
      <p:ext uri="{BB962C8B-B14F-4D97-AF65-F5344CB8AC3E}">
        <p14:creationId xmlns:p14="http://schemas.microsoft.com/office/powerpoint/2010/main" val="1432525501"/>
      </p:ext>
    </p:extLst>
  </p:cSld>
  <p:clrMapOvr>
    <a:masterClrMapping/>
  </p:clrMapOvr>
  <p:timing>
    <p:tnLst>
      <p:par>
        <p:cTn id="1" dur="indefinite" restart="never" nodeType="tmRoot"/>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F7930D4-6E6A-4F63-8926-E066E9E16393}" type="datetimeFigureOut">
              <a:rPr lang="en-US" smtClean="0">
                <a:solidFill>
                  <a:prstClr val="black">
                    <a:tint val="75000"/>
                  </a:prstClr>
                </a:solidFill>
              </a:rPr>
              <a:t>18/9/2022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extLst>
      <p:ext uri="{BB962C8B-B14F-4D97-AF65-F5344CB8AC3E}">
        <p14:creationId xmlns:p14="http://schemas.microsoft.com/office/powerpoint/2010/main" val="3421845673"/>
      </p:ext>
    </p:extLst>
  </p:cSld>
  <p:clrMapOvr>
    <a:masterClrMapping/>
  </p:clrMapOvr>
  <p:timing>
    <p:tnLst>
      <p:par>
        <p:cTn id="1" dur="indefinite" restart="never" nodeType="tmRoot"/>
      </p:par>
    </p:tn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F7930D4-6E6A-4F63-8926-E066E9E16393}" type="datetimeFigureOut">
              <a:rPr lang="en-US" smtClean="0">
                <a:solidFill>
                  <a:prstClr val="black">
                    <a:tint val="75000"/>
                  </a:prstClr>
                </a:solidFill>
              </a:rPr>
              <a:t>18/9/2022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extLst>
      <p:ext uri="{BB962C8B-B14F-4D97-AF65-F5344CB8AC3E}">
        <p14:creationId xmlns:p14="http://schemas.microsoft.com/office/powerpoint/2010/main" val="3186018428"/>
      </p:ext>
    </p:extLst>
  </p:cSld>
  <p:clrMapOvr>
    <a:masterClrMapping/>
  </p:clrMapOvr>
  <p:timing>
    <p:tnLst>
      <p:par>
        <p:cTn id="1" dur="indefinite" restart="never" nodeType="tmRoot"/>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F7930D4-6E6A-4F63-8926-E066E9E16393}" type="datetimeFigureOut">
              <a:rPr lang="en-US" smtClean="0">
                <a:solidFill>
                  <a:prstClr val="black">
                    <a:tint val="75000"/>
                  </a:prstClr>
                </a:solidFill>
              </a:rPr>
              <a:t>18/9/2022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4F7930D4-6E6A-4F63-8926-E066E9E16393}" type="datetimeFigureOut">
              <a:rPr lang="en-US" smtClean="0">
                <a:solidFill>
                  <a:prstClr val="black">
                    <a:tint val="75000"/>
                  </a:prstClr>
                </a:solidFill>
              </a:rPr>
              <a:t>18/9/2022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4F7930D4-6E6A-4F63-8926-E066E9E16393}" type="datetimeFigureOut">
              <a:rPr lang="en-US" smtClean="0">
                <a:solidFill>
                  <a:prstClr val="black">
                    <a:tint val="75000"/>
                  </a:prstClr>
                </a:solidFill>
              </a:rPr>
              <a:t>18/9/2022</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F7930D4-6E6A-4F63-8926-E066E9E16393}" type="datetimeFigureOut">
              <a:rPr lang="en-US" smtClean="0">
                <a:solidFill>
                  <a:prstClr val="black">
                    <a:tint val="75000"/>
                  </a:prstClr>
                </a:solidFill>
              </a:rPr>
              <a:t>18/9/2022</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F7930D4-6E6A-4F63-8926-E066E9E16393}" type="datetimeFigureOut">
              <a:rPr lang="en-US" smtClean="0">
                <a:solidFill>
                  <a:prstClr val="black">
                    <a:tint val="75000"/>
                  </a:prstClr>
                </a:solidFill>
              </a:rPr>
              <a:t>18/9/2022</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BFD42D1-CDD3-48D1-AD09-B28CE2C476A7}" type="datetimeFigureOut">
              <a:rPr lang="en-US" smtClean="0"/>
              <a:t>18/9/2022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FD7FD5B7-9566-4078-8653-218F3DF1EAC4}" type="slidenum">
              <a:rPr lang="en-US" smtClean="0"/>
              <a:t>‹#›</a:t>
            </a:fld>
            <a:endParaRPr lang="en-US"/>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F7930D4-6E6A-4F63-8926-E066E9E16393}" type="datetimeFigureOut">
              <a:rPr lang="en-US" smtClean="0">
                <a:solidFill>
                  <a:prstClr val="black">
                    <a:tint val="75000"/>
                  </a:prstClr>
                </a:solidFill>
              </a:rPr>
              <a:t>18/9/2022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F7930D4-6E6A-4F63-8926-E066E9E16393}" type="datetimeFigureOut">
              <a:rPr lang="en-US" smtClean="0">
                <a:solidFill>
                  <a:prstClr val="black">
                    <a:tint val="75000"/>
                  </a:prstClr>
                </a:solidFill>
              </a:rPr>
              <a:t>18/9/2022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F7930D4-6E6A-4F63-8926-E066E9E16393}" type="datetimeFigureOut">
              <a:rPr lang="en-US" smtClean="0">
                <a:solidFill>
                  <a:prstClr val="black">
                    <a:tint val="75000"/>
                  </a:prstClr>
                </a:solidFill>
              </a:rPr>
              <a:t>18/9/2022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F7930D4-6E6A-4F63-8926-E066E9E16393}" type="datetimeFigureOut">
              <a:rPr lang="en-US" smtClean="0">
                <a:solidFill>
                  <a:prstClr val="black">
                    <a:tint val="75000"/>
                  </a:prstClr>
                </a:solidFill>
              </a:rPr>
              <a:t>18/9/2022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FB2C00-B77A-4A61-8A62-0575F5CED5E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3493FE7-961D-4A99-8ACE-1B4C877320B7}"/>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B3582681-0908-406E-A77C-48718DB5B787}"/>
              </a:ext>
            </a:extLst>
          </p:cNvPr>
          <p:cNvSpPr>
            <a:spLocks noGrp="1"/>
          </p:cNvSpPr>
          <p:nvPr>
            <p:ph type="dt" sz="half" idx="10"/>
          </p:nvPr>
        </p:nvSpPr>
        <p:spPr/>
        <p:txBody>
          <a:bodyPr/>
          <a:lstStyle/>
          <a:p>
            <a:pPr>
              <a:defRPr/>
            </a:pPr>
            <a:fld id="{EA23DB4C-9D7B-40CE-A38E-F8C64BBD940F}" type="datetimeFigureOut">
              <a:rPr lang="en-US" smtClean="0">
                <a:solidFill>
                  <a:prstClr val="black">
                    <a:tint val="75000"/>
                  </a:prstClr>
                </a:solidFill>
              </a:rPr>
              <a:pPr>
                <a:defRPr/>
              </a:pPr>
              <a:t>18/9/2022</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4A7C3F1F-0093-414F-AFCE-AFF34E932439}"/>
              </a:ext>
            </a:extLst>
          </p:cNvPr>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DCB04B9E-AD4B-4DB4-9D69-0A660BDF510C}"/>
              </a:ext>
            </a:extLst>
          </p:cNvPr>
          <p:cNvSpPr>
            <a:spLocks noGrp="1"/>
          </p:cNvSpPr>
          <p:nvPr>
            <p:ph type="sldNum" sz="quarter" idx="12"/>
          </p:nvPr>
        </p:nvSpPr>
        <p:spPr/>
        <p:txBody>
          <a:bodyPr/>
          <a:lstStyle/>
          <a:p>
            <a:pPr>
              <a:defRPr/>
            </a:pPr>
            <a:fld id="{EEDE249A-CE96-4B28-A52A-C70BE4FAFAA4}"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21646980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007446-BAA9-490A-9C2A-0B6731B903C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6A5345B-1521-49FF-8AF0-BBD8BC6ED1E4}"/>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ABC4F71-6036-4848-8A08-A47F4ADB6024}"/>
              </a:ext>
            </a:extLst>
          </p:cNvPr>
          <p:cNvSpPr>
            <a:spLocks noGrp="1"/>
          </p:cNvSpPr>
          <p:nvPr>
            <p:ph type="dt" sz="half" idx="10"/>
          </p:nvPr>
        </p:nvSpPr>
        <p:spPr/>
        <p:txBody>
          <a:bodyPr/>
          <a:lstStyle/>
          <a:p>
            <a:pPr>
              <a:defRPr/>
            </a:pPr>
            <a:fld id="{EA23DB4C-9D7B-40CE-A38E-F8C64BBD940F}" type="datetimeFigureOut">
              <a:rPr lang="en-US" smtClean="0">
                <a:solidFill>
                  <a:prstClr val="black">
                    <a:tint val="75000"/>
                  </a:prstClr>
                </a:solidFill>
              </a:rPr>
              <a:pPr>
                <a:defRPr/>
              </a:pPr>
              <a:t>18/9/2022</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C3966F6F-A17A-4C69-B4F9-764BF1D4EE3D}"/>
              </a:ext>
            </a:extLst>
          </p:cNvPr>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C6539D47-63D1-42FF-A3D3-140FEC9E51F8}"/>
              </a:ext>
            </a:extLst>
          </p:cNvPr>
          <p:cNvSpPr>
            <a:spLocks noGrp="1"/>
          </p:cNvSpPr>
          <p:nvPr>
            <p:ph type="sldNum" sz="quarter" idx="12"/>
          </p:nvPr>
        </p:nvSpPr>
        <p:spPr/>
        <p:txBody>
          <a:bodyPr/>
          <a:lstStyle/>
          <a:p>
            <a:pPr>
              <a:defRPr/>
            </a:pPr>
            <a:fld id="{EEDE249A-CE96-4B28-A52A-C70BE4FAFAA4}"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36507512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748919-6C20-40A7-BEB4-13056985284D}"/>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8122AA8E-FD3E-47F2-A9D5-636B1D29A3FF}"/>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CD320DD-1E96-4012-A2BD-02F1018DC092}"/>
              </a:ext>
            </a:extLst>
          </p:cNvPr>
          <p:cNvSpPr>
            <a:spLocks noGrp="1"/>
          </p:cNvSpPr>
          <p:nvPr>
            <p:ph type="dt" sz="half" idx="10"/>
          </p:nvPr>
        </p:nvSpPr>
        <p:spPr/>
        <p:txBody>
          <a:bodyPr/>
          <a:lstStyle/>
          <a:p>
            <a:pPr>
              <a:defRPr/>
            </a:pPr>
            <a:fld id="{EA23DB4C-9D7B-40CE-A38E-F8C64BBD940F}" type="datetimeFigureOut">
              <a:rPr lang="en-US" smtClean="0">
                <a:solidFill>
                  <a:prstClr val="black">
                    <a:tint val="75000"/>
                  </a:prstClr>
                </a:solidFill>
              </a:rPr>
              <a:pPr>
                <a:defRPr/>
              </a:pPr>
              <a:t>18/9/2022</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D492E7F9-3B7A-421D-B5FE-5B9A73B50C62}"/>
              </a:ext>
            </a:extLst>
          </p:cNvPr>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FF0C1433-8E3C-4DEF-915F-303E42A712A3}"/>
              </a:ext>
            </a:extLst>
          </p:cNvPr>
          <p:cNvSpPr>
            <a:spLocks noGrp="1"/>
          </p:cNvSpPr>
          <p:nvPr>
            <p:ph type="sldNum" sz="quarter" idx="12"/>
          </p:nvPr>
        </p:nvSpPr>
        <p:spPr/>
        <p:txBody>
          <a:bodyPr/>
          <a:lstStyle/>
          <a:p>
            <a:pPr>
              <a:defRPr/>
            </a:pPr>
            <a:fld id="{EEDE249A-CE96-4B28-A52A-C70BE4FAFAA4}"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87881463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A3C33D-ABC0-4D45-A30C-BACA56A5AD7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D2AE991-9416-4964-AB4A-DC4FBFE9A178}"/>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D0111C1-C283-4AE1-9E1A-74D8242385CA}"/>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CCACDB27-436C-49CD-BD3D-BB1A0B562134}"/>
              </a:ext>
            </a:extLst>
          </p:cNvPr>
          <p:cNvSpPr>
            <a:spLocks noGrp="1"/>
          </p:cNvSpPr>
          <p:nvPr>
            <p:ph type="dt" sz="half" idx="10"/>
          </p:nvPr>
        </p:nvSpPr>
        <p:spPr/>
        <p:txBody>
          <a:bodyPr/>
          <a:lstStyle/>
          <a:p>
            <a:pPr>
              <a:defRPr/>
            </a:pPr>
            <a:fld id="{EA23DB4C-9D7B-40CE-A38E-F8C64BBD940F}" type="datetimeFigureOut">
              <a:rPr lang="en-US" smtClean="0">
                <a:solidFill>
                  <a:prstClr val="black">
                    <a:tint val="75000"/>
                  </a:prstClr>
                </a:solidFill>
              </a:rPr>
              <a:pPr>
                <a:defRPr/>
              </a:pPr>
              <a:t>18/9/2022</a:t>
            </a:fld>
            <a:endParaRPr lang="en-US">
              <a:solidFill>
                <a:prstClr val="black">
                  <a:tint val="75000"/>
                </a:prstClr>
              </a:solidFill>
            </a:endParaRPr>
          </a:p>
        </p:txBody>
      </p:sp>
      <p:sp>
        <p:nvSpPr>
          <p:cNvPr id="6" name="Footer Placeholder 5">
            <a:extLst>
              <a:ext uri="{FF2B5EF4-FFF2-40B4-BE49-F238E27FC236}">
                <a16:creationId xmlns:a16="http://schemas.microsoft.com/office/drawing/2014/main" id="{3F3C614B-D755-40E8-B372-5D871E9FA2CE}"/>
              </a:ext>
            </a:extLst>
          </p:cNvPr>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a:extLst>
              <a:ext uri="{FF2B5EF4-FFF2-40B4-BE49-F238E27FC236}">
                <a16:creationId xmlns:a16="http://schemas.microsoft.com/office/drawing/2014/main" id="{A87831D3-9474-4186-A461-42C4380D8334}"/>
              </a:ext>
            </a:extLst>
          </p:cNvPr>
          <p:cNvSpPr>
            <a:spLocks noGrp="1"/>
          </p:cNvSpPr>
          <p:nvPr>
            <p:ph type="sldNum" sz="quarter" idx="12"/>
          </p:nvPr>
        </p:nvSpPr>
        <p:spPr/>
        <p:txBody>
          <a:bodyPr/>
          <a:lstStyle/>
          <a:p>
            <a:pPr>
              <a:defRPr/>
            </a:pPr>
            <a:fld id="{EEDE249A-CE96-4B28-A52A-C70BE4FAFAA4}"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01853865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002E6B-0EC5-4049-825E-4A20B89FBB07}"/>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7FE481AE-B973-4BD2-AB74-621DFBDD3D44}"/>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94B27D65-2215-421E-B6E0-F8AAF58FEF8A}"/>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18D5DA0-F281-40B5-8349-29D44653187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7A8FA55F-A9E7-4B63-99DE-BFD792986405}"/>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6DACAD5A-CA8A-46B8-87D5-795F42ED46A9}"/>
              </a:ext>
            </a:extLst>
          </p:cNvPr>
          <p:cNvSpPr>
            <a:spLocks noGrp="1"/>
          </p:cNvSpPr>
          <p:nvPr>
            <p:ph type="dt" sz="half" idx="10"/>
          </p:nvPr>
        </p:nvSpPr>
        <p:spPr/>
        <p:txBody>
          <a:bodyPr/>
          <a:lstStyle/>
          <a:p>
            <a:pPr>
              <a:defRPr/>
            </a:pPr>
            <a:fld id="{EA23DB4C-9D7B-40CE-A38E-F8C64BBD940F}" type="datetimeFigureOut">
              <a:rPr lang="en-US" smtClean="0">
                <a:solidFill>
                  <a:prstClr val="black">
                    <a:tint val="75000"/>
                  </a:prstClr>
                </a:solidFill>
              </a:rPr>
              <a:pPr>
                <a:defRPr/>
              </a:pPr>
              <a:t>18/9/2022</a:t>
            </a:fld>
            <a:endParaRPr lang="en-US">
              <a:solidFill>
                <a:prstClr val="black">
                  <a:tint val="75000"/>
                </a:prstClr>
              </a:solidFill>
            </a:endParaRPr>
          </a:p>
        </p:txBody>
      </p:sp>
      <p:sp>
        <p:nvSpPr>
          <p:cNvPr id="8" name="Footer Placeholder 7">
            <a:extLst>
              <a:ext uri="{FF2B5EF4-FFF2-40B4-BE49-F238E27FC236}">
                <a16:creationId xmlns:a16="http://schemas.microsoft.com/office/drawing/2014/main" id="{2159F8A9-C4C4-4459-80FB-C16CF5FB74EF}"/>
              </a:ext>
            </a:extLst>
          </p:cNvPr>
          <p:cNvSpPr>
            <a:spLocks noGrp="1"/>
          </p:cNvSpPr>
          <p:nvPr>
            <p:ph type="ftr" sz="quarter" idx="11"/>
          </p:nvPr>
        </p:nvSpPr>
        <p:spPr/>
        <p:txBody>
          <a:bodyPr/>
          <a:lstStyle/>
          <a:p>
            <a:pPr>
              <a:defRPr/>
            </a:pPr>
            <a:endParaRPr lang="en-US">
              <a:solidFill>
                <a:prstClr val="black">
                  <a:tint val="75000"/>
                </a:prstClr>
              </a:solidFill>
            </a:endParaRPr>
          </a:p>
        </p:txBody>
      </p:sp>
      <p:sp>
        <p:nvSpPr>
          <p:cNvPr id="9" name="Slide Number Placeholder 8">
            <a:extLst>
              <a:ext uri="{FF2B5EF4-FFF2-40B4-BE49-F238E27FC236}">
                <a16:creationId xmlns:a16="http://schemas.microsoft.com/office/drawing/2014/main" id="{068E9FA4-BCF3-4813-B704-B06AE5D284D2}"/>
              </a:ext>
            </a:extLst>
          </p:cNvPr>
          <p:cNvSpPr>
            <a:spLocks noGrp="1"/>
          </p:cNvSpPr>
          <p:nvPr>
            <p:ph type="sldNum" sz="quarter" idx="12"/>
          </p:nvPr>
        </p:nvSpPr>
        <p:spPr/>
        <p:txBody>
          <a:bodyPr/>
          <a:lstStyle/>
          <a:p>
            <a:pPr>
              <a:defRPr/>
            </a:pPr>
            <a:fld id="{EEDE249A-CE96-4B28-A52A-C70BE4FAFAA4}"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444791537"/>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A0E56A-4DA0-46D6-B3F8-44E34B7E461F}"/>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92DF9BFE-5D99-40FA-BFE2-54950FC88316}"/>
              </a:ext>
            </a:extLst>
          </p:cNvPr>
          <p:cNvSpPr>
            <a:spLocks noGrp="1"/>
          </p:cNvSpPr>
          <p:nvPr>
            <p:ph type="dt" sz="half" idx="10"/>
          </p:nvPr>
        </p:nvSpPr>
        <p:spPr/>
        <p:txBody>
          <a:bodyPr/>
          <a:lstStyle/>
          <a:p>
            <a:pPr>
              <a:defRPr/>
            </a:pPr>
            <a:fld id="{EA23DB4C-9D7B-40CE-A38E-F8C64BBD940F}" type="datetimeFigureOut">
              <a:rPr lang="en-US" smtClean="0">
                <a:solidFill>
                  <a:prstClr val="black">
                    <a:tint val="75000"/>
                  </a:prstClr>
                </a:solidFill>
              </a:rPr>
              <a:pPr>
                <a:defRPr/>
              </a:pPr>
              <a:t>18/9/2022</a:t>
            </a:fld>
            <a:endParaRPr lang="en-US">
              <a:solidFill>
                <a:prstClr val="black">
                  <a:tint val="75000"/>
                </a:prstClr>
              </a:solidFill>
            </a:endParaRPr>
          </a:p>
        </p:txBody>
      </p:sp>
      <p:sp>
        <p:nvSpPr>
          <p:cNvPr id="4" name="Footer Placeholder 3">
            <a:extLst>
              <a:ext uri="{FF2B5EF4-FFF2-40B4-BE49-F238E27FC236}">
                <a16:creationId xmlns:a16="http://schemas.microsoft.com/office/drawing/2014/main" id="{057E1C3B-966A-445D-817D-BEF57530D1EA}"/>
              </a:ext>
            </a:extLst>
          </p:cNvPr>
          <p:cNvSpPr>
            <a:spLocks noGrp="1"/>
          </p:cNvSpPr>
          <p:nvPr>
            <p:ph type="ftr" sz="quarter" idx="11"/>
          </p:nvPr>
        </p:nvSpPr>
        <p:spPr/>
        <p:txBody>
          <a:bodyPr/>
          <a:lstStyle/>
          <a:p>
            <a:pPr>
              <a:defRPr/>
            </a:pPr>
            <a:endParaRPr lang="en-US">
              <a:solidFill>
                <a:prstClr val="black">
                  <a:tint val="75000"/>
                </a:prstClr>
              </a:solidFill>
            </a:endParaRPr>
          </a:p>
        </p:txBody>
      </p:sp>
      <p:sp>
        <p:nvSpPr>
          <p:cNvPr id="5" name="Slide Number Placeholder 4">
            <a:extLst>
              <a:ext uri="{FF2B5EF4-FFF2-40B4-BE49-F238E27FC236}">
                <a16:creationId xmlns:a16="http://schemas.microsoft.com/office/drawing/2014/main" id="{0CA8BDBE-3465-48B2-B9D3-D9612F254F57}"/>
              </a:ext>
            </a:extLst>
          </p:cNvPr>
          <p:cNvSpPr>
            <a:spLocks noGrp="1"/>
          </p:cNvSpPr>
          <p:nvPr>
            <p:ph type="sldNum" sz="quarter" idx="12"/>
          </p:nvPr>
        </p:nvSpPr>
        <p:spPr/>
        <p:txBody>
          <a:bodyPr/>
          <a:lstStyle/>
          <a:p>
            <a:pPr>
              <a:defRPr/>
            </a:pPr>
            <a:fld id="{EEDE249A-CE96-4B28-A52A-C70BE4FAFAA4}"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47593636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BFD42D1-CDD3-48D1-AD09-B28CE2C476A7}" type="datetimeFigureOut">
              <a:rPr lang="en-US" smtClean="0"/>
              <a:t>18/9/2022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FD7FD5B7-9566-4078-8653-218F3DF1EAC4}" type="slidenum">
              <a:rPr lang="en-US" smtClean="0"/>
              <a:t>‹#›</a:t>
            </a:fld>
            <a:endParaRPr lang="en-US"/>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FC8B66E-134D-4637-BC31-474478DD2A21}"/>
              </a:ext>
            </a:extLst>
          </p:cNvPr>
          <p:cNvSpPr>
            <a:spLocks noGrp="1"/>
          </p:cNvSpPr>
          <p:nvPr>
            <p:ph type="dt" sz="half" idx="10"/>
          </p:nvPr>
        </p:nvSpPr>
        <p:spPr/>
        <p:txBody>
          <a:bodyPr/>
          <a:lstStyle/>
          <a:p>
            <a:pPr>
              <a:defRPr/>
            </a:pPr>
            <a:fld id="{EA23DB4C-9D7B-40CE-A38E-F8C64BBD940F}" type="datetimeFigureOut">
              <a:rPr lang="en-US" smtClean="0">
                <a:solidFill>
                  <a:prstClr val="black">
                    <a:tint val="75000"/>
                  </a:prstClr>
                </a:solidFill>
              </a:rPr>
              <a:pPr>
                <a:defRPr/>
              </a:pPr>
              <a:t>18/9/2022</a:t>
            </a:fld>
            <a:endParaRPr lang="en-US">
              <a:solidFill>
                <a:prstClr val="black">
                  <a:tint val="75000"/>
                </a:prstClr>
              </a:solidFill>
            </a:endParaRPr>
          </a:p>
        </p:txBody>
      </p:sp>
      <p:sp>
        <p:nvSpPr>
          <p:cNvPr id="3" name="Footer Placeholder 2">
            <a:extLst>
              <a:ext uri="{FF2B5EF4-FFF2-40B4-BE49-F238E27FC236}">
                <a16:creationId xmlns:a16="http://schemas.microsoft.com/office/drawing/2014/main" id="{8C791097-5BB5-4F6F-9516-354E4E73BAC5}"/>
              </a:ext>
            </a:extLst>
          </p:cNvPr>
          <p:cNvSpPr>
            <a:spLocks noGrp="1"/>
          </p:cNvSpPr>
          <p:nvPr>
            <p:ph type="ftr" sz="quarter" idx="11"/>
          </p:nvPr>
        </p:nvSpPr>
        <p:spPr/>
        <p:txBody>
          <a:bodyPr/>
          <a:lstStyle/>
          <a:p>
            <a:pPr>
              <a:defRPr/>
            </a:pPr>
            <a:endParaRPr lang="en-US">
              <a:solidFill>
                <a:prstClr val="black">
                  <a:tint val="75000"/>
                </a:prstClr>
              </a:solidFill>
            </a:endParaRPr>
          </a:p>
        </p:txBody>
      </p:sp>
      <p:sp>
        <p:nvSpPr>
          <p:cNvPr id="4" name="Slide Number Placeholder 3">
            <a:extLst>
              <a:ext uri="{FF2B5EF4-FFF2-40B4-BE49-F238E27FC236}">
                <a16:creationId xmlns:a16="http://schemas.microsoft.com/office/drawing/2014/main" id="{0C30E1C7-3D76-4884-8BA3-5721395C3C5B}"/>
              </a:ext>
            </a:extLst>
          </p:cNvPr>
          <p:cNvSpPr>
            <a:spLocks noGrp="1"/>
          </p:cNvSpPr>
          <p:nvPr>
            <p:ph type="sldNum" sz="quarter" idx="12"/>
          </p:nvPr>
        </p:nvSpPr>
        <p:spPr/>
        <p:txBody>
          <a:bodyPr/>
          <a:lstStyle/>
          <a:p>
            <a:pPr>
              <a:defRPr/>
            </a:pPr>
            <a:fld id="{EEDE249A-CE96-4B28-A52A-C70BE4FAFAA4}"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921245039"/>
      </p:ext>
    </p:extLst>
  </p:cSld>
  <p:clrMapOvr>
    <a:masterClrMapping/>
  </p:clrMapOvr>
  <p:timing>
    <p:tnLst>
      <p:par>
        <p:cTn id="1" dur="indefinite" restart="never" nodeType="tmRoot"/>
      </p:par>
    </p:tn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47BB7A6-FA57-453C-BE9D-DD39E3F6EB04}"/>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77E1DD08-7F24-494F-8477-70115CAF3D16}"/>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ADED2DC-CE15-45D0-AD49-5AAB87C74C3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24A3D7F0-13B7-4663-B2E5-BEBDACB5A2D0}"/>
              </a:ext>
            </a:extLst>
          </p:cNvPr>
          <p:cNvSpPr>
            <a:spLocks noGrp="1"/>
          </p:cNvSpPr>
          <p:nvPr>
            <p:ph type="dt" sz="half" idx="10"/>
          </p:nvPr>
        </p:nvSpPr>
        <p:spPr/>
        <p:txBody>
          <a:bodyPr/>
          <a:lstStyle/>
          <a:p>
            <a:pPr>
              <a:defRPr/>
            </a:pPr>
            <a:fld id="{EA23DB4C-9D7B-40CE-A38E-F8C64BBD940F}" type="datetimeFigureOut">
              <a:rPr lang="en-US" smtClean="0">
                <a:solidFill>
                  <a:prstClr val="black">
                    <a:tint val="75000"/>
                  </a:prstClr>
                </a:solidFill>
              </a:rPr>
              <a:pPr>
                <a:defRPr/>
              </a:pPr>
              <a:t>18/9/2022</a:t>
            </a:fld>
            <a:endParaRPr lang="en-US">
              <a:solidFill>
                <a:prstClr val="black">
                  <a:tint val="75000"/>
                </a:prstClr>
              </a:solidFill>
            </a:endParaRPr>
          </a:p>
        </p:txBody>
      </p:sp>
      <p:sp>
        <p:nvSpPr>
          <p:cNvPr id="6" name="Footer Placeholder 5">
            <a:extLst>
              <a:ext uri="{FF2B5EF4-FFF2-40B4-BE49-F238E27FC236}">
                <a16:creationId xmlns:a16="http://schemas.microsoft.com/office/drawing/2014/main" id="{A1E8B244-FA51-498D-B045-15FE8DCBE711}"/>
              </a:ext>
            </a:extLst>
          </p:cNvPr>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a:extLst>
              <a:ext uri="{FF2B5EF4-FFF2-40B4-BE49-F238E27FC236}">
                <a16:creationId xmlns:a16="http://schemas.microsoft.com/office/drawing/2014/main" id="{1C3E17E1-BB3D-4115-A8EB-ACCACDD5A32D}"/>
              </a:ext>
            </a:extLst>
          </p:cNvPr>
          <p:cNvSpPr>
            <a:spLocks noGrp="1"/>
          </p:cNvSpPr>
          <p:nvPr>
            <p:ph type="sldNum" sz="quarter" idx="12"/>
          </p:nvPr>
        </p:nvSpPr>
        <p:spPr/>
        <p:txBody>
          <a:bodyPr/>
          <a:lstStyle/>
          <a:p>
            <a:pPr>
              <a:defRPr/>
            </a:pPr>
            <a:fld id="{EEDE249A-CE96-4B28-A52A-C70BE4FAFAA4}"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21619978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58C60D-FD0D-452C-8F4C-456ED3BD24C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634D05F-951A-4BE9-85E6-24030AEB863E}"/>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1C92D22B-08DB-4D80-8F88-CD683EF68F0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12410540-E216-4933-AB48-79247C5B2240}"/>
              </a:ext>
            </a:extLst>
          </p:cNvPr>
          <p:cNvSpPr>
            <a:spLocks noGrp="1"/>
          </p:cNvSpPr>
          <p:nvPr>
            <p:ph type="dt" sz="half" idx="10"/>
          </p:nvPr>
        </p:nvSpPr>
        <p:spPr/>
        <p:txBody>
          <a:bodyPr/>
          <a:lstStyle/>
          <a:p>
            <a:pPr>
              <a:defRPr/>
            </a:pPr>
            <a:fld id="{EA23DB4C-9D7B-40CE-A38E-F8C64BBD940F}" type="datetimeFigureOut">
              <a:rPr lang="en-US" smtClean="0">
                <a:solidFill>
                  <a:prstClr val="black">
                    <a:tint val="75000"/>
                  </a:prstClr>
                </a:solidFill>
              </a:rPr>
              <a:pPr>
                <a:defRPr/>
              </a:pPr>
              <a:t>18/9/2022</a:t>
            </a:fld>
            <a:endParaRPr lang="en-US">
              <a:solidFill>
                <a:prstClr val="black">
                  <a:tint val="75000"/>
                </a:prstClr>
              </a:solidFill>
            </a:endParaRPr>
          </a:p>
        </p:txBody>
      </p:sp>
      <p:sp>
        <p:nvSpPr>
          <p:cNvPr id="6" name="Footer Placeholder 5">
            <a:extLst>
              <a:ext uri="{FF2B5EF4-FFF2-40B4-BE49-F238E27FC236}">
                <a16:creationId xmlns:a16="http://schemas.microsoft.com/office/drawing/2014/main" id="{75D61017-D823-487E-B0F1-0E5A5E175A4E}"/>
              </a:ext>
            </a:extLst>
          </p:cNvPr>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a:extLst>
              <a:ext uri="{FF2B5EF4-FFF2-40B4-BE49-F238E27FC236}">
                <a16:creationId xmlns:a16="http://schemas.microsoft.com/office/drawing/2014/main" id="{FEB57D7F-122F-4E03-9788-B696855A0530}"/>
              </a:ext>
            </a:extLst>
          </p:cNvPr>
          <p:cNvSpPr>
            <a:spLocks noGrp="1"/>
          </p:cNvSpPr>
          <p:nvPr>
            <p:ph type="sldNum" sz="quarter" idx="12"/>
          </p:nvPr>
        </p:nvSpPr>
        <p:spPr/>
        <p:txBody>
          <a:bodyPr/>
          <a:lstStyle/>
          <a:p>
            <a:pPr>
              <a:defRPr/>
            </a:pPr>
            <a:fld id="{EEDE249A-CE96-4B28-A52A-C70BE4FAFAA4}"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13146482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4C4E3C-79E0-4C3E-BECF-02A963D6E827}"/>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2EAEAB3A-A75F-4E7C-978C-7272DFD01264}"/>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4F4CAC0-ABE0-4890-8CE5-ED7A50C84B2A}"/>
              </a:ext>
            </a:extLst>
          </p:cNvPr>
          <p:cNvSpPr>
            <a:spLocks noGrp="1"/>
          </p:cNvSpPr>
          <p:nvPr>
            <p:ph type="dt" sz="half" idx="10"/>
          </p:nvPr>
        </p:nvSpPr>
        <p:spPr/>
        <p:txBody>
          <a:bodyPr/>
          <a:lstStyle/>
          <a:p>
            <a:pPr>
              <a:defRPr/>
            </a:pPr>
            <a:fld id="{EA23DB4C-9D7B-40CE-A38E-F8C64BBD940F}" type="datetimeFigureOut">
              <a:rPr lang="en-US" smtClean="0">
                <a:solidFill>
                  <a:prstClr val="black">
                    <a:tint val="75000"/>
                  </a:prstClr>
                </a:solidFill>
              </a:rPr>
              <a:pPr>
                <a:defRPr/>
              </a:pPr>
              <a:t>18/9/2022</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8917F1FD-CAA0-461A-B9A2-869A7F1AA487}"/>
              </a:ext>
            </a:extLst>
          </p:cNvPr>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6A48D4F2-80FD-4DA3-B627-6BB4AC96A5B9}"/>
              </a:ext>
            </a:extLst>
          </p:cNvPr>
          <p:cNvSpPr>
            <a:spLocks noGrp="1"/>
          </p:cNvSpPr>
          <p:nvPr>
            <p:ph type="sldNum" sz="quarter" idx="12"/>
          </p:nvPr>
        </p:nvSpPr>
        <p:spPr/>
        <p:txBody>
          <a:bodyPr/>
          <a:lstStyle/>
          <a:p>
            <a:pPr>
              <a:defRPr/>
            </a:pPr>
            <a:fld id="{EEDE249A-CE96-4B28-A52A-C70BE4FAFAA4}"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7151401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15E05FF-8574-4C8A-9896-5ED75ED35CD2}"/>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2D14B78E-AD1E-4F0E-A4D8-42CE96CC2DBB}"/>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967291B-C6A6-469E-8982-93A8D5FA1AAD}"/>
              </a:ext>
            </a:extLst>
          </p:cNvPr>
          <p:cNvSpPr>
            <a:spLocks noGrp="1"/>
          </p:cNvSpPr>
          <p:nvPr>
            <p:ph type="dt" sz="half" idx="10"/>
          </p:nvPr>
        </p:nvSpPr>
        <p:spPr/>
        <p:txBody>
          <a:bodyPr/>
          <a:lstStyle/>
          <a:p>
            <a:pPr>
              <a:defRPr/>
            </a:pPr>
            <a:fld id="{EA23DB4C-9D7B-40CE-A38E-F8C64BBD940F}" type="datetimeFigureOut">
              <a:rPr lang="en-US" smtClean="0">
                <a:solidFill>
                  <a:prstClr val="black">
                    <a:tint val="75000"/>
                  </a:prstClr>
                </a:solidFill>
              </a:rPr>
              <a:pPr>
                <a:defRPr/>
              </a:pPr>
              <a:t>18/9/2022</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F87147DD-43D8-4207-ACBB-DD9F75234826}"/>
              </a:ext>
            </a:extLst>
          </p:cNvPr>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31EB697F-EC4C-4E3A-8E74-A0749238C935}"/>
              </a:ext>
            </a:extLst>
          </p:cNvPr>
          <p:cNvSpPr>
            <a:spLocks noGrp="1"/>
          </p:cNvSpPr>
          <p:nvPr>
            <p:ph type="sldNum" sz="quarter" idx="12"/>
          </p:nvPr>
        </p:nvSpPr>
        <p:spPr/>
        <p:txBody>
          <a:bodyPr/>
          <a:lstStyle/>
          <a:p>
            <a:pPr>
              <a:defRPr/>
            </a:pPr>
            <a:fld id="{EEDE249A-CE96-4B28-A52A-C70BE4FAFAA4}"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072767988"/>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61" Type="http://schemas.openxmlformats.org/officeDocument/2006/relationships/slideLayout" Target="../slideLayouts/slideLayout6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slideLayout" Target="../slideLayouts/slideLayout80.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slideLayout" Target="../slideLayouts/slideLayout79.xml"/><Relationship Id="rId17" Type="http://schemas.openxmlformats.org/officeDocument/2006/relationships/theme" Target="../theme/theme2.xml"/><Relationship Id="rId2" Type="http://schemas.openxmlformats.org/officeDocument/2006/relationships/slideLayout" Target="../slideLayouts/slideLayout69.xml"/><Relationship Id="rId16" Type="http://schemas.openxmlformats.org/officeDocument/2006/relationships/slideLayout" Target="../slideLayouts/slideLayout83.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5" Type="http://schemas.openxmlformats.org/officeDocument/2006/relationships/slideLayout" Target="../slideLayouts/slideLayout8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slideLayout" Target="../slideLayouts/slideLayout8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91.xml"/><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theme" Target="../theme/theme3.xml"/><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BFD42D1-CDD3-48D1-AD09-B28CE2C476A7}" type="datetimeFigureOut">
              <a:rPr lang="en-US" smtClean="0"/>
              <a:t>18/9/2022</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D7FD5B7-9566-4078-8653-218F3DF1EAC4}" type="slidenum">
              <a:rPr lang="en-US" smtClean="0"/>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751" r:id="rId2"/>
    <p:sldLayoutId id="2147483725" r:id="rId3"/>
    <p:sldLayoutId id="2147483719" r:id="rId4"/>
    <p:sldLayoutId id="2147483650" r:id="rId5"/>
    <p:sldLayoutId id="2147483651" r:id="rId6"/>
    <p:sldLayoutId id="2147483652" r:id="rId7"/>
    <p:sldLayoutId id="2147483653" r:id="rId8"/>
    <p:sldLayoutId id="2147483654" r:id="rId9"/>
    <p:sldLayoutId id="2147483655" r:id="rId10"/>
    <p:sldLayoutId id="2147483656" r:id="rId11"/>
    <p:sldLayoutId id="2147483657" r:id="rId12"/>
    <p:sldLayoutId id="2147483658" r:id="rId13"/>
    <p:sldLayoutId id="2147483659" r:id="rId14"/>
    <p:sldLayoutId id="2147483700" r:id="rId15"/>
    <p:sldLayoutId id="2147483752" r:id="rId16"/>
    <p:sldLayoutId id="2147483726" r:id="rId17"/>
    <p:sldLayoutId id="2147483701" r:id="rId18"/>
    <p:sldLayoutId id="2147483769" r:id="rId19"/>
    <p:sldLayoutId id="2147483768" r:id="rId20"/>
    <p:sldLayoutId id="2147483767" r:id="rId21"/>
    <p:sldLayoutId id="2147483766" r:id="rId22"/>
    <p:sldLayoutId id="2147483765" r:id="rId23"/>
    <p:sldLayoutId id="2147483764" r:id="rId24"/>
    <p:sldLayoutId id="2147483763" r:id="rId25"/>
    <p:sldLayoutId id="2147483762" r:id="rId26"/>
    <p:sldLayoutId id="2147483761" r:id="rId27"/>
    <p:sldLayoutId id="2147483760" r:id="rId28"/>
    <p:sldLayoutId id="2147483759" r:id="rId29"/>
    <p:sldLayoutId id="2147483758" r:id="rId30"/>
    <p:sldLayoutId id="2147483757" r:id="rId31"/>
    <p:sldLayoutId id="2147483756" r:id="rId32"/>
    <p:sldLayoutId id="2147483755" r:id="rId33"/>
    <p:sldLayoutId id="2147483753" r:id="rId34"/>
    <p:sldLayoutId id="2147483743" r:id="rId35"/>
    <p:sldLayoutId id="2147483742" r:id="rId36"/>
    <p:sldLayoutId id="2147483741" r:id="rId37"/>
    <p:sldLayoutId id="2147483740" r:id="rId38"/>
    <p:sldLayoutId id="2147483739" r:id="rId39"/>
    <p:sldLayoutId id="2147483738" r:id="rId40"/>
    <p:sldLayoutId id="2147483737" r:id="rId41"/>
    <p:sldLayoutId id="2147483736" r:id="rId42"/>
    <p:sldLayoutId id="2147483735" r:id="rId43"/>
    <p:sldLayoutId id="2147483734" r:id="rId44"/>
    <p:sldLayoutId id="2147483733" r:id="rId45"/>
    <p:sldLayoutId id="2147483732" r:id="rId46"/>
    <p:sldLayoutId id="2147483731" r:id="rId47"/>
    <p:sldLayoutId id="2147483730" r:id="rId48"/>
    <p:sldLayoutId id="2147483729" r:id="rId49"/>
    <p:sldLayoutId id="2147483727" r:id="rId50"/>
    <p:sldLayoutId id="2147483702" r:id="rId51"/>
    <p:sldLayoutId id="2147483774" r:id="rId52"/>
    <p:sldLayoutId id="2147483773" r:id="rId53"/>
    <p:sldLayoutId id="2147483772" r:id="rId54"/>
    <p:sldLayoutId id="2147483771" r:id="rId55"/>
    <p:sldLayoutId id="2147483770" r:id="rId56"/>
    <p:sldLayoutId id="2147483754" r:id="rId57"/>
    <p:sldLayoutId id="2147483750" r:id="rId58"/>
    <p:sldLayoutId id="2147483749" r:id="rId59"/>
    <p:sldLayoutId id="2147483748" r:id="rId60"/>
    <p:sldLayoutId id="2147483747" r:id="rId61"/>
    <p:sldLayoutId id="2147483746" r:id="rId62"/>
    <p:sldLayoutId id="2147483745" r:id="rId63"/>
    <p:sldLayoutId id="2147483744" r:id="rId64"/>
    <p:sldLayoutId id="2147483728" r:id="rId65"/>
    <p:sldLayoutId id="2147483703" r:id="rId66"/>
    <p:sldLayoutId id="2147483706" r:id="rId6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accent6">
            <a:lumMod val="60000"/>
            <a:lumOff val="4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F7930D4-6E6A-4F63-8926-E066E9E16393}" type="datetimeFigureOut">
              <a:rPr lang="en-US" smtClean="0">
                <a:solidFill>
                  <a:prstClr val="black">
                    <a:tint val="75000"/>
                  </a:prstClr>
                </a:solidFill>
              </a:rPr>
              <a:t>18/9/2022</a:t>
            </a:fld>
            <a:endParaRPr lang="en-US">
              <a:solidFill>
                <a:prstClr val="black">
                  <a:tint val="75000"/>
                </a:prstClr>
              </a:solidFill>
            </a:endParaRPr>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F559641-5F8D-48FA-8F85-C8149E63CEEB}" type="slidenum">
              <a:rPr lang="en-US" smtClean="0">
                <a:solidFill>
                  <a:prstClr val="black">
                    <a:tint val="75000"/>
                  </a:prstClr>
                </a:solidFill>
              </a:rPr>
              <a:t>‹#›</a:t>
            </a:fld>
            <a:endParaRPr lang="en-US">
              <a:solidFill>
                <a:prstClr val="black">
                  <a:tint val="75000"/>
                </a:prstClr>
              </a:solidFill>
            </a:endParaRPr>
          </a:p>
        </p:txBody>
      </p:sp>
    </p:spTree>
  </p:cSld>
  <p:clrMap bg1="lt1" tx1="dk1" bg2="lt2" tx2="dk2" accent1="accent1" accent2="accent2" accent3="accent3" accent4="accent4" accent5="accent5" accent6="accent6" hlink="hlink" folHlink="folHlink"/>
  <p:sldLayoutIdLst>
    <p:sldLayoutId id="2147483661" r:id="rId1"/>
    <p:sldLayoutId id="2147483720" r:id="rId2"/>
    <p:sldLayoutId id="2147483662" r:id="rId3"/>
    <p:sldLayoutId id="2147483724" r:id="rId4"/>
    <p:sldLayoutId id="2147483723" r:id="rId5"/>
    <p:sldLayoutId id="2147483722" r:id="rId6"/>
    <p:sldLayoutId id="2147483721" r:id="rId7"/>
    <p:sldLayoutId id="2147483663" r:id="rId8"/>
    <p:sldLayoutId id="2147483664" r:id="rId9"/>
    <p:sldLayoutId id="2147483665" r:id="rId10"/>
    <p:sldLayoutId id="2147483666" r:id="rId11"/>
    <p:sldLayoutId id="2147483667" r:id="rId12"/>
    <p:sldLayoutId id="2147483668" r:id="rId13"/>
    <p:sldLayoutId id="2147483669" r:id="rId14"/>
    <p:sldLayoutId id="2147483670" r:id="rId15"/>
    <p:sldLayoutId id="2147483671" r:id="rId16"/>
  </p:sldLayoutIdLst>
  <p:txStyles>
    <p:titleStyle>
      <a:lvl1pPr algn="ctr" defTabSz="914400" rtl="0" eaLnBrk="1" latinLnBrk="0" hangingPunct="1">
        <a:spcBef>
          <a:spcPct val="0"/>
        </a:spcBef>
        <a:buNone/>
        <a:defRPr sz="4400" b="0" i="0" u="none"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b="0" i="0" u="none"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2D3D7153-70A8-4D67-8897-371CB3B5290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04F0446-5D19-4E3A-86EE-9F5604C4901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2976243-2973-4FA1-8D2D-2BC4195318D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EA23DB4C-9D7B-40CE-A38E-F8C64BBD940F}" type="datetimeFigureOut">
              <a:rPr lang="en-US" smtClean="0">
                <a:solidFill>
                  <a:prstClr val="black">
                    <a:tint val="75000"/>
                  </a:prstClr>
                </a:solidFill>
              </a:rPr>
              <a:pPr>
                <a:defRPr/>
              </a:pPr>
              <a:t>18/9/2022</a:t>
            </a:fld>
            <a:endParaRPr lang="en-US">
              <a:solidFill>
                <a:prstClr val="black">
                  <a:tint val="75000"/>
                </a:prstClr>
              </a:solidFill>
            </a:endParaRPr>
          </a:p>
        </p:txBody>
      </p:sp>
      <p:sp>
        <p:nvSpPr>
          <p:cNvPr id="5" name="Footer Placeholder 4">
            <a:extLst>
              <a:ext uri="{FF2B5EF4-FFF2-40B4-BE49-F238E27FC236}">
                <a16:creationId xmlns:a16="http://schemas.microsoft.com/office/drawing/2014/main" id="{D54BDFCF-3AA4-4477-8974-D7523E5444B2}"/>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a:solidFill>
                <a:prstClr val="black">
                  <a:tint val="75000"/>
                </a:prstClr>
              </a:solidFill>
            </a:endParaRPr>
          </a:p>
        </p:txBody>
      </p:sp>
      <p:sp>
        <p:nvSpPr>
          <p:cNvPr id="6" name="Slide Number Placeholder 5">
            <a:extLst>
              <a:ext uri="{FF2B5EF4-FFF2-40B4-BE49-F238E27FC236}">
                <a16:creationId xmlns:a16="http://schemas.microsoft.com/office/drawing/2014/main" id="{856C5142-7ABC-459F-B2F1-D1EE1C1A5D3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EEDE249A-CE96-4B28-A52A-C70BE4FAFAA4}"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634206905"/>
      </p:ext>
    </p:extLst>
  </p:cSld>
  <p:clrMap bg1="lt1" tx1="dk1" bg2="lt2" tx2="dk2" accent1="accent1" accent2="accent2" accent3="accent3" accent4="accent4" accent5="accent5" accent6="accent6" hlink="hlink" folHlink="folHlink"/>
  <p:sldLayoutIdLst>
    <p:sldLayoutId id="2147483708" r:id="rId1"/>
    <p:sldLayoutId id="2147483709" r:id="rId2"/>
    <p:sldLayoutId id="2147483710" r:id="rId3"/>
    <p:sldLayoutId id="2147483711" r:id="rId4"/>
    <p:sldLayoutId id="2147483712" r:id="rId5"/>
    <p:sldLayoutId id="2147483713" r:id="rId6"/>
    <p:sldLayoutId id="2147483714" r:id="rId7"/>
    <p:sldLayoutId id="2147483715" r:id="rId8"/>
    <p:sldLayoutId id="2147483716" r:id="rId9"/>
    <p:sldLayoutId id="2147483717" r:id="rId10"/>
    <p:sldLayoutId id="2147483718"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19.png"/><Relationship Id="rId1" Type="http://schemas.openxmlformats.org/officeDocument/2006/relationships/slideLayout" Target="../slideLayouts/slideLayout15.xml"/><Relationship Id="rId5" Type="http://schemas.openxmlformats.org/officeDocument/2006/relationships/image" Target="../media/image21.png"/><Relationship Id="rId4" Type="http://schemas.openxmlformats.org/officeDocument/2006/relationships/image" Target="../media/image20.png"/></Relationships>
</file>

<file path=ppt/slides/_rels/slide1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4.xml"/><Relationship Id="rId1" Type="http://schemas.openxmlformats.org/officeDocument/2006/relationships/slideLayout" Target="../slideLayouts/slideLayout6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23.jpeg"/><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6.xml"/><Relationship Id="rId1" Type="http://schemas.openxmlformats.org/officeDocument/2006/relationships/slideLayout" Target="../slideLayouts/slideLayout5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8.xml"/><Relationship Id="rId1" Type="http://schemas.openxmlformats.org/officeDocument/2006/relationships/slideLayout" Target="../slideLayouts/slideLayout66.xml"/><Relationship Id="rId4" Type="http://schemas.microsoft.com/office/2007/relationships/hdphoto" Target="../media/hdphoto5.wdp"/></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90.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3.xml"/><Relationship Id="rId1" Type="http://schemas.openxmlformats.org/officeDocument/2006/relationships/slideLayout" Target="../slideLayouts/slideLayout5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3" Type="http://schemas.microsoft.com/office/2007/relationships/hdphoto" Target="../media/hdphoto6.wdp"/><Relationship Id="rId7" Type="http://schemas.openxmlformats.org/officeDocument/2006/relationships/image" Target="../media/image31.png"/><Relationship Id="rId2" Type="http://schemas.openxmlformats.org/officeDocument/2006/relationships/image" Target="../media/image28.png"/><Relationship Id="rId1" Type="http://schemas.openxmlformats.org/officeDocument/2006/relationships/slideLayout" Target="../slideLayouts/slideLayout18.xml"/><Relationship Id="rId6" Type="http://schemas.microsoft.com/office/2007/relationships/hdphoto" Target="../media/hdphoto7.wdp"/><Relationship Id="rId5" Type="http://schemas.openxmlformats.org/officeDocument/2006/relationships/image" Target="../media/image30.png"/><Relationship Id="rId4" Type="http://schemas.openxmlformats.org/officeDocument/2006/relationships/image" Target="../media/image29.png"/></Relationships>
</file>

<file path=ppt/slides/_rels/slide2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5.xml"/><Relationship Id="rId1" Type="http://schemas.openxmlformats.org/officeDocument/2006/relationships/slideLayout" Target="../slideLayouts/slideLayout5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3" Type="http://schemas.microsoft.com/office/2007/relationships/hdphoto" Target="../media/hdphoto6.wdp"/><Relationship Id="rId2" Type="http://schemas.openxmlformats.org/officeDocument/2006/relationships/image" Target="../media/image28.png"/><Relationship Id="rId1" Type="http://schemas.openxmlformats.org/officeDocument/2006/relationships/slideLayout" Target="../slideLayouts/slideLayout18.xml"/><Relationship Id="rId5" Type="http://schemas.openxmlformats.org/officeDocument/2006/relationships/image" Target="../media/image31.png"/><Relationship Id="rId4" Type="http://schemas.openxmlformats.org/officeDocument/2006/relationships/image" Target="../media/image33.png"/></Relationships>
</file>

<file path=ppt/slides/_rels/slide2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7.xml"/><Relationship Id="rId1" Type="http://schemas.openxmlformats.org/officeDocument/2006/relationships/slideLayout" Target="../slideLayouts/slideLayout66.xml"/><Relationship Id="rId4" Type="http://schemas.microsoft.com/office/2007/relationships/hdphoto" Target="../media/hdphoto5.wdp"/></Relationships>
</file>

<file path=ppt/slides/_rels/slide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Layout" Target="../slideLayouts/slideLayout66.xml"/><Relationship Id="rId5" Type="http://schemas.microsoft.com/office/2007/relationships/hdphoto" Target="../media/hdphoto2.wdp"/><Relationship Id="rId4" Type="http://schemas.openxmlformats.org/officeDocument/2006/relationships/image" Target="../media/image7.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9.xml"/><Relationship Id="rId1" Type="http://schemas.openxmlformats.org/officeDocument/2006/relationships/slideLayout" Target="../slideLayouts/slideLayout66.xml"/></Relationships>
</file>

<file path=ppt/slides/_rels/slide32.xml.rels><?xml version="1.0" encoding="UTF-8" standalone="yes"?>
<Relationships xmlns="http://schemas.openxmlformats.org/package/2006/relationships"><Relationship Id="rId3" Type="http://schemas.microsoft.com/office/2007/relationships/hdphoto" Target="../media/hdphoto8.wdp"/><Relationship Id="rId2" Type="http://schemas.openxmlformats.org/officeDocument/2006/relationships/image" Target="../media/image35.png"/><Relationship Id="rId1" Type="http://schemas.openxmlformats.org/officeDocument/2006/relationships/slideLayout" Target="../slideLayouts/slideLayout18.xml"/><Relationship Id="rId5" Type="http://schemas.microsoft.com/office/2007/relationships/hdphoto" Target="../media/hdphoto9.wdp"/><Relationship Id="rId4" Type="http://schemas.openxmlformats.org/officeDocument/2006/relationships/image" Target="../media/image36.png"/></Relationships>
</file>

<file path=ppt/slides/_rels/slide3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0.xml"/><Relationship Id="rId1" Type="http://schemas.openxmlformats.org/officeDocument/2006/relationships/slideLayout" Target="../slideLayouts/slideLayout18.xml"/><Relationship Id="rId6" Type="http://schemas.microsoft.com/office/2007/relationships/hdphoto" Target="../media/hdphoto9.wdp"/><Relationship Id="rId5" Type="http://schemas.openxmlformats.org/officeDocument/2006/relationships/image" Target="../media/image36.png"/><Relationship Id="rId4" Type="http://schemas.microsoft.com/office/2007/relationships/hdphoto" Target="../media/hdphoto8.wdp"/></Relationships>
</file>

<file path=ppt/slides/_rels/slide34.xml.rels><?xml version="1.0" encoding="UTF-8" standalone="yes"?>
<Relationships xmlns="http://schemas.openxmlformats.org/package/2006/relationships"><Relationship Id="rId3" Type="http://schemas.microsoft.com/office/2007/relationships/hdphoto" Target="../media/hdphoto8.wdp"/><Relationship Id="rId2" Type="http://schemas.openxmlformats.org/officeDocument/2006/relationships/image" Target="../media/image35.png"/><Relationship Id="rId1" Type="http://schemas.openxmlformats.org/officeDocument/2006/relationships/slideLayout" Target="../slideLayouts/slideLayout18.xml"/><Relationship Id="rId5" Type="http://schemas.microsoft.com/office/2007/relationships/hdphoto" Target="../media/hdphoto9.wdp"/><Relationship Id="rId4" Type="http://schemas.openxmlformats.org/officeDocument/2006/relationships/image" Target="../media/image36.png"/></Relationships>
</file>

<file path=ppt/slides/_rels/slide35.xml.rels><?xml version="1.0" encoding="UTF-8" standalone="yes"?>
<Relationships xmlns="http://schemas.openxmlformats.org/package/2006/relationships"><Relationship Id="rId3" Type="http://schemas.microsoft.com/office/2007/relationships/hdphoto" Target="../media/hdphoto8.wdp"/><Relationship Id="rId2" Type="http://schemas.openxmlformats.org/officeDocument/2006/relationships/image" Target="../media/image35.png"/><Relationship Id="rId1" Type="http://schemas.openxmlformats.org/officeDocument/2006/relationships/slideLayout" Target="../slideLayouts/slideLayout18.xml"/><Relationship Id="rId5" Type="http://schemas.microsoft.com/office/2007/relationships/hdphoto" Target="../media/hdphoto9.wdp"/><Relationship Id="rId4" Type="http://schemas.openxmlformats.org/officeDocument/2006/relationships/image" Target="../media/image36.png"/></Relationships>
</file>

<file path=ppt/slides/_rels/slide3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1.xml"/><Relationship Id="rId1" Type="http://schemas.openxmlformats.org/officeDocument/2006/relationships/slideLayout" Target="../slideLayouts/slideLayout18.xml"/><Relationship Id="rId6" Type="http://schemas.microsoft.com/office/2007/relationships/hdphoto" Target="../media/hdphoto9.wdp"/><Relationship Id="rId5" Type="http://schemas.openxmlformats.org/officeDocument/2006/relationships/image" Target="../media/image36.png"/><Relationship Id="rId4" Type="http://schemas.microsoft.com/office/2007/relationships/hdphoto" Target="../media/hdphoto8.wdp"/></Relationships>
</file>

<file path=ppt/slides/_rels/slide37.xml.rels><?xml version="1.0" encoding="UTF-8" standalone="yes"?>
<Relationships xmlns="http://schemas.openxmlformats.org/package/2006/relationships"><Relationship Id="rId3" Type="http://schemas.microsoft.com/office/2007/relationships/hdphoto" Target="../media/hdphoto10.wdp"/><Relationship Id="rId2" Type="http://schemas.openxmlformats.org/officeDocument/2006/relationships/image" Target="../media/image37.png"/><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2.xml"/><Relationship Id="rId1" Type="http://schemas.openxmlformats.org/officeDocument/2006/relationships/slideLayout" Target="../slideLayouts/slideLayout15.xml"/></Relationships>
</file>

<file path=ppt/slides/_rels/slide3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3.xml"/><Relationship Id="rId1" Type="http://schemas.openxmlformats.org/officeDocument/2006/relationships/slideLayout" Target="../slideLayouts/slideLayout51.xml"/></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70.xml"/><Relationship Id="rId7" Type="http://schemas.openxmlformats.org/officeDocument/2006/relationships/image" Target="../media/image10.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notesSlide" Target="../notesSlides/notesSlide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8.xml"/></Relationships>
</file>

<file path=ppt/slides/_rels/slide4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jpeg"/><Relationship Id="rId1" Type="http://schemas.openxmlformats.org/officeDocument/2006/relationships/slideLayout" Target="../slideLayouts/slideLayout51.xml"/><Relationship Id="rId5" Type="http://schemas.microsoft.com/office/2007/relationships/hdphoto" Target="../media/hdphoto11.wdp"/><Relationship Id="rId4" Type="http://schemas.openxmlformats.org/officeDocument/2006/relationships/image" Target="../media/image41.png"/></Relationships>
</file>

<file path=ppt/slides/_rels/slide42.xml.rels><?xml version="1.0" encoding="UTF-8" standalone="yes"?>
<Relationships xmlns="http://schemas.openxmlformats.org/package/2006/relationships"><Relationship Id="rId3" Type="http://schemas.openxmlformats.org/officeDocument/2006/relationships/image" Target="../media/image42.jpg"/><Relationship Id="rId2" Type="http://schemas.openxmlformats.org/officeDocument/2006/relationships/notesSlide" Target="../notesSlides/notesSlide25.xml"/><Relationship Id="rId1" Type="http://schemas.openxmlformats.org/officeDocument/2006/relationships/slideLayout" Target="../slideLayouts/slideLayout66.xml"/></Relationships>
</file>

<file path=ppt/slides/_rels/slide4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43.png"/><Relationship Id="rId1" Type="http://schemas.openxmlformats.org/officeDocument/2006/relationships/slideLayout" Target="../slideLayouts/slideLayout51.xml"/><Relationship Id="rId4" Type="http://schemas.microsoft.com/office/2007/relationships/hdphoto" Target="../media/hdphoto4.wdp"/></Relationships>
</file>

<file path=ppt/slides/_rels/slide44.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png"/><Relationship Id="rId1" Type="http://schemas.openxmlformats.org/officeDocument/2006/relationships/slideLayout" Target="../slideLayouts/slideLayout51.xml"/><Relationship Id="rId5" Type="http://schemas.microsoft.com/office/2007/relationships/hdphoto" Target="../media/hdphoto12.wdp"/><Relationship Id="rId4" Type="http://schemas.openxmlformats.org/officeDocument/2006/relationships/image" Target="../media/image46.png"/></Relationships>
</file>

<file path=ppt/slides/_rels/slide45.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Layout" Target="../slideLayouts/slideLayout51.xml"/><Relationship Id="rId5" Type="http://schemas.microsoft.com/office/2007/relationships/hdphoto" Target="../media/hdphoto4.wdp"/><Relationship Id="rId4" Type="http://schemas.openxmlformats.org/officeDocument/2006/relationships/image" Target="../media/image19.png"/></Relationships>
</file>

<file path=ppt/slides/_rels/slide4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43.png"/><Relationship Id="rId1" Type="http://schemas.openxmlformats.org/officeDocument/2006/relationships/slideLayout" Target="../slideLayouts/slideLayout51.xml"/><Relationship Id="rId4" Type="http://schemas.microsoft.com/office/2007/relationships/hdphoto" Target="../media/hdphoto4.wdp"/></Relationships>
</file>

<file path=ppt/slides/_rels/slide4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43.png"/><Relationship Id="rId1" Type="http://schemas.openxmlformats.org/officeDocument/2006/relationships/slideLayout" Target="../slideLayouts/slideLayout51.xml"/><Relationship Id="rId4" Type="http://schemas.microsoft.com/office/2007/relationships/hdphoto" Target="../media/hdphoto4.wdp"/></Relationships>
</file>

<file path=ppt/slides/_rels/slide4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43.png"/><Relationship Id="rId1" Type="http://schemas.openxmlformats.org/officeDocument/2006/relationships/slideLayout" Target="../slideLayouts/slideLayout51.xml"/><Relationship Id="rId4" Type="http://schemas.microsoft.com/office/2007/relationships/hdphoto" Target="../media/hdphoto4.wdp"/></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67.xml"/></Relationships>
</file>

<file path=ppt/slides/_rels/slide5.xml.rels><?xml version="1.0" encoding="UTF-8" standalone="yes"?>
<Relationships xmlns="http://schemas.openxmlformats.org/package/2006/relationships"><Relationship Id="rId8" Type="http://schemas.openxmlformats.org/officeDocument/2006/relationships/image" Target="../media/image11.png"/><Relationship Id="rId3" Type="http://schemas.microsoft.com/office/2007/relationships/media" Target="../media/media3.mp3"/><Relationship Id="rId7" Type="http://schemas.openxmlformats.org/officeDocument/2006/relationships/audio" Target="../media/audio1.wav"/><Relationship Id="rId12" Type="http://schemas.openxmlformats.org/officeDocument/2006/relationships/image" Target="../media/image14.png"/><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notesSlide" Target="../notesSlides/notesSlide3.xml"/><Relationship Id="rId11" Type="http://schemas.openxmlformats.org/officeDocument/2006/relationships/image" Target="../media/image13.png"/><Relationship Id="rId5" Type="http://schemas.openxmlformats.org/officeDocument/2006/relationships/slideLayout" Target="../slideLayouts/slideLayout68.xml"/><Relationship Id="rId10" Type="http://schemas.microsoft.com/office/2007/relationships/hdphoto" Target="../media/hdphoto3.wdp"/><Relationship Id="rId4" Type="http://schemas.openxmlformats.org/officeDocument/2006/relationships/audio" Target="../media/media3.mp3"/><Relationship Id="rId9" Type="http://schemas.openxmlformats.org/officeDocument/2006/relationships/image" Target="../media/image12.png"/></Relationships>
</file>

<file path=ppt/slides/_rels/slide6.xml.rels><?xml version="1.0" encoding="UTF-8" standalone="yes"?>
<Relationships xmlns="http://schemas.openxmlformats.org/package/2006/relationships"><Relationship Id="rId8" Type="http://schemas.openxmlformats.org/officeDocument/2006/relationships/image" Target="../media/image13.png"/><Relationship Id="rId3" Type="http://schemas.microsoft.com/office/2007/relationships/media" Target="../media/media3.mp3"/><Relationship Id="rId7" Type="http://schemas.openxmlformats.org/officeDocument/2006/relationships/image" Target="../media/image15.png"/><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audio" Target="../media/audio1.wav"/><Relationship Id="rId11" Type="http://schemas.openxmlformats.org/officeDocument/2006/relationships/image" Target="../media/image14.png"/><Relationship Id="rId5" Type="http://schemas.openxmlformats.org/officeDocument/2006/relationships/slideLayout" Target="../slideLayouts/slideLayout70.xml"/><Relationship Id="rId10" Type="http://schemas.microsoft.com/office/2007/relationships/hdphoto" Target="../media/hdphoto3.wdp"/><Relationship Id="rId4" Type="http://schemas.openxmlformats.org/officeDocument/2006/relationships/audio" Target="../media/media3.mp3"/><Relationship Id="rId9" Type="http://schemas.openxmlformats.org/officeDocument/2006/relationships/image" Target="../media/image12.png"/></Relationships>
</file>

<file path=ppt/slides/_rels/slide7.xml.rels><?xml version="1.0" encoding="UTF-8" standalone="yes"?>
<Relationships xmlns="http://schemas.openxmlformats.org/package/2006/relationships"><Relationship Id="rId8" Type="http://schemas.openxmlformats.org/officeDocument/2006/relationships/image" Target="../media/image12.png"/><Relationship Id="rId3" Type="http://schemas.microsoft.com/office/2007/relationships/media" Target="../media/media3.mp3"/><Relationship Id="rId7" Type="http://schemas.openxmlformats.org/officeDocument/2006/relationships/image" Target="../media/image13.png"/><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image" Target="../media/image16.png"/><Relationship Id="rId5" Type="http://schemas.openxmlformats.org/officeDocument/2006/relationships/slideLayout" Target="../slideLayouts/slideLayout70.xml"/><Relationship Id="rId10" Type="http://schemas.openxmlformats.org/officeDocument/2006/relationships/image" Target="../media/image14.png"/><Relationship Id="rId4" Type="http://schemas.openxmlformats.org/officeDocument/2006/relationships/audio" Target="../media/media3.mp3"/><Relationship Id="rId9" Type="http://schemas.microsoft.com/office/2007/relationships/hdphoto" Target="../media/hdphoto3.wdp"/></Relationships>
</file>

<file path=ppt/slides/_rels/slide8.xml.rels><?xml version="1.0" encoding="UTF-8" standalone="yes"?>
<Relationships xmlns="http://schemas.openxmlformats.org/package/2006/relationships"><Relationship Id="rId8" Type="http://schemas.openxmlformats.org/officeDocument/2006/relationships/image" Target="../media/image13.png"/><Relationship Id="rId3" Type="http://schemas.microsoft.com/office/2007/relationships/media" Target="../media/media3.mp3"/><Relationship Id="rId7" Type="http://schemas.openxmlformats.org/officeDocument/2006/relationships/image" Target="../media/image17.png"/><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audio" Target="../media/audio1.wav"/><Relationship Id="rId11" Type="http://schemas.openxmlformats.org/officeDocument/2006/relationships/image" Target="../media/image14.png"/><Relationship Id="rId5" Type="http://schemas.openxmlformats.org/officeDocument/2006/relationships/slideLayout" Target="../slideLayouts/slideLayout70.xml"/><Relationship Id="rId10" Type="http://schemas.microsoft.com/office/2007/relationships/hdphoto" Target="../media/hdphoto3.wdp"/><Relationship Id="rId4" Type="http://schemas.openxmlformats.org/officeDocument/2006/relationships/audio" Target="../media/media3.mp3"/><Relationship Id="rId9" Type="http://schemas.openxmlformats.org/officeDocument/2006/relationships/image" Target="../media/image12.png"/></Relationships>
</file>

<file path=ppt/slides/_rels/slide9.xml.rels><?xml version="1.0" encoding="UTF-8" standalone="yes"?>
<Relationships xmlns="http://schemas.openxmlformats.org/package/2006/relationships"><Relationship Id="rId8" Type="http://schemas.openxmlformats.org/officeDocument/2006/relationships/image" Target="../media/image13.png"/><Relationship Id="rId3" Type="http://schemas.microsoft.com/office/2007/relationships/media" Target="../media/media3.mp3"/><Relationship Id="rId7" Type="http://schemas.openxmlformats.org/officeDocument/2006/relationships/image" Target="../media/image17.png"/><Relationship Id="rId12" Type="http://schemas.openxmlformats.org/officeDocument/2006/relationships/image" Target="../media/image18.GIF"/><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audio" Target="../media/audio2.wav"/><Relationship Id="rId11" Type="http://schemas.openxmlformats.org/officeDocument/2006/relationships/image" Target="../media/image14.png"/><Relationship Id="rId5" Type="http://schemas.openxmlformats.org/officeDocument/2006/relationships/slideLayout" Target="../slideLayouts/slideLayout70.xml"/><Relationship Id="rId10" Type="http://schemas.microsoft.com/office/2007/relationships/hdphoto" Target="../media/hdphoto3.wdp"/><Relationship Id="rId4" Type="http://schemas.openxmlformats.org/officeDocument/2006/relationships/audio" Target="../media/media3.mp3"/><Relationship Id="rId9" Type="http://schemas.openxmlformats.org/officeDocument/2006/relationships/image" Target="../media/image1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Phong Cảnh Khu Rừng Và Dòng Suối 1 - KhoThietKe.Ne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矩形 26"/>
          <p:cNvSpPr/>
          <p:nvPr/>
        </p:nvSpPr>
        <p:spPr>
          <a:xfrm>
            <a:off x="744311" y="682963"/>
            <a:ext cx="10314970" cy="707886"/>
          </a:xfrm>
          <a:prstGeom prst="rect">
            <a:avLst/>
          </a:prstGeom>
          <a:noFill/>
          <a:ln w="9525">
            <a:noFill/>
            <a:miter lim="800000"/>
          </a:ln>
          <a:effectLst/>
        </p:spPr>
        <p:txBody>
          <a:bodyPr wrap="square">
            <a:spAutoFit/>
          </a:bodyPr>
          <a:lstStyle/>
          <a:p>
            <a:pPr algn="ctr"/>
            <a:r>
              <a:rPr lang="en-US" sz="40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Tiếng</a:t>
            </a:r>
            <a:r>
              <a:rPr lang="en-US" sz="40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40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Việt</a:t>
            </a:r>
            <a:endParaRPr lang="en-US" sz="40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endParaRPr>
          </a:p>
        </p:txBody>
      </p:sp>
      <p:sp>
        <p:nvSpPr>
          <p:cNvPr id="6" name="TextBox 5"/>
          <p:cNvSpPr txBox="1"/>
          <p:nvPr/>
        </p:nvSpPr>
        <p:spPr>
          <a:xfrm>
            <a:off x="857250" y="1390849"/>
            <a:ext cx="9468369" cy="1323439"/>
          </a:xfrm>
          <a:prstGeom prst="rect">
            <a:avLst/>
          </a:prstGeom>
          <a:noFill/>
        </p:spPr>
        <p:txBody>
          <a:bodyPr wrap="square">
            <a:spAutoFit/>
          </a:bodyPr>
          <a:lstStyle/>
          <a:p>
            <a:pPr algn="ctr" defTabSz="609600"/>
            <a:r>
              <a:rPr lang="en-US" sz="4000" b="1">
                <a:solidFill>
                  <a:srgbClr val="FF0000"/>
                </a:solidFill>
                <a:latin typeface="Times New Roman" panose="02020603050405020304" pitchFamily="18" charset="0"/>
                <a:ea typeface="Tahoma" panose="020B0604030504040204" pitchFamily="34" charset="0"/>
                <a:cs typeface="Times New Roman" panose="02020603050405020304" pitchFamily="18" charset="0"/>
              </a:rPr>
              <a:t>Đọc: </a:t>
            </a:r>
            <a:r>
              <a:rPr lang="en-US" sz="40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Cánh</a:t>
            </a:r>
            <a:r>
              <a:rPr lang="en-US" sz="40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4000" b="1" dirty="0"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rừng</a:t>
            </a:r>
            <a:r>
              <a:rPr lang="en-US" sz="40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rPr>
              <a:t> </a:t>
            </a:r>
            <a:r>
              <a:rPr lang="en-US" sz="4000" b="1" err="1">
                <a:solidFill>
                  <a:srgbClr val="FF0000"/>
                </a:solidFill>
                <a:latin typeface="Times New Roman" panose="02020603050405020304" pitchFamily="18" charset="0"/>
                <a:ea typeface="Tahoma" panose="020B0604030504040204" pitchFamily="34" charset="0"/>
                <a:cs typeface="Times New Roman" panose="02020603050405020304" pitchFamily="18" charset="0"/>
              </a:rPr>
              <a:t>trong</a:t>
            </a:r>
            <a:r>
              <a:rPr lang="en-US" sz="4000" b="1">
                <a:solidFill>
                  <a:srgbClr val="FF0000"/>
                </a:solidFill>
                <a:latin typeface="Times New Roman" panose="02020603050405020304" pitchFamily="18" charset="0"/>
                <a:ea typeface="Tahoma" panose="020B0604030504040204" pitchFamily="34" charset="0"/>
                <a:cs typeface="Times New Roman" panose="02020603050405020304" pitchFamily="18" charset="0"/>
              </a:rPr>
              <a:t> nắng</a:t>
            </a:r>
          </a:p>
          <a:p>
            <a:pPr algn="ctr" defTabSz="609600"/>
            <a:r>
              <a:rPr lang="en-US" sz="4000" b="1">
                <a:solidFill>
                  <a:srgbClr val="FF0000"/>
                </a:solidFill>
                <a:latin typeface="Times New Roman" panose="02020603050405020304" pitchFamily="18" charset="0"/>
                <a:ea typeface="Tahoma" panose="020B0604030504040204" pitchFamily="34" charset="0"/>
                <a:cs typeface="Times New Roman" panose="02020603050405020304" pitchFamily="18" charset="0"/>
              </a:rPr>
              <a:t>Nói và nghe: Sự tích loài hoa của mùa hạ</a:t>
            </a:r>
            <a:endParaRPr lang="en-US" sz="4000" b="1" dirty="0">
              <a:solidFill>
                <a:srgbClr val="FF0000"/>
              </a:solidFill>
              <a:latin typeface="Times New Roman" panose="02020603050405020304" pitchFamily="18" charset="0"/>
              <a:ea typeface="Tahoma" panose="020B0604030504040204" pitchFamily="34"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Phong Cảnh Khu Rừng Và Dòng Suối 1 - KhoThietKe.Ne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矩形 26"/>
          <p:cNvSpPr/>
          <p:nvPr/>
        </p:nvSpPr>
        <p:spPr>
          <a:xfrm>
            <a:off x="772887" y="329020"/>
            <a:ext cx="10314970" cy="707886"/>
          </a:xfrm>
          <a:prstGeom prst="rect">
            <a:avLst/>
          </a:prstGeom>
          <a:noFill/>
          <a:ln w="9525">
            <a:noFill/>
            <a:miter lim="800000"/>
          </a:ln>
          <a:effectLst/>
        </p:spPr>
        <p:txBody>
          <a:bodyPr wrap="square">
            <a:spAutoFit/>
          </a:bodyPr>
          <a:lstStyle/>
          <a:p>
            <a:pPr algn="ctr"/>
            <a:r>
              <a:rPr lang="en-US" altLang="zh-CN" sz="4000" b="1" dirty="0" err="1">
                <a:solidFill>
                  <a:srgbClr val="0070C0"/>
                </a:solidFill>
                <a:latin typeface="Times New Roman" panose="02020603050405020304" pitchFamily="18" charset="0"/>
                <a:ea typeface="Open Sans" panose="020B0606030504020204" pitchFamily="34" charset="0"/>
                <a:cs typeface="Times New Roman" panose="02020603050405020304" pitchFamily="18" charset="0"/>
                <a:sym typeface="+mn-lt"/>
              </a:rPr>
              <a:t>Thứ</a:t>
            </a:r>
            <a:r>
              <a:rPr lang="en-US" altLang="zh-CN" sz="4000" b="1" dirty="0">
                <a:solidFill>
                  <a:srgbClr val="0070C0"/>
                </a:solidFill>
                <a:latin typeface="Times New Roman" panose="02020603050405020304" pitchFamily="18" charset="0"/>
                <a:ea typeface="Open Sans" panose="020B0606030504020204" pitchFamily="34" charset="0"/>
                <a:cs typeface="Times New Roman" panose="02020603050405020304" pitchFamily="18" charset="0"/>
                <a:sym typeface="+mn-lt"/>
              </a:rPr>
              <a:t> … </a:t>
            </a:r>
            <a:r>
              <a:rPr lang="en-US" altLang="zh-CN" sz="4000" b="1" dirty="0" err="1">
                <a:solidFill>
                  <a:srgbClr val="0070C0"/>
                </a:solidFill>
                <a:latin typeface="Times New Roman" panose="02020603050405020304" pitchFamily="18" charset="0"/>
                <a:ea typeface="Open Sans" panose="020B0606030504020204" pitchFamily="34" charset="0"/>
                <a:cs typeface="Times New Roman" panose="02020603050405020304" pitchFamily="18" charset="0"/>
                <a:sym typeface="+mn-lt"/>
              </a:rPr>
              <a:t>ngày</a:t>
            </a:r>
            <a:r>
              <a:rPr lang="en-US" altLang="zh-CN" sz="4000" b="1" dirty="0">
                <a:solidFill>
                  <a:srgbClr val="0070C0"/>
                </a:solidFill>
                <a:latin typeface="Times New Roman" panose="02020603050405020304" pitchFamily="18" charset="0"/>
                <a:ea typeface="Open Sans" panose="020B0606030504020204" pitchFamily="34" charset="0"/>
                <a:cs typeface="Times New Roman" panose="02020603050405020304" pitchFamily="18" charset="0"/>
                <a:sym typeface="+mn-lt"/>
              </a:rPr>
              <a:t>… </a:t>
            </a:r>
            <a:r>
              <a:rPr lang="en-US" altLang="zh-CN" sz="4000" b="1" dirty="0" err="1">
                <a:solidFill>
                  <a:srgbClr val="0070C0"/>
                </a:solidFill>
                <a:latin typeface="Times New Roman" panose="02020603050405020304" pitchFamily="18" charset="0"/>
                <a:ea typeface="Open Sans" panose="020B0606030504020204" pitchFamily="34" charset="0"/>
                <a:cs typeface="Times New Roman" panose="02020603050405020304" pitchFamily="18" charset="0"/>
                <a:sym typeface="+mn-lt"/>
              </a:rPr>
              <a:t>tháng</a:t>
            </a:r>
            <a:r>
              <a:rPr lang="en-US" altLang="zh-CN" sz="4000" b="1" dirty="0">
                <a:solidFill>
                  <a:srgbClr val="0070C0"/>
                </a:solidFill>
                <a:latin typeface="Times New Roman" panose="02020603050405020304" pitchFamily="18" charset="0"/>
                <a:ea typeface="Open Sans" panose="020B0606030504020204" pitchFamily="34" charset="0"/>
                <a:cs typeface="Times New Roman" panose="02020603050405020304" pitchFamily="18" charset="0"/>
                <a:sym typeface="+mn-lt"/>
              </a:rPr>
              <a:t> …. </a:t>
            </a:r>
            <a:r>
              <a:rPr lang="en-US" altLang="zh-CN" sz="4000" b="1" dirty="0" err="1">
                <a:solidFill>
                  <a:srgbClr val="0070C0"/>
                </a:solidFill>
                <a:latin typeface="Times New Roman" panose="02020603050405020304" pitchFamily="18" charset="0"/>
                <a:ea typeface="Open Sans" panose="020B0606030504020204" pitchFamily="34" charset="0"/>
                <a:cs typeface="Times New Roman" panose="02020603050405020304" pitchFamily="18" charset="0"/>
                <a:sym typeface="+mn-lt"/>
              </a:rPr>
              <a:t>năm</a:t>
            </a:r>
            <a:r>
              <a:rPr lang="en-US" altLang="zh-CN" sz="4000" b="1" dirty="0">
                <a:solidFill>
                  <a:srgbClr val="0070C0"/>
                </a:solidFill>
                <a:latin typeface="Times New Roman" panose="02020603050405020304" pitchFamily="18" charset="0"/>
                <a:ea typeface="Open Sans" panose="020B0606030504020204" pitchFamily="34" charset="0"/>
                <a:cs typeface="Times New Roman" panose="02020603050405020304" pitchFamily="18" charset="0"/>
                <a:sym typeface="+mn-lt"/>
              </a:rPr>
              <a:t> 2022</a:t>
            </a:r>
            <a:endParaRPr lang="zh-CN" altLang="en-US" sz="4000" b="1" dirty="0">
              <a:solidFill>
                <a:srgbClr val="0070C0"/>
              </a:solidFill>
              <a:latin typeface="Times New Roman" panose="02020603050405020304" pitchFamily="18" charset="0"/>
              <a:cs typeface="Times New Roman" panose="02020603050405020304" pitchFamily="18" charset="0"/>
              <a:sym typeface="+mn-lt"/>
            </a:endParaRPr>
          </a:p>
        </p:txBody>
      </p:sp>
      <p:sp>
        <p:nvSpPr>
          <p:cNvPr id="6" name="TextBox 5"/>
          <p:cNvSpPr txBox="1"/>
          <p:nvPr/>
        </p:nvSpPr>
        <p:spPr>
          <a:xfrm>
            <a:off x="1700752" y="1036906"/>
            <a:ext cx="8459239" cy="1323439"/>
          </a:xfrm>
          <a:prstGeom prst="rect">
            <a:avLst/>
          </a:prstGeom>
          <a:noFill/>
        </p:spPr>
        <p:txBody>
          <a:bodyPr wrap="square">
            <a:spAutoFit/>
          </a:bodyPr>
          <a:lstStyle/>
          <a:p>
            <a:pPr algn="ctr" defTabSz="609600"/>
            <a:r>
              <a:rPr lang="en-US" sz="4000" b="1" dirty="0" err="1">
                <a:solidFill>
                  <a:srgbClr val="0070C0"/>
                </a:solidFill>
                <a:latin typeface="Times New Roman" panose="02020603050405020304" pitchFamily="18" charset="0"/>
                <a:cs typeface="Times New Roman" panose="02020603050405020304" pitchFamily="18" charset="0"/>
              </a:rPr>
              <a:t>Tiếng</a:t>
            </a:r>
            <a:r>
              <a:rPr lang="en-US" sz="4000" b="1" dirty="0">
                <a:solidFill>
                  <a:srgbClr val="0070C0"/>
                </a:solidFill>
                <a:latin typeface="Times New Roman" panose="02020603050405020304" pitchFamily="18" charset="0"/>
                <a:cs typeface="Times New Roman" panose="02020603050405020304" pitchFamily="18" charset="0"/>
              </a:rPr>
              <a:t> </a:t>
            </a:r>
            <a:r>
              <a:rPr lang="en-US" sz="4000" b="1" dirty="0" err="1">
                <a:solidFill>
                  <a:srgbClr val="0070C0"/>
                </a:solidFill>
                <a:latin typeface="Times New Roman" panose="02020603050405020304" pitchFamily="18" charset="0"/>
                <a:cs typeface="Times New Roman" panose="02020603050405020304" pitchFamily="18" charset="0"/>
              </a:rPr>
              <a:t>Việt</a:t>
            </a:r>
            <a:endParaRPr lang="en-US" sz="4000" b="1" dirty="0">
              <a:solidFill>
                <a:srgbClr val="0070C0"/>
              </a:solidFill>
              <a:latin typeface="Times New Roman" panose="02020603050405020304" pitchFamily="18" charset="0"/>
              <a:cs typeface="Times New Roman" panose="02020603050405020304" pitchFamily="18" charset="0"/>
            </a:endParaRPr>
          </a:p>
          <a:p>
            <a:pPr algn="ctr" defTabSz="609600"/>
            <a:r>
              <a:rPr lang="en-US" sz="4000" b="1">
                <a:solidFill>
                  <a:srgbClr val="FF0000"/>
                </a:solidFill>
                <a:latin typeface="Times New Roman" panose="02020603050405020304" pitchFamily="18" charset="0"/>
                <a:cs typeface="Times New Roman" panose="02020603050405020304" pitchFamily="18" charset="0"/>
              </a:rPr>
              <a:t>Đọc: </a:t>
            </a:r>
            <a:r>
              <a:rPr lang="en-US" sz="4000" b="1" dirty="0" err="1">
                <a:solidFill>
                  <a:srgbClr val="FF0000"/>
                </a:solidFill>
                <a:latin typeface="Times New Roman" panose="02020603050405020304" pitchFamily="18" charset="0"/>
                <a:cs typeface="Times New Roman" panose="02020603050405020304" pitchFamily="18" charset="0"/>
              </a:rPr>
              <a:t>Cánh</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rừng</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trong</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nắng</a:t>
            </a:r>
            <a:endParaRPr lang="en-US" sz="4000" b="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01360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4" descr="Trang Phục Dân Tộc Thiểu Số Hình ảnh PNG | Vector và các tập tin PSD | Tải  về miễn phí trên Pngtree"/>
          <p:cNvPicPr>
            <a:picLocks noChangeAspect="1" noChangeArrowheads="1"/>
          </p:cNvPicPr>
          <p:nvPr/>
        </p:nvPicPr>
        <p:blipFill>
          <a:blip r:embed="rId2" cstate="print">
            <a:extLst>
              <a:ext uri="{BEBA8EAE-BF5A-486C-A8C5-ECC9F3942E4B}">
                <a14:imgProps xmlns:a14="http://schemas.microsoft.com/office/drawing/2010/main">
                  <a14:imgLayer r:embed="rId3">
                    <a14:imgEffect>
                      <a14:backgroundRemoval t="6250" b="94500" l="10000" r="90000">
                        <a14:foregroundMark x1="32333" y1="6250" x2="39833" y2="14083"/>
                        <a14:foregroundMark x1="40417" y1="90167" x2="54750" y2="92500"/>
                        <a14:foregroundMark x1="54750" y1="92500" x2="77417" y2="91500"/>
                        <a14:foregroundMark x1="21917" y1="90250" x2="68417" y2="93083"/>
                        <a14:foregroundMark x1="19917" y1="90333" x2="28000" y2="93667"/>
                        <a14:foregroundMark x1="28000" y1="93667" x2="45167" y2="94500"/>
                        <a14:foregroundMark x1="45167" y1="94500" x2="69750" y2="93833"/>
                      </a14:backgroundRemoval>
                    </a14:imgEffect>
                  </a14:imgLayer>
                </a14:imgProps>
              </a:ext>
              <a:ext uri="{28A0092B-C50C-407E-A947-70E740481C1C}">
                <a14:useLocalDpi xmlns:a14="http://schemas.microsoft.com/office/drawing/2010/main" val="0"/>
              </a:ext>
            </a:extLst>
          </a:blip>
          <a:stretch>
            <a:fillRect/>
          </a:stretch>
        </p:blipFill>
        <p:spPr bwMode="auto">
          <a:xfrm>
            <a:off x="-903344" y="8716613"/>
            <a:ext cx="2276581" cy="1800182"/>
          </a:xfrm>
          <a:prstGeom prst="rect">
            <a:avLst/>
          </a:prstGeom>
          <a:noFill/>
          <a:extLst>
            <a:ext uri="{909E8E84-426E-40DD-AFC4-6F175D3DCCD1}">
              <a14:hiddenFill xmlns:a14="http://schemas.microsoft.com/office/drawing/2010/main">
                <a:solidFill>
                  <a:srgbClr val="FFFFFF"/>
                </a:solidFill>
              </a14:hiddenFill>
            </a:ext>
          </a:extLst>
        </p:spPr>
      </p:pic>
      <p:pic>
        <p:nvPicPr>
          <p:cNvPr id="11" name="Hình ảnh 4"/>
          <p:cNvPicPr>
            <a:picLocks noChangeAspect="1"/>
          </p:cNvPicPr>
          <p:nvPr/>
        </p:nvPicPr>
        <p:blipFill>
          <a:blip r:embed="rId4"/>
          <a:stretch>
            <a:fillRect/>
          </a:stretch>
        </p:blipFill>
        <p:spPr>
          <a:xfrm>
            <a:off x="349290" y="247089"/>
            <a:ext cx="7271495" cy="3328624"/>
          </a:xfrm>
          <a:prstGeom prst="round2DiagRect">
            <a:avLst>
              <a:gd name="adj1" fmla="val 16667"/>
              <a:gd name="adj2" fmla="val 0"/>
            </a:avLst>
          </a:prstGeom>
          <a:ln w="88900" cap="sq">
            <a:solidFill>
              <a:srgbClr val="FFFF00"/>
            </a:solidFill>
            <a:miter lim="800000"/>
            <a:headEnd/>
            <a:tailEnd/>
          </a:ln>
          <a:effectLst>
            <a:outerShdw blurRad="254000" algn="tl" rotWithShape="0">
              <a:srgbClr val="000000">
                <a:alpha val="43000"/>
              </a:srgbClr>
            </a:outerShdw>
          </a:effectLst>
        </p:spPr>
      </p:pic>
      <p:pic>
        <p:nvPicPr>
          <p:cNvPr id="15" name="Hình ảnh 7"/>
          <p:cNvPicPr>
            <a:picLocks noChangeAspect="1"/>
          </p:cNvPicPr>
          <p:nvPr/>
        </p:nvPicPr>
        <p:blipFill>
          <a:blip r:embed="rId5"/>
          <a:stretch>
            <a:fillRect/>
          </a:stretch>
        </p:blipFill>
        <p:spPr>
          <a:xfrm>
            <a:off x="3162878" y="3739487"/>
            <a:ext cx="8695015" cy="2871424"/>
          </a:xfrm>
          <a:prstGeom prst="round2DiagRect">
            <a:avLst>
              <a:gd name="adj1" fmla="val 16667"/>
              <a:gd name="adj2" fmla="val 0"/>
            </a:avLst>
          </a:prstGeom>
          <a:ln w="88900" cap="sq">
            <a:solidFill>
              <a:srgbClr val="FFFF99"/>
            </a:solidFill>
            <a:miter lim="800000"/>
            <a:headEnd/>
            <a:tailEnd/>
          </a:ln>
          <a:effectLst>
            <a:outerShdw blurRad="254000" algn="tl" rotWithShape="0">
              <a:srgbClr val="000000">
                <a:alpha val="43000"/>
              </a:srgbClr>
            </a:outerShdw>
          </a:effectLst>
        </p:spPr>
      </p:pic>
      <p:sp>
        <p:nvSpPr>
          <p:cNvPr id="16" name="Speech Bubble: Rectangle with Corners Rounded 1"/>
          <p:cNvSpPr/>
          <p:nvPr/>
        </p:nvSpPr>
        <p:spPr>
          <a:xfrm>
            <a:off x="8638359" y="303540"/>
            <a:ext cx="2834640" cy="1706880"/>
          </a:xfrm>
          <a:prstGeom prst="wedgeRoundRectCallout">
            <a:avLst>
              <a:gd name="adj1" fmla="val -82814"/>
              <a:gd name="adj2" fmla="val 132754"/>
              <a:gd name="adj3" fmla="val 16667"/>
            </a:avLst>
          </a:prstGeom>
          <a:solidFill>
            <a:srgbClr val="8064A2">
              <a:lumMod val="20000"/>
              <a:lumOff val="80000"/>
            </a:srgbClr>
          </a:solidFill>
          <a:ln w="28575" cap="flat" cmpd="sng" algn="ctr">
            <a:solidFill>
              <a:srgbClr val="C0504D">
                <a:lumMod val="50000"/>
              </a:srgb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sz="2800"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Em</a:t>
            </a:r>
            <a:r>
              <a:rPr kumimoji="0" lang="en-US" sz="280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sz="2800"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thích</a:t>
            </a:r>
            <a:r>
              <a:rPr kumimoji="0" lang="en-US" sz="280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sz="2800"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nhất</a:t>
            </a:r>
            <a:r>
              <a:rPr kumimoji="0" lang="en-US" sz="280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sz="2800"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hình</a:t>
            </a:r>
            <a:r>
              <a:rPr kumimoji="0" lang="en-US" sz="280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sz="2800"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ảnh</a:t>
            </a:r>
            <a:r>
              <a:rPr kumimoji="0" lang="en-US" sz="280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sz="2800"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nào</a:t>
            </a:r>
            <a:r>
              <a:rPr kumimoji="0" lang="en-US" sz="280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sz="2800"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trong</a:t>
            </a:r>
            <a:r>
              <a:rPr kumimoji="0" lang="en-US" sz="280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sz="2800"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tranh</a:t>
            </a:r>
            <a:r>
              <a:rPr kumimoji="0" lang="en-US" sz="280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a:t>
            </a:r>
          </a:p>
        </p:txBody>
      </p:sp>
      <p:sp>
        <p:nvSpPr>
          <p:cNvPr id="17" name="Speech Bubble: Rectangle with Corners Rounded 11"/>
          <p:cNvSpPr/>
          <p:nvPr/>
        </p:nvSpPr>
        <p:spPr>
          <a:xfrm>
            <a:off x="8638359" y="525698"/>
            <a:ext cx="2957506" cy="1706880"/>
          </a:xfrm>
          <a:prstGeom prst="wedgeRoundRectCallout">
            <a:avLst>
              <a:gd name="adj1" fmla="val -50108"/>
              <a:gd name="adj2" fmla="val 127972"/>
              <a:gd name="adj3" fmla="val 16667"/>
            </a:avLst>
          </a:prstGeom>
          <a:solidFill>
            <a:srgbClr val="F79646">
              <a:lumMod val="20000"/>
              <a:lumOff val="80000"/>
            </a:srgbClr>
          </a:solidFill>
          <a:ln w="28575" cap="flat" cmpd="sng" algn="ctr">
            <a:solidFill>
              <a:srgbClr val="C0504D">
                <a:lumMod val="50000"/>
              </a:srgb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en-US" sz="28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sz="2800"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Quan</a:t>
            </a:r>
            <a:r>
              <a:rPr kumimoji="0" lang="en-US" sz="280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sz="2800"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sát</a:t>
            </a:r>
            <a:r>
              <a:rPr kumimoji="0" lang="en-US" sz="280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sz="2800"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tranh</a:t>
            </a:r>
            <a:r>
              <a:rPr kumimoji="0" lang="en-US" sz="280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sz="2800"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cho</a:t>
            </a:r>
            <a:r>
              <a:rPr kumimoji="0" lang="en-US" sz="280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sz="2800"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biết</a:t>
            </a:r>
            <a:r>
              <a:rPr kumimoji="0" lang="en-US" sz="280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sz="2800"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tranh</a:t>
            </a:r>
            <a:r>
              <a:rPr kumimoji="0" lang="en-US" sz="280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sz="2800"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vẽ</a:t>
            </a:r>
            <a:r>
              <a:rPr kumimoji="0" lang="en-US" sz="280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a:t>
            </a:r>
            <a:r>
              <a:rPr kumimoji="0" lang="en-US" sz="2800"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cảnh</a:t>
            </a:r>
            <a:r>
              <a:rPr kumimoji="0" lang="en-US" sz="280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 ở </a:t>
            </a:r>
            <a:r>
              <a:rPr kumimoji="0" lang="en-US" sz="2800"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rPr>
              <a:t>đâu</a:t>
            </a:r>
            <a:r>
              <a:rPr kumimoji="0" lang="en-US" sz="280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rPr>
              <a:t>?</a:t>
            </a:r>
            <a:r>
              <a:rPr kumimoji="0" lang="en-US" sz="2800" i="0" u="none" strike="noStrike" kern="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t/>
            </a:r>
            <a:br>
              <a:rPr kumimoji="0" lang="en-US" sz="2800" i="0" u="none" strike="noStrike" kern="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br>
            <a:endParaRPr kumimoji="0" lang="en-US" sz="280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64599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900" decel="100000" fill="hold"/>
                                        <p:tgtEl>
                                          <p:spTgt spid="11"/>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37" presetClass="entr" presetSubtype="0" fill="hold" nodeType="click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0"/>
                                        <p:tgtEl>
                                          <p:spTgt spid="15"/>
                                        </p:tgtEl>
                                      </p:cBhvr>
                                    </p:animEffect>
                                    <p:anim calcmode="lin" valueType="num">
                                      <p:cBhvr>
                                        <p:cTn id="16" dur="1000" fill="hold"/>
                                        <p:tgtEl>
                                          <p:spTgt spid="15"/>
                                        </p:tgtEl>
                                        <p:attrNameLst>
                                          <p:attrName>ppt_x</p:attrName>
                                        </p:attrNameLst>
                                      </p:cBhvr>
                                      <p:tavLst>
                                        <p:tav tm="0">
                                          <p:val>
                                            <p:strVal val="#ppt_x"/>
                                          </p:val>
                                        </p:tav>
                                        <p:tav tm="100000">
                                          <p:val>
                                            <p:strVal val="#ppt_x"/>
                                          </p:val>
                                        </p:tav>
                                      </p:tavLst>
                                    </p:anim>
                                    <p:anim calcmode="lin" valueType="num">
                                      <p:cBhvr>
                                        <p:cTn id="17" dur="900" decel="100000" fill="hold"/>
                                        <p:tgtEl>
                                          <p:spTgt spid="15"/>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grpId="0" nodeType="click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randombar(horizontal)">
                                      <p:cBhvr>
                                        <p:cTn id="23" dur="500"/>
                                        <p:tgtEl>
                                          <p:spTgt spid="17"/>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xit" presetSubtype="0" fill="hold" grpId="1" nodeType="clickEffect">
                                  <p:stCondLst>
                                    <p:cond delay="0"/>
                                  </p:stCondLst>
                                  <p:childTnLst>
                                    <p:animEffect transition="out" filter="fade">
                                      <p:cBhvr>
                                        <p:cTn id="27" dur="500"/>
                                        <p:tgtEl>
                                          <p:spTgt spid="17"/>
                                        </p:tgtEl>
                                      </p:cBhvr>
                                    </p:animEffect>
                                    <p:set>
                                      <p:cBhvr>
                                        <p:cTn id="28" dur="1" fill="hold">
                                          <p:stCondLst>
                                            <p:cond delay="499"/>
                                          </p:stCondLst>
                                        </p:cTn>
                                        <p:tgtEl>
                                          <p:spTgt spid="17"/>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50" presetClass="entr" presetSubtype="0" decel="100000" fill="hold" grpId="0" nodeType="clickEffect">
                                  <p:stCondLst>
                                    <p:cond delay="0"/>
                                  </p:stCondLst>
                                  <p:childTnLst>
                                    <p:set>
                                      <p:cBhvr>
                                        <p:cTn id="32" dur="1" fill="hold">
                                          <p:stCondLst>
                                            <p:cond delay="0"/>
                                          </p:stCondLst>
                                        </p:cTn>
                                        <p:tgtEl>
                                          <p:spTgt spid="16"/>
                                        </p:tgtEl>
                                        <p:attrNameLst>
                                          <p:attrName>style.visibility</p:attrName>
                                        </p:attrNameLst>
                                      </p:cBhvr>
                                      <p:to>
                                        <p:strVal val="visible"/>
                                      </p:to>
                                    </p:set>
                                    <p:anim calcmode="lin" valueType="num">
                                      <p:cBhvr>
                                        <p:cTn id="33" dur="1000" fill="hold"/>
                                        <p:tgtEl>
                                          <p:spTgt spid="16"/>
                                        </p:tgtEl>
                                        <p:attrNameLst>
                                          <p:attrName>ppt_w</p:attrName>
                                        </p:attrNameLst>
                                      </p:cBhvr>
                                      <p:tavLst>
                                        <p:tav tm="0">
                                          <p:val>
                                            <p:strVal val="#ppt_w+.3"/>
                                          </p:val>
                                        </p:tav>
                                        <p:tav tm="100000">
                                          <p:val>
                                            <p:strVal val="#ppt_w"/>
                                          </p:val>
                                        </p:tav>
                                      </p:tavLst>
                                    </p:anim>
                                    <p:anim calcmode="lin" valueType="num">
                                      <p:cBhvr>
                                        <p:cTn id="34" dur="1000" fill="hold"/>
                                        <p:tgtEl>
                                          <p:spTgt spid="16"/>
                                        </p:tgtEl>
                                        <p:attrNameLst>
                                          <p:attrName>ppt_h</p:attrName>
                                        </p:attrNameLst>
                                      </p:cBhvr>
                                      <p:tavLst>
                                        <p:tav tm="0">
                                          <p:val>
                                            <p:strVal val="#ppt_h"/>
                                          </p:val>
                                        </p:tav>
                                        <p:tav tm="100000">
                                          <p:val>
                                            <p:strVal val="#ppt_h"/>
                                          </p:val>
                                        </p:tav>
                                      </p:tavLst>
                                    </p:anim>
                                    <p:animEffect transition="in" filter="fade">
                                      <p:cBhvr>
                                        <p:cTn id="35"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7" grpId="1"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7897"/>
        <p:cNvGrpSpPr/>
        <p:nvPr/>
      </p:nvGrpSpPr>
      <p:grpSpPr>
        <a:xfrm>
          <a:off x="0" y="0"/>
          <a:ext cx="0" cy="0"/>
          <a:chOff x="0" y="0"/>
          <a:chExt cx="0" cy="0"/>
        </a:xfrm>
      </p:grpSpPr>
      <p:sp>
        <p:nvSpPr>
          <p:cNvPr id="7902" name="Google Shape;7902;p32"/>
          <p:cNvSpPr txBox="1">
            <a:spLocks noGrp="1"/>
          </p:cNvSpPr>
          <p:nvPr>
            <p:ph type="title"/>
          </p:nvPr>
        </p:nvSpPr>
        <p:spPr>
          <a:xfrm>
            <a:off x="3092094" y="1148835"/>
            <a:ext cx="7089137" cy="1072512"/>
          </a:xfrm>
          <a:prstGeom prst="rect">
            <a:avLst/>
          </a:prstGeom>
        </p:spPr>
        <p:txBody>
          <a:bodyPr spcFirstLastPara="1" wrap="square" lIns="121598" tIns="121598" rIns="121598" bIns="121598" anchor="b" anchorCtr="0">
            <a:noAutofit/>
          </a:bodyPr>
          <a:lstStyle/>
          <a:p>
            <a:r>
              <a:rPr lang="en-US" sz="6000" b="1" dirty="0">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ĐỌC VĂN BẢN</a:t>
            </a:r>
            <a:endParaRPr sz="6000" b="1" dirty="0">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pic>
        <p:nvPicPr>
          <p:cNvPr id="4" name="Picture 3">
            <a:extLst>
              <a:ext uri="{FF2B5EF4-FFF2-40B4-BE49-F238E27FC236}">
                <a16:creationId xmlns:a16="http://schemas.microsoft.com/office/drawing/2014/main" id="{D864E387-1A73-1DEF-5724-EA51DCF1C99B}"/>
              </a:ext>
            </a:extLst>
          </p:cNvPr>
          <p:cNvPicPr>
            <a:picLocks noChangeAspect="1"/>
          </p:cNvPicPr>
          <p:nvPr/>
        </p:nvPicPr>
        <p:blipFill>
          <a:blip r:embed="rId3"/>
          <a:stretch>
            <a:fillRect/>
          </a:stretch>
        </p:blipFill>
        <p:spPr>
          <a:xfrm>
            <a:off x="4353636" y="2365287"/>
            <a:ext cx="3848667" cy="4082596"/>
          </a:xfrm>
          <a:prstGeom prst="rect">
            <a:avLst/>
          </a:prstGeom>
        </p:spPr>
      </p:pic>
    </p:spTree>
    <p:extLst>
      <p:ext uri="{BB962C8B-B14F-4D97-AF65-F5344CB8AC3E}">
        <p14:creationId xmlns:p14="http://schemas.microsoft.com/office/powerpoint/2010/main" val="3038926914"/>
      </p:ext>
    </p:extLst>
  </p:cSld>
  <p:clrMapOvr>
    <a:masterClrMapping/>
  </p:clrMapOvr>
  <p:transition spd="slow">
    <p:wipe/>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7907"/>
        <p:cNvGrpSpPr/>
        <p:nvPr/>
      </p:nvGrpSpPr>
      <p:grpSpPr>
        <a:xfrm>
          <a:off x="0" y="0"/>
          <a:ext cx="0" cy="0"/>
          <a:chOff x="0" y="0"/>
          <a:chExt cx="0" cy="0"/>
        </a:xfrm>
      </p:grpSpPr>
      <p:grpSp>
        <p:nvGrpSpPr>
          <p:cNvPr id="7" name="Group 6">
            <a:extLst>
              <a:ext uri="{FF2B5EF4-FFF2-40B4-BE49-F238E27FC236}">
                <a16:creationId xmlns:a16="http://schemas.microsoft.com/office/drawing/2014/main" id="{43BC280A-1B11-C35E-E7E4-2333785429E9}"/>
              </a:ext>
            </a:extLst>
          </p:cNvPr>
          <p:cNvGrpSpPr/>
          <p:nvPr/>
        </p:nvGrpSpPr>
        <p:grpSpPr>
          <a:xfrm>
            <a:off x="239744" y="199650"/>
            <a:ext cx="11712513" cy="5796724"/>
            <a:chOff x="239150" y="199649"/>
            <a:chExt cx="11683537" cy="5796724"/>
          </a:xfrm>
          <a:solidFill>
            <a:srgbClr val="FFFFFF"/>
          </a:solidFill>
        </p:grpSpPr>
        <p:sp>
          <p:nvSpPr>
            <p:cNvPr id="6" name="TextBox 5">
              <a:extLst>
                <a:ext uri="{FF2B5EF4-FFF2-40B4-BE49-F238E27FC236}">
                  <a16:creationId xmlns:a16="http://schemas.microsoft.com/office/drawing/2014/main" id="{0058C64B-71E6-6640-96B2-78519B6845E6}"/>
                </a:ext>
              </a:extLst>
            </p:cNvPr>
            <p:cNvSpPr txBox="1"/>
            <p:nvPr/>
          </p:nvSpPr>
          <p:spPr>
            <a:xfrm>
              <a:off x="239150" y="733394"/>
              <a:ext cx="11683537" cy="5262979"/>
            </a:xfrm>
            <a:prstGeom prst="rect">
              <a:avLst/>
            </a:prstGeom>
            <a:grpFill/>
          </p:spPr>
          <p:txBody>
            <a:bodyPr wrap="square" rtlCol="0">
              <a:spAutoFit/>
            </a:bodyPr>
            <a:lstStyle/>
            <a:p>
              <a:pPr algn="just"/>
              <a:r>
                <a:rPr lang="en-US" sz="2400" b="0" i="0" dirty="0">
                  <a:solidFill>
                    <a:srgbClr val="000000"/>
                  </a:solidFill>
                  <a:effectLst/>
                  <a:latin typeface="Times New Roman" panose="02020603050405020304" pitchFamily="18" charset="0"/>
                  <a:cs typeface="Times New Roman" panose="02020603050405020304" pitchFamily="18" charset="0"/>
                </a:rPr>
                <a:t>	</a:t>
              </a:r>
              <a:r>
                <a:rPr lang="en-US" sz="2600" b="0" i="0" dirty="0" err="1">
                  <a:solidFill>
                    <a:srgbClr val="000000"/>
                  </a:solidFill>
                  <a:effectLst/>
                  <a:latin typeface="Times New Roman" panose="02020603050405020304" pitchFamily="18" charset="0"/>
                  <a:cs typeface="Times New Roman" panose="02020603050405020304" pitchFamily="18" charset="0"/>
                </a:rPr>
                <a:t>Làng</a:t>
              </a:r>
              <a:r>
                <a:rPr lang="en-US" sz="2600" b="0" i="0" dirty="0">
                  <a:solidFill>
                    <a:srgbClr val="000000"/>
                  </a:solidFill>
                  <a:effectLst/>
                  <a:latin typeface="Times New Roman" panose="02020603050405020304" pitchFamily="18" charset="0"/>
                  <a:cs typeface="Times New Roman" panose="02020603050405020304" pitchFamily="18" charset="0"/>
                </a:rPr>
                <a:t> </a:t>
              </a:r>
              <a:r>
                <a:rPr lang="en-US" sz="2600" b="0" i="0" dirty="0" err="1">
                  <a:solidFill>
                    <a:srgbClr val="000000"/>
                  </a:solidFill>
                  <a:effectLst/>
                  <a:latin typeface="Times New Roman" panose="02020603050405020304" pitchFamily="18" charset="0"/>
                  <a:cs typeface="Times New Roman" panose="02020603050405020304" pitchFamily="18" charset="0"/>
                </a:rPr>
                <a:t>tôi</a:t>
              </a:r>
              <a:r>
                <a:rPr lang="en-US" sz="2600" b="0" i="0" dirty="0">
                  <a:solidFill>
                    <a:srgbClr val="000000"/>
                  </a:solidFill>
                  <a:effectLst/>
                  <a:latin typeface="Times New Roman" panose="02020603050405020304" pitchFamily="18" charset="0"/>
                  <a:cs typeface="Times New Roman" panose="02020603050405020304" pitchFamily="18" charset="0"/>
                </a:rPr>
                <a:t> ở </a:t>
              </a:r>
              <a:r>
                <a:rPr lang="en-US" sz="2600" b="0" i="0" dirty="0" err="1">
                  <a:solidFill>
                    <a:srgbClr val="000000"/>
                  </a:solidFill>
                  <a:effectLst/>
                  <a:latin typeface="Times New Roman" panose="02020603050405020304" pitchFamily="18" charset="0"/>
                  <a:cs typeface="Times New Roman" panose="02020603050405020304" pitchFamily="18" charset="0"/>
                </a:rPr>
                <a:t>lưng</a:t>
              </a:r>
              <a:r>
                <a:rPr lang="en-US" sz="2600" b="0" i="0" dirty="0">
                  <a:solidFill>
                    <a:srgbClr val="000000"/>
                  </a:solidFill>
                  <a:effectLst/>
                  <a:latin typeface="Times New Roman" panose="02020603050405020304" pitchFamily="18" charset="0"/>
                  <a:cs typeface="Times New Roman" panose="02020603050405020304" pitchFamily="18" charset="0"/>
                </a:rPr>
                <a:t> </a:t>
              </a:r>
              <a:r>
                <a:rPr lang="en-US" sz="2600" b="0" i="0" dirty="0" err="1">
                  <a:solidFill>
                    <a:srgbClr val="000000"/>
                  </a:solidFill>
                  <a:effectLst/>
                  <a:latin typeface="Times New Roman" panose="02020603050405020304" pitchFamily="18" charset="0"/>
                  <a:cs typeface="Times New Roman" panose="02020603050405020304" pitchFamily="18" charset="0"/>
                </a:rPr>
                <a:t>Trường</a:t>
              </a:r>
              <a:r>
                <a:rPr lang="en-US" sz="2600" b="0" i="0" dirty="0">
                  <a:solidFill>
                    <a:srgbClr val="000000"/>
                  </a:solidFill>
                  <a:effectLst/>
                  <a:latin typeface="Times New Roman" panose="02020603050405020304" pitchFamily="18" charset="0"/>
                  <a:cs typeface="Times New Roman" panose="02020603050405020304" pitchFamily="18" charset="0"/>
                </a:rPr>
                <a:t> </a:t>
              </a:r>
              <a:r>
                <a:rPr lang="en-US" sz="2600" b="0" i="0" dirty="0" err="1">
                  <a:solidFill>
                    <a:srgbClr val="000000"/>
                  </a:solidFill>
                  <a:effectLst/>
                  <a:latin typeface="Times New Roman" panose="02020603050405020304" pitchFamily="18" charset="0"/>
                  <a:cs typeface="Times New Roman" panose="02020603050405020304" pitchFamily="18" charset="0"/>
                </a:rPr>
                <a:t>Sơn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giữa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vùng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núi</a:t>
              </a:r>
              <a:r>
                <a:rPr lang="en-US" sz="2600" dirty="0">
                  <a:latin typeface="Times New Roman" panose="02020603050405020304" pitchFamily="18" charset="0"/>
                  <a:cs typeface="Times New Roman" panose="02020603050405020304" pitchFamily="18" charset="0"/>
                </a:rPr>
                <a:t> non </a:t>
              </a:r>
              <a:r>
                <a:rPr lang="en-US" sz="2600" dirty="0" err="1">
                  <a:latin typeface="Times New Roman" panose="02020603050405020304" pitchFamily="18" charset="0"/>
                  <a:cs typeface="Times New Roman" panose="02020603050405020304" pitchFamily="18" charset="0"/>
                </a:rPr>
                <a:t>trùng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điệp</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Một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lần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mấy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đứa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bạn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được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ông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thăm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rừng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Đứa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nào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cũng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vui</a:t>
              </a:r>
              <a:r>
                <a:rPr lang="en-US" sz="2600" dirty="0">
                  <a:latin typeface="Times New Roman" panose="02020603050405020304" pitchFamily="18" charset="0"/>
                  <a:cs typeface="Times New Roman" panose="02020603050405020304" pitchFamily="18" charset="0"/>
                </a:rPr>
                <a:t>.</a:t>
              </a:r>
            </a:p>
            <a:p>
              <a:pPr algn="just"/>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Hôm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đó</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một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ngày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ráo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Ông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đưa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mỗi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đứa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một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tàu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lá</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cọ</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che</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Chưa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hết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mùa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mưa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đâu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dâu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cũng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thấy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cây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thêm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chồi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cỏ</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mọc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xanh</a:t>
              </a:r>
              <a:r>
                <a:rPr lang="en-US" sz="2600" dirty="0">
                  <a:latin typeface="Times New Roman" panose="02020603050405020304" pitchFamily="18" charset="0"/>
                  <a:cs typeface="Times New Roman" panose="02020603050405020304" pitchFamily="18" charset="0"/>
                </a:rPr>
                <a:t> um. </a:t>
              </a:r>
              <a:r>
                <a:rPr lang="en-US" sz="2600" dirty="0" err="1">
                  <a:latin typeface="Times New Roman" panose="02020603050405020304" pitchFamily="18" charset="0"/>
                  <a:cs typeface="Times New Roman" panose="02020603050405020304" pitchFamily="18" charset="0"/>
                </a:rPr>
                <a:t>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trong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rừng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nghe</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rất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rõ</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tiếng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suối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róc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rách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tiếng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chim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hót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líu</a:t>
              </a:r>
              <a:r>
                <a:rPr lang="en-US" sz="2600" dirty="0">
                  <a:latin typeface="Times New Roman" panose="02020603050405020304" pitchFamily="18" charset="0"/>
                  <a:cs typeface="Times New Roman" panose="02020603050405020304" pitchFamily="18" charset="0"/>
                </a:rPr>
                <a:t> lo. </a:t>
              </a:r>
            </a:p>
            <a:p>
              <a:pPr algn="just"/>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Mặt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trời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chiếu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luồng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sáng</a:t>
              </a:r>
              <a:r>
                <a:rPr lang="en-US" sz="2600" dirty="0">
                  <a:latin typeface="Times New Roman" panose="02020603050405020304" pitchFamily="18" charset="0"/>
                  <a:cs typeface="Times New Roman" panose="02020603050405020304" pitchFamily="18" charset="0"/>
                </a:rPr>
                <a:t> qua </a:t>
              </a:r>
              <a:r>
                <a:rPr lang="en-US" sz="2600" dirty="0" err="1">
                  <a:latin typeface="Times New Roman" panose="02020603050405020304" pitchFamily="18" charset="0"/>
                  <a:cs typeface="Times New Roman" panose="02020603050405020304" pitchFamily="18" charset="0"/>
                </a:rPr>
                <a:t>kẽ</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lá</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Cây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vươn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ngọn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cao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tít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đón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Nhiều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cây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thân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thẳng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tắp</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tán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lá</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tròn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xoe</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cs typeface="Times New Roman" panose="02020603050405020304" pitchFamily="18" charset="0"/>
                </a:rPr>
                <a:t> con </a:t>
              </a:r>
              <a:r>
                <a:rPr lang="en-US" sz="2600" dirty="0" err="1">
                  <a:latin typeface="Times New Roman" panose="02020603050405020304" pitchFamily="18" charset="0"/>
                  <a:cs typeface="Times New Roman" panose="02020603050405020304" pitchFamily="18" charset="0"/>
                </a:rPr>
                <a:t>sóc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nâu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cong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đuôi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nhảy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thoăn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thoắt</a:t>
              </a:r>
              <a:r>
                <a:rPr lang="en-US" sz="2600" dirty="0">
                  <a:latin typeface="Times New Roman" panose="02020603050405020304" pitchFamily="18" charset="0"/>
                  <a:cs typeface="Times New Roman" panose="02020603050405020304" pitchFamily="18" charset="0"/>
                </a:rPr>
                <a:t> qua </a:t>
              </a:r>
              <a:r>
                <a:rPr lang="en-US" sz="2600" dirty="0" err="1">
                  <a:latin typeface="Times New Roman" panose="02020603050405020304" pitchFamily="18" charset="0"/>
                  <a:cs typeface="Times New Roman" panose="02020603050405020304" pitchFamily="18" charset="0"/>
                </a:rPr>
                <a:t>các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cành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cây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Thấy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có</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người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tới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chúng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dừng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cả</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lại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nhìn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ngơ</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ngác</a:t>
              </a:r>
              <a:r>
                <a:rPr lang="en-US" sz="2600" dirty="0">
                  <a:latin typeface="Times New Roman" panose="02020603050405020304" pitchFamily="18" charset="0"/>
                  <a:cs typeface="Times New Roman" panose="02020603050405020304" pitchFamily="18" charset="0"/>
                </a:rPr>
                <a:t>.</a:t>
              </a:r>
            </a:p>
            <a:p>
              <a:pPr algn="just"/>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Khi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đã</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nhạt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màu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vòm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cây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chúng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về</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trong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tiếc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nuối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đường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ông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kể</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về</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cánh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rừng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thuở</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xua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Biết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bao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cảnh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sắc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như</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hiện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trước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mắt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chúng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bầy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vượn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nghịch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đánh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cành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cao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đàn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hươu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nai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xinh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đẹp</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hiền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lành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rủ</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nhau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suối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vạt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cỏ</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đẫm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sương</a:t>
              </a:r>
              <a:r>
                <a:rPr lang="en-US" sz="2600" dirty="0">
                  <a:latin typeface="Times New Roman" panose="02020603050405020304" pitchFamily="18" charset="0"/>
                  <a:cs typeface="Times New Roman" panose="02020603050405020304" pitchFamily="18" charset="0"/>
                </a:rPr>
                <a:t> long </a:t>
              </a:r>
              <a:r>
                <a:rPr lang="en-US" sz="2600" dirty="0" err="1">
                  <a:latin typeface="Times New Roman" panose="02020603050405020304" pitchFamily="18" charset="0"/>
                  <a:cs typeface="Times New Roman" panose="02020603050405020304" pitchFamily="18" charset="0"/>
                </a:rPr>
                <a:t>lanh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trong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nắng</a:t>
              </a:r>
              <a:r>
                <a:rPr lang="en-US" sz="2600" dirty="0">
                  <a:latin typeface="Times New Roman" panose="02020603050405020304" pitchFamily="18" charset="0"/>
                  <a:cs typeface="Times New Roman" panose="02020603050405020304" pitchFamily="18" charset="0"/>
                </a:rPr>
                <a:t>.</a:t>
              </a:r>
            </a:p>
            <a:p>
              <a:pPr algn="just"/>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Vũ</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Hùng</a:t>
              </a:r>
              <a:r>
                <a:rPr lang="en-US" sz="2400" dirty="0">
                  <a:latin typeface="Times New Roman" panose="02020603050405020304" pitchFamily="18" charset="0"/>
                  <a:cs typeface="Times New Roman" panose="02020603050405020304" pitchFamily="18" charset="0"/>
                </a:rPr>
                <a:t>)</a:t>
              </a:r>
            </a:p>
          </p:txBody>
        </p:sp>
        <p:sp>
          <p:nvSpPr>
            <p:cNvPr id="9" name="TextBox 8">
              <a:extLst>
                <a:ext uri="{FF2B5EF4-FFF2-40B4-BE49-F238E27FC236}">
                  <a16:creationId xmlns:a16="http://schemas.microsoft.com/office/drawing/2014/main" id="{78AA7019-15F0-E0B4-B7B8-5FEC4AF39094}"/>
                </a:ext>
              </a:extLst>
            </p:cNvPr>
            <p:cNvSpPr txBox="1"/>
            <p:nvPr/>
          </p:nvSpPr>
          <p:spPr>
            <a:xfrm>
              <a:off x="3925031" y="199649"/>
              <a:ext cx="4939997" cy="523220"/>
            </a:xfrm>
            <a:prstGeom prst="rect">
              <a:avLst/>
            </a:prstGeom>
            <a:grpFill/>
          </p:spPr>
          <p:txBody>
            <a:bodyPr wrap="square" rtlCol="0">
              <a:spAutoFit/>
            </a:bodyPr>
            <a:lstStyle/>
            <a:p>
              <a:pPr algn="ctr"/>
              <a:r>
                <a:rPr lang="en-US" sz="2800" b="1" dirty="0">
                  <a:solidFill>
                    <a:srgbClr val="008000"/>
                  </a:solidFill>
                  <a:latin typeface="Times New Roman" panose="02020603050405020304" pitchFamily="18" charset="0"/>
                  <a:cs typeface="Times New Roman" panose="02020603050405020304" pitchFamily="18" charset="0"/>
                </a:rPr>
                <a:t>CÁNH RỪNG TRONG NẮNG</a:t>
              </a:r>
              <a:endParaRPr lang="vi-VN" sz="2800" b="1" i="0" dirty="0">
                <a:solidFill>
                  <a:srgbClr val="008000"/>
                </a:solidFill>
                <a:effectLst/>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1735801543"/>
      </p:ext>
    </p:extLst>
  </p:cSld>
  <p:clrMapOvr>
    <a:masterClrMapping/>
  </p:clrMapOvr>
  <p:transition spd="slow">
    <p:wipe/>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Phạm vi và phân vùng dải Trường Sơn - Địa Lý - vansudia.ne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48269" y="116671"/>
            <a:ext cx="4156671" cy="6525850"/>
          </a:xfrm>
          <a:prstGeom prst="rect">
            <a:avLst/>
          </a:prstGeom>
          <a:noFill/>
          <a:extLst>
            <a:ext uri="{909E8E84-426E-40DD-AFC4-6F175D3DCCD1}">
              <a14:hiddenFill xmlns:a14="http://schemas.microsoft.com/office/drawing/2010/main">
                <a:solidFill>
                  <a:srgbClr val="FFFFFF"/>
                </a:solidFill>
              </a14:hiddenFill>
            </a:ext>
          </a:extLst>
        </p:spPr>
      </p:pic>
      <p:sp>
        <p:nvSpPr>
          <p:cNvPr id="2" name="AutoShape 2" descr="Dãy trường sơn với những trang sử hào hùng của dân tộc Việt Nam"/>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vi-VN">
              <a:latin typeface="+mj-lt"/>
            </a:endParaRPr>
          </a:p>
        </p:txBody>
      </p:sp>
      <p:sp>
        <p:nvSpPr>
          <p:cNvPr id="4" name="AutoShape 4" descr="Dãy trường sơn với những trang sử hào hùng của dân tộc Việt Nam"/>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vi-VN">
              <a:latin typeface="+mj-lt"/>
            </a:endParaRPr>
          </a:p>
        </p:txBody>
      </p:sp>
      <p:pic>
        <p:nvPicPr>
          <p:cNvPr id="1030" name="Picture 6" descr="Dãy trường sơn với những trang sử hào hùng của dân tộc Việt Na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42562" y="1487605"/>
            <a:ext cx="4531056" cy="2265528"/>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5813947" y="4107977"/>
            <a:ext cx="5936775" cy="1759014"/>
          </a:xfrm>
          <a:prstGeom prst="rect">
            <a:avLst/>
          </a:prstGeom>
        </p:spPr>
        <p:txBody>
          <a:bodyPr vert="horz" lIns="91440" tIns="45720" rIns="91440" bIns="45720" rtlCol="0" anchor="ctr">
            <a:noAutofit/>
          </a:bodyPr>
          <a:lstStyle/>
          <a:p>
            <a:pPr algn="just">
              <a:lnSpc>
                <a:spcPct val="90000"/>
              </a:lnSpc>
              <a:spcAft>
                <a:spcPts val="600"/>
              </a:spcAft>
            </a:pPr>
            <a:r>
              <a:rPr lang="en-US" sz="2800" dirty="0" err="1">
                <a:solidFill>
                  <a:srgbClr val="FF0000"/>
                </a:solidFill>
                <a:latin typeface="Times New Roman" panose="02020603050405020304" pitchFamily="18" charset="0"/>
                <a:cs typeface="Times New Roman" panose="02020603050405020304" pitchFamily="18" charset="0"/>
              </a:rPr>
              <a:t>Trường</a:t>
            </a:r>
            <a:r>
              <a:rPr lang="en-US" sz="2800" dirty="0">
                <a:solidFill>
                  <a:srgbClr val="FF0000"/>
                </a:solidFill>
                <a:latin typeface="Times New Roman" panose="02020603050405020304" pitchFamily="18" charset="0"/>
                <a:cs typeface="Times New Roman" panose="02020603050405020304" pitchFamily="18" charset="0"/>
              </a:rPr>
              <a:t> </a:t>
            </a:r>
            <a:r>
              <a:rPr lang="en-US" sz="2800" dirty="0" err="1">
                <a:solidFill>
                  <a:srgbClr val="FF0000"/>
                </a:solidFill>
                <a:latin typeface="Times New Roman" panose="02020603050405020304" pitchFamily="18" charset="0"/>
                <a:cs typeface="Times New Roman" panose="02020603050405020304" pitchFamily="18" charset="0"/>
              </a:rPr>
              <a:t>Sơn</a:t>
            </a:r>
            <a:r>
              <a:rPr lang="en-US" sz="2800" dirty="0">
                <a:solidFill>
                  <a:srgbClr val="FF0000"/>
                </a:solidFill>
                <a:latin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cs typeface="Times New Roman" panose="02020603050405020304" pitchFamily="18" charset="0"/>
              </a:rPr>
              <a:t>D</a:t>
            </a:r>
            <a:r>
              <a:rPr lang="en-US" sz="2800" b="0" dirty="0" err="1">
                <a:solidFill>
                  <a:srgbClr val="0070C0"/>
                </a:solidFill>
                <a:effectLst/>
                <a:latin typeface="Times New Roman" panose="02020603050405020304" pitchFamily="18" charset="0"/>
                <a:cs typeface="Times New Roman" panose="02020603050405020304" pitchFamily="18" charset="0"/>
              </a:rPr>
              <a:t>ãy</a:t>
            </a:r>
            <a:r>
              <a:rPr lang="en-US" sz="2800" b="0" dirty="0">
                <a:solidFill>
                  <a:srgbClr val="0070C0"/>
                </a:solidFill>
                <a:effectLst/>
                <a:latin typeface="Times New Roman" panose="02020603050405020304" pitchFamily="18" charset="0"/>
                <a:cs typeface="Times New Roman" panose="02020603050405020304" pitchFamily="18" charset="0"/>
              </a:rPr>
              <a:t> </a:t>
            </a:r>
            <a:r>
              <a:rPr lang="en-US" sz="2800" b="0" dirty="0" err="1">
                <a:solidFill>
                  <a:srgbClr val="0070C0"/>
                </a:solidFill>
                <a:effectLst/>
                <a:latin typeface="Times New Roman" panose="02020603050405020304" pitchFamily="18" charset="0"/>
                <a:cs typeface="Times New Roman" panose="02020603050405020304" pitchFamily="18" charset="0"/>
              </a:rPr>
              <a:t>núi</a:t>
            </a:r>
            <a:r>
              <a:rPr lang="en-US" sz="2800" b="0" dirty="0">
                <a:solidFill>
                  <a:srgbClr val="0070C0"/>
                </a:solidFill>
                <a:effectLst/>
                <a:latin typeface="Times New Roman" panose="02020603050405020304" pitchFamily="18" charset="0"/>
                <a:cs typeface="Times New Roman" panose="02020603050405020304" pitchFamily="18" charset="0"/>
              </a:rPr>
              <a:t> </a:t>
            </a:r>
            <a:r>
              <a:rPr lang="en-US" sz="2800" b="0" dirty="0" err="1">
                <a:solidFill>
                  <a:srgbClr val="0070C0"/>
                </a:solidFill>
                <a:effectLst/>
                <a:latin typeface="Times New Roman" panose="02020603050405020304" pitchFamily="18" charset="0"/>
                <a:cs typeface="Times New Roman" panose="02020603050405020304" pitchFamily="18" charset="0"/>
              </a:rPr>
              <a:t>dài</a:t>
            </a:r>
            <a:r>
              <a:rPr lang="en-US" sz="2800" b="0" dirty="0">
                <a:solidFill>
                  <a:srgbClr val="0070C0"/>
                </a:solidFill>
                <a:effectLst/>
                <a:latin typeface="Times New Roman" panose="02020603050405020304" pitchFamily="18" charset="0"/>
                <a:cs typeface="Times New Roman" panose="02020603050405020304" pitchFamily="18" charset="0"/>
              </a:rPr>
              <a:t> </a:t>
            </a:r>
            <a:r>
              <a:rPr lang="en-US" sz="2800" b="0" dirty="0" err="1">
                <a:solidFill>
                  <a:srgbClr val="0070C0"/>
                </a:solidFill>
                <a:effectLst/>
                <a:latin typeface="Times New Roman" panose="02020603050405020304" pitchFamily="18" charset="0"/>
                <a:cs typeface="Times New Roman" panose="02020603050405020304" pitchFamily="18" charset="0"/>
              </a:rPr>
              <a:t>khoảng</a:t>
            </a:r>
            <a:r>
              <a:rPr lang="en-US" sz="2800" b="0" dirty="0">
                <a:solidFill>
                  <a:srgbClr val="0070C0"/>
                </a:solidFill>
                <a:effectLst/>
                <a:latin typeface="Times New Roman" panose="02020603050405020304" pitchFamily="18" charset="0"/>
                <a:cs typeface="Times New Roman" panose="02020603050405020304" pitchFamily="18" charset="0"/>
              </a:rPr>
              <a:t> 1100km, chia </a:t>
            </a:r>
            <a:r>
              <a:rPr lang="en-US" sz="2800" b="0" dirty="0" err="1">
                <a:solidFill>
                  <a:srgbClr val="0070C0"/>
                </a:solidFill>
                <a:effectLst/>
                <a:latin typeface="Times New Roman" panose="02020603050405020304" pitchFamily="18" charset="0"/>
                <a:cs typeface="Times New Roman" panose="02020603050405020304" pitchFamily="18" charset="0"/>
              </a:rPr>
              <a:t>thành</a:t>
            </a:r>
            <a:r>
              <a:rPr lang="en-US" sz="2800" b="0" dirty="0">
                <a:solidFill>
                  <a:srgbClr val="0070C0"/>
                </a:solidFill>
                <a:effectLst/>
                <a:latin typeface="Times New Roman" panose="02020603050405020304" pitchFamily="18" charset="0"/>
                <a:cs typeface="Times New Roman" panose="02020603050405020304" pitchFamily="18" charset="0"/>
              </a:rPr>
              <a:t> </a:t>
            </a:r>
            <a:r>
              <a:rPr lang="en-US" sz="2800" b="0" dirty="0" err="1">
                <a:solidFill>
                  <a:srgbClr val="0070C0"/>
                </a:solidFill>
                <a:effectLst/>
                <a:latin typeface="Times New Roman" panose="02020603050405020304" pitchFamily="18" charset="0"/>
                <a:cs typeface="Times New Roman" panose="02020603050405020304" pitchFamily="18" charset="0"/>
              </a:rPr>
              <a:t>Trường</a:t>
            </a:r>
            <a:r>
              <a:rPr lang="en-US" sz="2800" b="0" dirty="0">
                <a:solidFill>
                  <a:srgbClr val="0070C0"/>
                </a:solidFill>
                <a:effectLst/>
                <a:latin typeface="Times New Roman" panose="02020603050405020304" pitchFamily="18" charset="0"/>
                <a:cs typeface="Times New Roman" panose="02020603050405020304" pitchFamily="18" charset="0"/>
              </a:rPr>
              <a:t> </a:t>
            </a:r>
            <a:r>
              <a:rPr lang="en-US" sz="2800" b="0" dirty="0" err="1">
                <a:solidFill>
                  <a:srgbClr val="0070C0"/>
                </a:solidFill>
                <a:effectLst/>
                <a:latin typeface="Times New Roman" panose="02020603050405020304" pitchFamily="18" charset="0"/>
                <a:cs typeface="Times New Roman" panose="02020603050405020304" pitchFamily="18" charset="0"/>
              </a:rPr>
              <a:t>Sơn</a:t>
            </a:r>
            <a:r>
              <a:rPr lang="en-US" sz="2800" b="0" dirty="0">
                <a:solidFill>
                  <a:srgbClr val="0070C0"/>
                </a:solidFill>
                <a:effectLst/>
                <a:latin typeface="Times New Roman" panose="02020603050405020304" pitchFamily="18" charset="0"/>
                <a:cs typeface="Times New Roman" panose="02020603050405020304" pitchFamily="18" charset="0"/>
              </a:rPr>
              <a:t> </a:t>
            </a:r>
            <a:r>
              <a:rPr lang="en-US" sz="2800" b="0" dirty="0" err="1">
                <a:solidFill>
                  <a:srgbClr val="0070C0"/>
                </a:solidFill>
                <a:effectLst/>
                <a:latin typeface="Times New Roman" panose="02020603050405020304" pitchFamily="18" charset="0"/>
                <a:cs typeface="Times New Roman" panose="02020603050405020304" pitchFamily="18" charset="0"/>
              </a:rPr>
              <a:t>Bắc</a:t>
            </a:r>
            <a:r>
              <a:rPr lang="en-US" sz="2800" b="0" dirty="0">
                <a:solidFill>
                  <a:srgbClr val="0070C0"/>
                </a:solidFill>
                <a:effectLst/>
                <a:latin typeface="Times New Roman" panose="02020603050405020304" pitchFamily="18" charset="0"/>
                <a:cs typeface="Times New Roman" panose="02020603050405020304" pitchFamily="18" charset="0"/>
              </a:rPr>
              <a:t> (</a:t>
            </a:r>
            <a:r>
              <a:rPr lang="en-US" sz="2800" b="0" dirty="0" err="1">
                <a:solidFill>
                  <a:srgbClr val="0070C0"/>
                </a:solidFill>
                <a:effectLst/>
                <a:latin typeface="Times New Roman" panose="02020603050405020304" pitchFamily="18" charset="0"/>
                <a:cs typeface="Times New Roman" panose="02020603050405020304" pitchFamily="18" charset="0"/>
              </a:rPr>
              <a:t>ranh</a:t>
            </a:r>
            <a:r>
              <a:rPr lang="en-US" sz="2800" b="0" dirty="0">
                <a:solidFill>
                  <a:srgbClr val="0070C0"/>
                </a:solidFill>
                <a:effectLst/>
                <a:latin typeface="Times New Roman" panose="02020603050405020304" pitchFamily="18" charset="0"/>
                <a:cs typeface="Times New Roman" panose="02020603050405020304" pitchFamily="18" charset="0"/>
              </a:rPr>
              <a:t> </a:t>
            </a:r>
            <a:r>
              <a:rPr lang="en-US" sz="2800" b="0" dirty="0" err="1">
                <a:solidFill>
                  <a:srgbClr val="0070C0"/>
                </a:solidFill>
                <a:effectLst/>
                <a:latin typeface="Times New Roman" panose="02020603050405020304" pitchFamily="18" charset="0"/>
                <a:cs typeface="Times New Roman" panose="02020603050405020304" pitchFamily="18" charset="0"/>
              </a:rPr>
              <a:t>giới</a:t>
            </a:r>
            <a:r>
              <a:rPr lang="en-US" sz="2800" b="0" dirty="0">
                <a:solidFill>
                  <a:srgbClr val="0070C0"/>
                </a:solidFill>
                <a:effectLst/>
                <a:latin typeface="Times New Roman" panose="02020603050405020304" pitchFamily="18" charset="0"/>
                <a:cs typeface="Times New Roman" panose="02020603050405020304" pitchFamily="18" charset="0"/>
              </a:rPr>
              <a:t> </a:t>
            </a:r>
            <a:r>
              <a:rPr lang="en-US" sz="2800" b="0" dirty="0" err="1">
                <a:solidFill>
                  <a:srgbClr val="0070C0"/>
                </a:solidFill>
                <a:effectLst/>
                <a:latin typeface="Times New Roman" panose="02020603050405020304" pitchFamily="18" charset="0"/>
                <a:cs typeface="Times New Roman" panose="02020603050405020304" pitchFamily="18" charset="0"/>
              </a:rPr>
              <a:t>tự</a:t>
            </a:r>
            <a:r>
              <a:rPr lang="en-US" sz="2800" b="0" dirty="0">
                <a:solidFill>
                  <a:srgbClr val="0070C0"/>
                </a:solidFill>
                <a:effectLst/>
                <a:latin typeface="Times New Roman" panose="02020603050405020304" pitchFamily="18" charset="0"/>
                <a:cs typeface="Times New Roman" panose="02020603050405020304" pitchFamily="18" charset="0"/>
              </a:rPr>
              <a:t> </a:t>
            </a:r>
            <a:r>
              <a:rPr lang="en-US" sz="2800" b="0" dirty="0" err="1">
                <a:solidFill>
                  <a:srgbClr val="0070C0"/>
                </a:solidFill>
                <a:effectLst/>
                <a:latin typeface="Times New Roman" panose="02020603050405020304" pitchFamily="18" charset="0"/>
                <a:cs typeface="Times New Roman" panose="02020603050405020304" pitchFamily="18" charset="0"/>
              </a:rPr>
              <a:t>nhiên</a:t>
            </a:r>
            <a:r>
              <a:rPr lang="en-US" sz="2800" b="0" dirty="0">
                <a:solidFill>
                  <a:srgbClr val="0070C0"/>
                </a:solidFill>
                <a:effectLst/>
                <a:latin typeface="Times New Roman" panose="02020603050405020304" pitchFamily="18" charset="0"/>
                <a:cs typeface="Times New Roman" panose="02020603050405020304" pitchFamily="18" charset="0"/>
              </a:rPr>
              <a:t> </a:t>
            </a:r>
            <a:r>
              <a:rPr lang="en-US" sz="2800" b="0" dirty="0" err="1">
                <a:solidFill>
                  <a:srgbClr val="0070C0"/>
                </a:solidFill>
                <a:effectLst/>
                <a:latin typeface="Times New Roman" panose="02020603050405020304" pitchFamily="18" charset="0"/>
                <a:cs typeface="Times New Roman" panose="02020603050405020304" pitchFamily="18" charset="0"/>
              </a:rPr>
              <a:t>giữa</a:t>
            </a:r>
            <a:r>
              <a:rPr lang="en-US" sz="2800" b="0" dirty="0">
                <a:solidFill>
                  <a:srgbClr val="0070C0"/>
                </a:solidFill>
                <a:effectLst/>
                <a:latin typeface="Times New Roman" panose="02020603050405020304" pitchFamily="18" charset="0"/>
                <a:cs typeface="Times New Roman" panose="02020603050405020304" pitchFamily="18" charset="0"/>
              </a:rPr>
              <a:t> </a:t>
            </a:r>
            <a:r>
              <a:rPr lang="en-US" sz="2800" b="0" dirty="0" err="1">
                <a:solidFill>
                  <a:srgbClr val="0070C0"/>
                </a:solidFill>
                <a:effectLst/>
                <a:latin typeface="Times New Roman" panose="02020603050405020304" pitchFamily="18" charset="0"/>
                <a:cs typeface="Times New Roman" panose="02020603050405020304" pitchFamily="18" charset="0"/>
              </a:rPr>
              <a:t>Việt</a:t>
            </a:r>
            <a:r>
              <a:rPr lang="en-US" sz="2800" b="0" dirty="0">
                <a:solidFill>
                  <a:srgbClr val="0070C0"/>
                </a:solidFill>
                <a:effectLst/>
                <a:latin typeface="Times New Roman" panose="02020603050405020304" pitchFamily="18" charset="0"/>
                <a:cs typeface="Times New Roman" panose="02020603050405020304" pitchFamily="18" charset="0"/>
              </a:rPr>
              <a:t> Nam </a:t>
            </a:r>
            <a:r>
              <a:rPr lang="en-US" sz="2800" b="0" dirty="0" err="1">
                <a:solidFill>
                  <a:srgbClr val="0070C0"/>
                </a:solidFill>
                <a:effectLst/>
                <a:latin typeface="Times New Roman" panose="02020603050405020304" pitchFamily="18" charset="0"/>
                <a:cs typeface="Times New Roman" panose="02020603050405020304" pitchFamily="18" charset="0"/>
              </a:rPr>
              <a:t>và</a:t>
            </a:r>
            <a:r>
              <a:rPr lang="en-US" sz="2800" b="0" dirty="0">
                <a:solidFill>
                  <a:srgbClr val="0070C0"/>
                </a:solidFill>
                <a:effectLst/>
                <a:latin typeface="Times New Roman" panose="02020603050405020304" pitchFamily="18" charset="0"/>
                <a:cs typeface="Times New Roman" panose="02020603050405020304" pitchFamily="18" charset="0"/>
              </a:rPr>
              <a:t> </a:t>
            </a:r>
            <a:r>
              <a:rPr lang="en-US" sz="2800" b="0" dirty="0" err="1">
                <a:solidFill>
                  <a:srgbClr val="0070C0"/>
                </a:solidFill>
                <a:effectLst/>
                <a:latin typeface="Times New Roman" panose="02020603050405020304" pitchFamily="18" charset="0"/>
                <a:cs typeface="Times New Roman" panose="02020603050405020304" pitchFamily="18" charset="0"/>
              </a:rPr>
              <a:t>Lào</a:t>
            </a:r>
            <a:r>
              <a:rPr lang="en-US" sz="2800" b="0" dirty="0">
                <a:solidFill>
                  <a:srgbClr val="0070C0"/>
                </a:solidFill>
                <a:effectLst/>
                <a:latin typeface="Times New Roman" panose="02020603050405020304" pitchFamily="18" charset="0"/>
                <a:cs typeface="Times New Roman" panose="02020603050405020304" pitchFamily="18" charset="0"/>
              </a:rPr>
              <a:t>) </a:t>
            </a:r>
            <a:r>
              <a:rPr lang="en-US" sz="2800" b="0" dirty="0" err="1">
                <a:solidFill>
                  <a:srgbClr val="0070C0"/>
                </a:solidFill>
                <a:effectLst/>
                <a:latin typeface="Times New Roman" panose="02020603050405020304" pitchFamily="18" charset="0"/>
                <a:cs typeface="Times New Roman" panose="02020603050405020304" pitchFamily="18" charset="0"/>
              </a:rPr>
              <a:t>và</a:t>
            </a:r>
            <a:r>
              <a:rPr lang="en-US" sz="2800" b="0" dirty="0">
                <a:solidFill>
                  <a:srgbClr val="0070C0"/>
                </a:solidFill>
                <a:effectLst/>
                <a:latin typeface="Times New Roman" panose="02020603050405020304" pitchFamily="18" charset="0"/>
                <a:cs typeface="Times New Roman" panose="02020603050405020304" pitchFamily="18" charset="0"/>
              </a:rPr>
              <a:t> </a:t>
            </a:r>
            <a:r>
              <a:rPr lang="en-US" sz="2800" b="0" dirty="0" err="1">
                <a:solidFill>
                  <a:srgbClr val="0070C0"/>
                </a:solidFill>
                <a:effectLst/>
                <a:latin typeface="Times New Roman" panose="02020603050405020304" pitchFamily="18" charset="0"/>
                <a:cs typeface="Times New Roman" panose="02020603050405020304" pitchFamily="18" charset="0"/>
              </a:rPr>
              <a:t>Trường</a:t>
            </a:r>
            <a:r>
              <a:rPr lang="en-US" sz="2800" b="0" dirty="0">
                <a:solidFill>
                  <a:srgbClr val="0070C0"/>
                </a:solidFill>
                <a:effectLst/>
                <a:latin typeface="Times New Roman" panose="02020603050405020304" pitchFamily="18" charset="0"/>
                <a:cs typeface="Times New Roman" panose="02020603050405020304" pitchFamily="18" charset="0"/>
              </a:rPr>
              <a:t> </a:t>
            </a:r>
            <a:r>
              <a:rPr lang="en-US" sz="2800" b="0" dirty="0" err="1">
                <a:solidFill>
                  <a:srgbClr val="0070C0"/>
                </a:solidFill>
                <a:effectLst/>
                <a:latin typeface="Times New Roman" panose="02020603050405020304" pitchFamily="18" charset="0"/>
                <a:cs typeface="Times New Roman" panose="02020603050405020304" pitchFamily="18" charset="0"/>
              </a:rPr>
              <a:t>Sơn</a:t>
            </a:r>
            <a:r>
              <a:rPr lang="en-US" sz="2800" b="0" dirty="0">
                <a:solidFill>
                  <a:srgbClr val="0070C0"/>
                </a:solidFill>
                <a:effectLst/>
                <a:latin typeface="Times New Roman" panose="02020603050405020304" pitchFamily="18" charset="0"/>
                <a:cs typeface="Times New Roman" panose="02020603050405020304" pitchFamily="18" charset="0"/>
              </a:rPr>
              <a:t> Nam (</a:t>
            </a:r>
            <a:r>
              <a:rPr lang="en-US" sz="2800" b="0" dirty="0" err="1">
                <a:solidFill>
                  <a:srgbClr val="0070C0"/>
                </a:solidFill>
                <a:effectLst/>
                <a:latin typeface="Times New Roman" panose="02020603050405020304" pitchFamily="18" charset="0"/>
                <a:cs typeface="Times New Roman" panose="02020603050405020304" pitchFamily="18" charset="0"/>
              </a:rPr>
              <a:t>gồm</a:t>
            </a:r>
            <a:r>
              <a:rPr lang="en-US" sz="2800" b="0" dirty="0">
                <a:solidFill>
                  <a:srgbClr val="0070C0"/>
                </a:solidFill>
                <a:effectLst/>
                <a:latin typeface="Times New Roman" panose="02020603050405020304" pitchFamily="18" charset="0"/>
                <a:cs typeface="Times New Roman" panose="02020603050405020304" pitchFamily="18" charset="0"/>
              </a:rPr>
              <a:t> </a:t>
            </a:r>
            <a:r>
              <a:rPr lang="en-US" sz="2800" b="0" dirty="0" err="1">
                <a:solidFill>
                  <a:srgbClr val="0070C0"/>
                </a:solidFill>
                <a:effectLst/>
                <a:latin typeface="Times New Roman" panose="02020603050405020304" pitchFamily="18" charset="0"/>
                <a:cs typeface="Times New Roman" panose="02020603050405020304" pitchFamily="18" charset="0"/>
              </a:rPr>
              <a:t>các</a:t>
            </a:r>
            <a:r>
              <a:rPr lang="en-US" sz="2800" b="0" dirty="0">
                <a:solidFill>
                  <a:srgbClr val="0070C0"/>
                </a:solidFill>
                <a:effectLst/>
                <a:latin typeface="Times New Roman" panose="02020603050405020304" pitchFamily="18" charset="0"/>
                <a:cs typeface="Times New Roman" panose="02020603050405020304" pitchFamily="18" charset="0"/>
              </a:rPr>
              <a:t> </a:t>
            </a:r>
            <a:r>
              <a:rPr lang="en-US" sz="2800" b="0" dirty="0" err="1">
                <a:solidFill>
                  <a:srgbClr val="0070C0"/>
                </a:solidFill>
                <a:effectLst/>
                <a:latin typeface="Times New Roman" panose="02020603050405020304" pitchFamily="18" charset="0"/>
                <a:cs typeface="Times New Roman" panose="02020603050405020304" pitchFamily="18" charset="0"/>
              </a:rPr>
              <a:t>khối</a:t>
            </a:r>
            <a:r>
              <a:rPr lang="en-US" sz="2800" b="0" dirty="0">
                <a:solidFill>
                  <a:srgbClr val="0070C0"/>
                </a:solidFill>
                <a:effectLst/>
                <a:latin typeface="Times New Roman" panose="02020603050405020304" pitchFamily="18" charset="0"/>
                <a:cs typeface="Times New Roman" panose="02020603050405020304" pitchFamily="18" charset="0"/>
              </a:rPr>
              <a:t> </a:t>
            </a:r>
            <a:r>
              <a:rPr lang="en-US" sz="2800" b="0" dirty="0" err="1">
                <a:solidFill>
                  <a:srgbClr val="0070C0"/>
                </a:solidFill>
                <a:effectLst/>
                <a:latin typeface="Times New Roman" panose="02020603050405020304" pitchFamily="18" charset="0"/>
                <a:cs typeface="Times New Roman" panose="02020603050405020304" pitchFamily="18" charset="0"/>
              </a:rPr>
              <a:t>núi</a:t>
            </a:r>
            <a:r>
              <a:rPr lang="en-US" sz="2800" b="0" dirty="0">
                <a:solidFill>
                  <a:srgbClr val="0070C0"/>
                </a:solidFill>
                <a:effectLst/>
                <a:latin typeface="Times New Roman" panose="02020603050405020304" pitchFamily="18" charset="0"/>
                <a:cs typeface="Times New Roman" panose="02020603050405020304" pitchFamily="18" charset="0"/>
              </a:rPr>
              <a:t> ở </a:t>
            </a:r>
            <a:r>
              <a:rPr lang="en-US" sz="2800" b="0" dirty="0" err="1">
                <a:solidFill>
                  <a:srgbClr val="0070C0"/>
                </a:solidFill>
                <a:effectLst/>
                <a:latin typeface="Times New Roman" panose="02020603050405020304" pitchFamily="18" charset="0"/>
                <a:cs typeface="Times New Roman" panose="02020603050405020304" pitchFamily="18" charset="0"/>
              </a:rPr>
              <a:t>tỉnh</a:t>
            </a:r>
            <a:r>
              <a:rPr lang="en-US" sz="2800" b="0" dirty="0">
                <a:solidFill>
                  <a:srgbClr val="0070C0"/>
                </a:solidFill>
                <a:effectLst/>
                <a:latin typeface="Times New Roman" panose="02020603050405020304" pitchFamily="18" charset="0"/>
                <a:cs typeface="Times New Roman" panose="02020603050405020304" pitchFamily="18" charset="0"/>
              </a:rPr>
              <a:t> </a:t>
            </a:r>
            <a:r>
              <a:rPr lang="en-US" sz="2800" b="0" dirty="0" err="1">
                <a:solidFill>
                  <a:srgbClr val="0070C0"/>
                </a:solidFill>
                <a:effectLst/>
                <a:latin typeface="Times New Roman" panose="02020603050405020304" pitchFamily="18" charset="0"/>
                <a:cs typeface="Times New Roman" panose="02020603050405020304" pitchFamily="18" charset="0"/>
              </a:rPr>
              <a:t>Kon</a:t>
            </a:r>
            <a:r>
              <a:rPr lang="en-US" sz="2800" b="0" dirty="0">
                <a:solidFill>
                  <a:srgbClr val="0070C0"/>
                </a:solidFill>
                <a:effectLst/>
                <a:latin typeface="Times New Roman" panose="02020603050405020304" pitchFamily="18" charset="0"/>
                <a:cs typeface="Times New Roman" panose="02020603050405020304" pitchFamily="18" charset="0"/>
              </a:rPr>
              <a:t> Tum)</a:t>
            </a:r>
            <a:endParaRPr lang="en-US" sz="2800" dirty="0">
              <a:solidFill>
                <a:srgbClr val="0070C0"/>
              </a:solidFill>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id="{78AA7019-15F0-E0B4-B7B8-5FEC4AF39094}"/>
              </a:ext>
            </a:extLst>
          </p:cNvPr>
          <p:cNvSpPr txBox="1"/>
          <p:nvPr/>
        </p:nvSpPr>
        <p:spPr>
          <a:xfrm>
            <a:off x="6153382" y="199650"/>
            <a:ext cx="3222630" cy="523220"/>
          </a:xfrm>
          <a:prstGeom prst="rect">
            <a:avLst/>
          </a:prstGeom>
          <a:solidFill>
            <a:srgbClr val="FFFFFF"/>
          </a:solidFill>
        </p:spPr>
        <p:txBody>
          <a:bodyPr wrap="square" rtlCol="0">
            <a:spAutoFit/>
          </a:bodyPr>
          <a:lstStyle/>
          <a:p>
            <a:pPr algn="ctr"/>
            <a:r>
              <a:rPr lang="en-US" sz="2800" b="1" dirty="0" err="1">
                <a:solidFill>
                  <a:srgbClr val="008000"/>
                </a:solidFill>
                <a:latin typeface="Times New Roman" panose="02020603050405020304" pitchFamily="18" charset="0"/>
                <a:cs typeface="Times New Roman" panose="02020603050405020304" pitchFamily="18" charset="0"/>
              </a:rPr>
              <a:t>Giải</a:t>
            </a:r>
            <a:r>
              <a:rPr lang="en-US" sz="2800" b="1" dirty="0">
                <a:solidFill>
                  <a:srgbClr val="008000"/>
                </a:solidFill>
                <a:latin typeface="Times New Roman" panose="02020603050405020304" pitchFamily="18" charset="0"/>
                <a:cs typeface="Times New Roman" panose="02020603050405020304" pitchFamily="18" charset="0"/>
              </a:rPr>
              <a:t> </a:t>
            </a:r>
            <a:r>
              <a:rPr lang="en-US" sz="2800" b="1" dirty="0" err="1">
                <a:solidFill>
                  <a:srgbClr val="008000"/>
                </a:solidFill>
                <a:latin typeface="Times New Roman" panose="02020603050405020304" pitchFamily="18" charset="0"/>
                <a:cs typeface="Times New Roman" panose="02020603050405020304" pitchFamily="18" charset="0"/>
              </a:rPr>
              <a:t>nghĩa</a:t>
            </a:r>
            <a:r>
              <a:rPr lang="en-US" sz="2800" b="1" dirty="0">
                <a:solidFill>
                  <a:srgbClr val="008000"/>
                </a:solidFill>
                <a:latin typeface="Times New Roman" panose="02020603050405020304" pitchFamily="18" charset="0"/>
                <a:cs typeface="Times New Roman" panose="02020603050405020304" pitchFamily="18" charset="0"/>
              </a:rPr>
              <a:t> </a:t>
            </a:r>
            <a:r>
              <a:rPr lang="en-US" sz="2800" b="1" dirty="0" err="1">
                <a:solidFill>
                  <a:srgbClr val="008000"/>
                </a:solidFill>
                <a:latin typeface="Times New Roman" panose="02020603050405020304" pitchFamily="18" charset="0"/>
                <a:cs typeface="Times New Roman" panose="02020603050405020304" pitchFamily="18" charset="0"/>
              </a:rPr>
              <a:t>từ</a:t>
            </a:r>
            <a:r>
              <a:rPr lang="en-US" sz="2800" b="1" dirty="0">
                <a:solidFill>
                  <a:srgbClr val="008000"/>
                </a:solidFill>
                <a:latin typeface="Times New Roman" panose="02020603050405020304" pitchFamily="18" charset="0"/>
                <a:cs typeface="Times New Roman" panose="02020603050405020304" pitchFamily="18" charset="0"/>
              </a:rPr>
              <a:t>:</a:t>
            </a:r>
            <a:endParaRPr lang="vi-VN" sz="2800" b="1" i="0" dirty="0">
              <a:solidFill>
                <a:srgbClr val="008000"/>
              </a:solidFill>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64589353"/>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028"/>
                                        </p:tgtEl>
                                        <p:attrNameLst>
                                          <p:attrName>style.visibility</p:attrName>
                                        </p:attrNameLst>
                                      </p:cBhvr>
                                      <p:to>
                                        <p:strVal val="visible"/>
                                      </p:to>
                                    </p:set>
                                    <p:animEffect transition="in" filter="barn(inVertical)">
                                      <p:cBhvr>
                                        <p:cTn id="7" dur="500"/>
                                        <p:tgtEl>
                                          <p:spTgt spid="102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030"/>
                                        </p:tgtEl>
                                        <p:attrNameLst>
                                          <p:attrName>style.visibility</p:attrName>
                                        </p:attrNameLst>
                                      </p:cBhvr>
                                      <p:to>
                                        <p:strVal val="visible"/>
                                      </p:to>
                                    </p:set>
                                    <p:animEffect transition="in" filter="barn(inVertical)">
                                      <p:cBhvr>
                                        <p:cTn id="12" dur="500"/>
                                        <p:tgtEl>
                                          <p:spTgt spid="1030"/>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23A34C87-DEA1-FD50-1FA1-022C1460C8C4}"/>
              </a:ext>
            </a:extLst>
          </p:cNvPr>
          <p:cNvSpPr txBox="1"/>
          <p:nvPr/>
        </p:nvSpPr>
        <p:spPr>
          <a:xfrm>
            <a:off x="3511801" y="452655"/>
            <a:ext cx="4746128" cy="707886"/>
          </a:xfrm>
          <a:prstGeom prst="rect">
            <a:avLst/>
          </a:prstGeom>
          <a:noFill/>
        </p:spPr>
        <p:txBody>
          <a:bodyPr wrap="square" rtlCol="0">
            <a:spAutoFit/>
          </a:bodyPr>
          <a:lstStyle/>
          <a:p>
            <a:pPr algn="ctr"/>
            <a:r>
              <a:rPr lang="en-US" sz="4000" b="1" dirty="0" err="1">
                <a:solidFill>
                  <a:srgbClr val="FF0000"/>
                </a:solidFill>
                <a:latin typeface="Times New Roman" panose="02020603050405020304" pitchFamily="18" charset="0"/>
                <a:cs typeface="Times New Roman" panose="02020603050405020304" pitchFamily="18" charset="0"/>
              </a:rPr>
              <a:t>Luyện</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đọc</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từ</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ngữ</a:t>
            </a:r>
            <a:endParaRPr lang="en-US" sz="4000" b="1" dirty="0">
              <a:solidFill>
                <a:srgbClr val="FF0000"/>
              </a:solidFill>
              <a:latin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a16="http://schemas.microsoft.com/office/drawing/2014/main" id="{23A34C87-DEA1-FD50-1FA1-022C1460C8C4}"/>
              </a:ext>
            </a:extLst>
          </p:cNvPr>
          <p:cNvSpPr txBox="1"/>
          <p:nvPr/>
        </p:nvSpPr>
        <p:spPr>
          <a:xfrm>
            <a:off x="1138738" y="1731343"/>
            <a:ext cx="4746128" cy="707886"/>
          </a:xfrm>
          <a:prstGeom prst="rect">
            <a:avLst/>
          </a:prstGeom>
          <a:noFill/>
        </p:spPr>
        <p:txBody>
          <a:bodyPr wrap="square" rtlCol="0">
            <a:spAutoFit/>
          </a:bodyPr>
          <a:lstStyle/>
          <a:p>
            <a:pPr algn="ctr"/>
            <a:r>
              <a:rPr lang="en-US" sz="4000" dirty="0" err="1">
                <a:solidFill>
                  <a:srgbClr val="0070C0"/>
                </a:solidFill>
                <a:latin typeface="Times New Roman" panose="02020603050405020304" pitchFamily="18" charset="0"/>
                <a:cs typeface="Times New Roman" panose="02020603050405020304" pitchFamily="18" charset="0"/>
              </a:rPr>
              <a:t>lưng</a:t>
            </a:r>
            <a:r>
              <a:rPr lang="en-US" sz="4000" dirty="0">
                <a:solidFill>
                  <a:srgbClr val="0070C0"/>
                </a:solidFill>
                <a:latin typeface="Times New Roman" panose="02020603050405020304" pitchFamily="18" charset="0"/>
                <a:cs typeface="Times New Roman" panose="02020603050405020304" pitchFamily="18" charset="0"/>
              </a:rPr>
              <a:t> </a:t>
            </a:r>
            <a:r>
              <a:rPr lang="en-US" sz="4000" dirty="0" err="1">
                <a:solidFill>
                  <a:srgbClr val="0070C0"/>
                </a:solidFill>
                <a:latin typeface="Times New Roman" panose="02020603050405020304" pitchFamily="18" charset="0"/>
                <a:cs typeface="Times New Roman" panose="02020603050405020304" pitchFamily="18" charset="0"/>
              </a:rPr>
              <a:t>Trường</a:t>
            </a:r>
            <a:r>
              <a:rPr lang="en-US" sz="4000" dirty="0">
                <a:solidFill>
                  <a:srgbClr val="0070C0"/>
                </a:solidFill>
                <a:latin typeface="Times New Roman" panose="02020603050405020304" pitchFamily="18" charset="0"/>
                <a:cs typeface="Times New Roman" panose="02020603050405020304" pitchFamily="18" charset="0"/>
              </a:rPr>
              <a:t> </a:t>
            </a:r>
            <a:r>
              <a:rPr lang="en-US" sz="4000" dirty="0" err="1">
                <a:solidFill>
                  <a:srgbClr val="0070C0"/>
                </a:solidFill>
                <a:latin typeface="Times New Roman" panose="02020603050405020304" pitchFamily="18" charset="0"/>
                <a:cs typeface="Times New Roman" panose="02020603050405020304" pitchFamily="18" charset="0"/>
              </a:rPr>
              <a:t>Sơn</a:t>
            </a:r>
            <a:endParaRPr lang="en-US" sz="4000" dirty="0">
              <a:solidFill>
                <a:srgbClr val="0070C0"/>
              </a:solidFill>
              <a:latin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id="{23A34C87-DEA1-FD50-1FA1-022C1460C8C4}"/>
              </a:ext>
            </a:extLst>
          </p:cNvPr>
          <p:cNvSpPr txBox="1"/>
          <p:nvPr/>
        </p:nvSpPr>
        <p:spPr>
          <a:xfrm>
            <a:off x="4019273" y="2617753"/>
            <a:ext cx="4746128" cy="707886"/>
          </a:xfrm>
          <a:prstGeom prst="rect">
            <a:avLst/>
          </a:prstGeom>
          <a:noFill/>
        </p:spPr>
        <p:txBody>
          <a:bodyPr wrap="square" rtlCol="0">
            <a:spAutoFit/>
          </a:bodyPr>
          <a:lstStyle/>
          <a:p>
            <a:pPr algn="ctr"/>
            <a:r>
              <a:rPr lang="en-US" sz="4000" dirty="0" err="1">
                <a:solidFill>
                  <a:srgbClr val="0070C0"/>
                </a:solidFill>
                <a:latin typeface="Times New Roman" panose="02020603050405020304" pitchFamily="18" charset="0"/>
                <a:cs typeface="Times New Roman" panose="02020603050405020304" pitchFamily="18" charset="0"/>
              </a:rPr>
              <a:t>núi</a:t>
            </a:r>
            <a:r>
              <a:rPr lang="en-US" sz="4000" dirty="0">
                <a:solidFill>
                  <a:srgbClr val="0070C0"/>
                </a:solidFill>
                <a:latin typeface="Times New Roman" panose="02020603050405020304" pitchFamily="18" charset="0"/>
                <a:cs typeface="Times New Roman" panose="02020603050405020304" pitchFamily="18" charset="0"/>
              </a:rPr>
              <a:t> non </a:t>
            </a:r>
            <a:r>
              <a:rPr lang="en-US" sz="4000" dirty="0" err="1">
                <a:solidFill>
                  <a:srgbClr val="0070C0"/>
                </a:solidFill>
                <a:latin typeface="Times New Roman" panose="02020603050405020304" pitchFamily="18" charset="0"/>
                <a:cs typeface="Times New Roman" panose="02020603050405020304" pitchFamily="18" charset="0"/>
              </a:rPr>
              <a:t>trùng</a:t>
            </a:r>
            <a:r>
              <a:rPr lang="en-US" sz="4000" dirty="0">
                <a:solidFill>
                  <a:srgbClr val="0070C0"/>
                </a:solidFill>
                <a:latin typeface="Times New Roman" panose="02020603050405020304" pitchFamily="18" charset="0"/>
                <a:cs typeface="Times New Roman" panose="02020603050405020304" pitchFamily="18" charset="0"/>
              </a:rPr>
              <a:t> </a:t>
            </a:r>
            <a:r>
              <a:rPr lang="en-US" sz="4000" dirty="0" err="1">
                <a:solidFill>
                  <a:srgbClr val="0070C0"/>
                </a:solidFill>
                <a:latin typeface="Times New Roman" panose="02020603050405020304" pitchFamily="18" charset="0"/>
                <a:cs typeface="Times New Roman" panose="02020603050405020304" pitchFamily="18" charset="0"/>
              </a:rPr>
              <a:t>điệp</a:t>
            </a:r>
            <a:endParaRPr lang="en-US" sz="4000" dirty="0">
              <a:solidFill>
                <a:srgbClr val="0070C0"/>
              </a:solidFill>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id="{23A34C87-DEA1-FD50-1FA1-022C1460C8C4}"/>
              </a:ext>
            </a:extLst>
          </p:cNvPr>
          <p:cNvSpPr txBox="1"/>
          <p:nvPr/>
        </p:nvSpPr>
        <p:spPr>
          <a:xfrm>
            <a:off x="5775683" y="3512855"/>
            <a:ext cx="4746128" cy="707886"/>
          </a:xfrm>
          <a:prstGeom prst="rect">
            <a:avLst/>
          </a:prstGeom>
          <a:noFill/>
        </p:spPr>
        <p:txBody>
          <a:bodyPr wrap="square" rtlCol="0">
            <a:spAutoFit/>
          </a:bodyPr>
          <a:lstStyle/>
          <a:p>
            <a:pPr algn="ctr"/>
            <a:r>
              <a:rPr lang="en-US" sz="4000" dirty="0" err="1">
                <a:solidFill>
                  <a:srgbClr val="0070C0"/>
                </a:solidFill>
                <a:latin typeface="Times New Roman" panose="02020603050405020304" pitchFamily="18" charset="0"/>
                <a:cs typeface="Times New Roman" panose="02020603050405020304" pitchFamily="18" charset="0"/>
              </a:rPr>
              <a:t>róc</a:t>
            </a:r>
            <a:r>
              <a:rPr lang="en-US" sz="4000" dirty="0">
                <a:solidFill>
                  <a:srgbClr val="0070C0"/>
                </a:solidFill>
                <a:latin typeface="Times New Roman" panose="02020603050405020304" pitchFamily="18" charset="0"/>
                <a:cs typeface="Times New Roman" panose="02020603050405020304" pitchFamily="18" charset="0"/>
              </a:rPr>
              <a:t> </a:t>
            </a:r>
            <a:r>
              <a:rPr lang="en-US" sz="4000" dirty="0" err="1">
                <a:solidFill>
                  <a:srgbClr val="0070C0"/>
                </a:solidFill>
                <a:latin typeface="Times New Roman" panose="02020603050405020304" pitchFamily="18" charset="0"/>
                <a:cs typeface="Times New Roman" panose="02020603050405020304" pitchFamily="18" charset="0"/>
              </a:rPr>
              <a:t>rách</a:t>
            </a:r>
            <a:endParaRPr lang="en-US" sz="4000" dirty="0">
              <a:solidFill>
                <a:srgbClr val="0070C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48641279"/>
      </p:ext>
    </p:extLst>
  </p:cSld>
  <p:clrMapOvr>
    <a:masterClrMapping/>
  </p:clrMapOvr>
  <p:transition spd="slow">
    <p:push dir="u"/>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2" name="Picture 4" descr="Đèo Ô Quy Hồ trông ra núi non trùng điệ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95483" y="84400"/>
            <a:ext cx="8669501" cy="570771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23A34C87-DEA1-FD50-1FA1-022C1460C8C4}"/>
              </a:ext>
            </a:extLst>
          </p:cNvPr>
          <p:cNvSpPr txBox="1"/>
          <p:nvPr/>
        </p:nvSpPr>
        <p:spPr>
          <a:xfrm>
            <a:off x="1041460" y="5864923"/>
            <a:ext cx="2485380" cy="584775"/>
          </a:xfrm>
          <a:prstGeom prst="rect">
            <a:avLst/>
          </a:prstGeom>
          <a:noFill/>
        </p:spPr>
        <p:txBody>
          <a:bodyPr wrap="square" rtlCol="0">
            <a:spAutoFit/>
          </a:bodyPr>
          <a:lstStyle/>
          <a:p>
            <a:r>
              <a:rPr lang="en-US" sz="3200" b="1" dirty="0" err="1">
                <a:solidFill>
                  <a:srgbClr val="FF0000"/>
                </a:solidFill>
                <a:latin typeface="Times New Roman" panose="02020603050405020304" pitchFamily="18" charset="0"/>
                <a:cs typeface="Times New Roman" panose="02020603050405020304" pitchFamily="18" charset="0"/>
              </a:rPr>
              <a:t>trùng</a:t>
            </a:r>
            <a:r>
              <a:rPr lang="en-US" sz="3200" b="1" dirty="0">
                <a:solidFill>
                  <a:srgbClr val="FF0000"/>
                </a:solidFill>
                <a:latin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cs typeface="Times New Roman" panose="02020603050405020304" pitchFamily="18" charset="0"/>
              </a:rPr>
              <a:t>điệp</a:t>
            </a:r>
            <a:r>
              <a:rPr lang="en-US" sz="3200" b="1" dirty="0">
                <a:solidFill>
                  <a:srgbClr val="FF0000"/>
                </a:solidFill>
                <a:latin typeface="Times New Roman" panose="02020603050405020304" pitchFamily="18" charset="0"/>
                <a:cs typeface="Times New Roman" panose="02020603050405020304" pitchFamily="18" charset="0"/>
              </a:rPr>
              <a:t>:</a:t>
            </a:r>
          </a:p>
        </p:txBody>
      </p:sp>
      <p:sp>
        <p:nvSpPr>
          <p:cNvPr id="7" name="TextBox 6">
            <a:extLst>
              <a:ext uri="{FF2B5EF4-FFF2-40B4-BE49-F238E27FC236}">
                <a16:creationId xmlns:a16="http://schemas.microsoft.com/office/drawing/2014/main" id="{23A34C87-DEA1-FD50-1FA1-022C1460C8C4}"/>
              </a:ext>
            </a:extLst>
          </p:cNvPr>
          <p:cNvSpPr txBox="1"/>
          <p:nvPr/>
        </p:nvSpPr>
        <p:spPr>
          <a:xfrm>
            <a:off x="3526839" y="5867325"/>
            <a:ext cx="8358767" cy="584775"/>
          </a:xfrm>
          <a:prstGeom prst="rect">
            <a:avLst/>
          </a:prstGeom>
          <a:noFill/>
        </p:spPr>
        <p:txBody>
          <a:bodyPr wrap="square" rtlCol="0">
            <a:spAutoFit/>
          </a:bodyPr>
          <a:lstStyle/>
          <a:p>
            <a:r>
              <a:rPr lang="en-US" sz="3200" dirty="0" err="1">
                <a:latin typeface="Times New Roman" panose="02020603050405020304" pitchFamily="18" charset="0"/>
                <a:cs typeface="Times New Roman" panose="02020603050405020304" pitchFamily="18" charset="0"/>
              </a:rPr>
              <a:t>Nối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nhau</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liên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tiếp</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như</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không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bao</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giờ</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hết</a:t>
            </a:r>
            <a:endParaRPr lang="en-US" sz="3200" dirty="0">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id="{78AA7019-15F0-E0B4-B7B8-5FEC4AF39094}"/>
              </a:ext>
            </a:extLst>
          </p:cNvPr>
          <p:cNvSpPr txBox="1"/>
          <p:nvPr/>
        </p:nvSpPr>
        <p:spPr>
          <a:xfrm>
            <a:off x="0" y="199650"/>
            <a:ext cx="1895483" cy="830997"/>
          </a:xfrm>
          <a:prstGeom prst="rect">
            <a:avLst/>
          </a:prstGeom>
          <a:solidFill>
            <a:srgbClr val="FFFFFF"/>
          </a:solidFill>
        </p:spPr>
        <p:txBody>
          <a:bodyPr wrap="square" rtlCol="0">
            <a:spAutoFit/>
          </a:bodyPr>
          <a:lstStyle/>
          <a:p>
            <a:pPr algn="ctr"/>
            <a:r>
              <a:rPr lang="en-US" sz="2400" b="1" dirty="0" err="1">
                <a:solidFill>
                  <a:srgbClr val="008000"/>
                </a:solidFill>
                <a:latin typeface="Times New Roman" panose="02020603050405020304" pitchFamily="18" charset="0"/>
                <a:cs typeface="Times New Roman" panose="02020603050405020304" pitchFamily="18" charset="0"/>
              </a:rPr>
              <a:t>Giải</a:t>
            </a:r>
            <a:r>
              <a:rPr lang="en-US" sz="2400" b="1" dirty="0">
                <a:solidFill>
                  <a:srgbClr val="008000"/>
                </a:solidFill>
                <a:latin typeface="Times New Roman" panose="02020603050405020304" pitchFamily="18" charset="0"/>
                <a:cs typeface="Times New Roman" panose="02020603050405020304" pitchFamily="18" charset="0"/>
              </a:rPr>
              <a:t> </a:t>
            </a:r>
            <a:r>
              <a:rPr lang="en-US" sz="2400" b="1" dirty="0" err="1">
                <a:solidFill>
                  <a:srgbClr val="008000"/>
                </a:solidFill>
                <a:latin typeface="Times New Roman" panose="02020603050405020304" pitchFamily="18" charset="0"/>
                <a:cs typeface="Times New Roman" panose="02020603050405020304" pitchFamily="18" charset="0"/>
              </a:rPr>
              <a:t>nghĩa</a:t>
            </a:r>
            <a:r>
              <a:rPr lang="en-US" sz="2400" b="1" dirty="0">
                <a:solidFill>
                  <a:srgbClr val="008000"/>
                </a:solidFill>
                <a:latin typeface="Times New Roman" panose="02020603050405020304" pitchFamily="18" charset="0"/>
                <a:cs typeface="Times New Roman" panose="02020603050405020304" pitchFamily="18" charset="0"/>
              </a:rPr>
              <a:t> </a:t>
            </a:r>
            <a:r>
              <a:rPr lang="en-US" sz="2400" b="1" dirty="0" err="1">
                <a:solidFill>
                  <a:srgbClr val="008000"/>
                </a:solidFill>
                <a:latin typeface="Times New Roman" panose="02020603050405020304" pitchFamily="18" charset="0"/>
                <a:cs typeface="Times New Roman" panose="02020603050405020304" pitchFamily="18" charset="0"/>
              </a:rPr>
              <a:t>từ</a:t>
            </a:r>
            <a:r>
              <a:rPr lang="en-US" sz="2400" b="1" dirty="0">
                <a:solidFill>
                  <a:srgbClr val="008000"/>
                </a:solidFill>
                <a:latin typeface="Times New Roman" panose="02020603050405020304" pitchFamily="18" charset="0"/>
                <a:cs typeface="Times New Roman" panose="02020603050405020304" pitchFamily="18" charset="0"/>
              </a:rPr>
              <a:t>:</a:t>
            </a:r>
            <a:endParaRPr lang="vi-VN" sz="2400" b="1" i="0" dirty="0">
              <a:solidFill>
                <a:srgbClr val="008000"/>
              </a:solidFill>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40849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052"/>
                                        </p:tgtEl>
                                        <p:attrNameLst>
                                          <p:attrName>style.visibility</p:attrName>
                                        </p:attrNameLst>
                                      </p:cBhvr>
                                      <p:to>
                                        <p:strVal val="visible"/>
                                      </p:to>
                                    </p:set>
                                    <p:animEffect transition="in" filter="barn(inVertical)">
                                      <p:cBhvr>
                                        <p:cTn id="12" dur="500"/>
                                        <p:tgtEl>
                                          <p:spTgt spid="2052"/>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barn(inVertical)">
                                      <p:cBhvr>
                                        <p:cTn id="2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907"/>
        <p:cNvGrpSpPr/>
        <p:nvPr/>
      </p:nvGrpSpPr>
      <p:grpSpPr>
        <a:xfrm>
          <a:off x="0" y="0"/>
          <a:ext cx="0" cy="0"/>
          <a:chOff x="0" y="0"/>
          <a:chExt cx="0" cy="0"/>
        </a:xfrm>
      </p:grpSpPr>
      <p:grpSp>
        <p:nvGrpSpPr>
          <p:cNvPr id="7" name="Group 6">
            <a:extLst>
              <a:ext uri="{FF2B5EF4-FFF2-40B4-BE49-F238E27FC236}">
                <a16:creationId xmlns:a16="http://schemas.microsoft.com/office/drawing/2014/main" id="{43BC280A-1B11-C35E-E7E4-2333785429E9}"/>
              </a:ext>
            </a:extLst>
          </p:cNvPr>
          <p:cNvGrpSpPr/>
          <p:nvPr/>
        </p:nvGrpSpPr>
        <p:grpSpPr>
          <a:xfrm>
            <a:off x="334021" y="225557"/>
            <a:ext cx="11712513" cy="5508075"/>
            <a:chOff x="279901" y="225556"/>
            <a:chExt cx="11683537" cy="5508075"/>
          </a:xfrm>
          <a:solidFill>
            <a:srgbClr val="FFFFFF"/>
          </a:solidFill>
        </p:grpSpPr>
        <p:sp>
          <p:nvSpPr>
            <p:cNvPr id="6" name="TextBox 5">
              <a:extLst>
                <a:ext uri="{FF2B5EF4-FFF2-40B4-BE49-F238E27FC236}">
                  <a16:creationId xmlns:a16="http://schemas.microsoft.com/office/drawing/2014/main" id="{0058C64B-71E6-6640-96B2-78519B6845E6}"/>
                </a:ext>
              </a:extLst>
            </p:cNvPr>
            <p:cNvSpPr txBox="1"/>
            <p:nvPr/>
          </p:nvSpPr>
          <p:spPr>
            <a:xfrm>
              <a:off x="279901" y="839984"/>
              <a:ext cx="11683537" cy="4893647"/>
            </a:xfrm>
            <a:prstGeom prst="rect">
              <a:avLst/>
            </a:prstGeom>
            <a:grpFill/>
          </p:spPr>
          <p:txBody>
            <a:bodyPr wrap="square" rtlCol="0">
              <a:spAutoFit/>
            </a:bodyPr>
            <a:lstStyle/>
            <a:p>
              <a:pPr algn="just"/>
              <a:r>
                <a:rPr lang="en-US" sz="2400" b="0" i="0" dirty="0">
                  <a:solidFill>
                    <a:srgbClr val="000000"/>
                  </a:solidFill>
                  <a:effectLst/>
                  <a:latin typeface="Times New Roman" panose="02020603050405020304" pitchFamily="18" charset="0"/>
                  <a:cs typeface="Times New Roman" panose="02020603050405020304" pitchFamily="18" charset="0"/>
                </a:rPr>
                <a:t>	</a:t>
              </a:r>
              <a:r>
                <a:rPr lang="en-US" sz="2600" b="0" i="0" dirty="0" err="1">
                  <a:solidFill>
                    <a:srgbClr val="000000"/>
                  </a:solidFill>
                  <a:effectLst/>
                  <a:latin typeface="Times New Roman" panose="02020603050405020304" pitchFamily="18" charset="0"/>
                  <a:cs typeface="Times New Roman" panose="02020603050405020304" pitchFamily="18" charset="0"/>
                </a:rPr>
                <a:t>Làng</a:t>
              </a:r>
              <a:r>
                <a:rPr lang="en-US" sz="2600" b="0" i="0" dirty="0">
                  <a:solidFill>
                    <a:srgbClr val="000000"/>
                  </a:solidFill>
                  <a:effectLst/>
                  <a:latin typeface="Times New Roman" panose="02020603050405020304" pitchFamily="18" charset="0"/>
                  <a:cs typeface="Times New Roman" panose="02020603050405020304" pitchFamily="18" charset="0"/>
                </a:rPr>
                <a:t> </a:t>
              </a:r>
              <a:r>
                <a:rPr lang="en-US" sz="2600" b="0" i="0" dirty="0" err="1">
                  <a:solidFill>
                    <a:srgbClr val="000000"/>
                  </a:solidFill>
                  <a:effectLst/>
                  <a:latin typeface="Times New Roman" panose="02020603050405020304" pitchFamily="18" charset="0"/>
                  <a:cs typeface="Times New Roman" panose="02020603050405020304" pitchFamily="18" charset="0"/>
                </a:rPr>
                <a:t>tôi</a:t>
              </a:r>
              <a:r>
                <a:rPr lang="en-US" sz="2600" b="0" i="0" dirty="0">
                  <a:solidFill>
                    <a:srgbClr val="000000"/>
                  </a:solidFill>
                  <a:effectLst/>
                  <a:latin typeface="Times New Roman" panose="02020603050405020304" pitchFamily="18" charset="0"/>
                  <a:cs typeface="Times New Roman" panose="02020603050405020304" pitchFamily="18" charset="0"/>
                </a:rPr>
                <a:t> ở </a:t>
              </a:r>
              <a:r>
                <a:rPr lang="en-US" sz="2600" b="0" i="0" dirty="0" err="1">
                  <a:solidFill>
                    <a:srgbClr val="000000"/>
                  </a:solidFill>
                  <a:effectLst/>
                  <a:latin typeface="Times New Roman" panose="02020603050405020304" pitchFamily="18" charset="0"/>
                  <a:cs typeface="Times New Roman" panose="02020603050405020304" pitchFamily="18" charset="0"/>
                </a:rPr>
                <a:t>lưng</a:t>
              </a:r>
              <a:r>
                <a:rPr lang="en-US" sz="2600" b="0" i="0" dirty="0">
                  <a:solidFill>
                    <a:srgbClr val="000000"/>
                  </a:solidFill>
                  <a:effectLst/>
                  <a:latin typeface="Times New Roman" panose="02020603050405020304" pitchFamily="18" charset="0"/>
                  <a:cs typeface="Times New Roman" panose="02020603050405020304" pitchFamily="18" charset="0"/>
                </a:rPr>
                <a:t> </a:t>
              </a:r>
              <a:r>
                <a:rPr lang="en-US" sz="2600" b="0" i="0" dirty="0" err="1">
                  <a:solidFill>
                    <a:srgbClr val="000000"/>
                  </a:solidFill>
                  <a:effectLst/>
                  <a:latin typeface="Times New Roman" panose="02020603050405020304" pitchFamily="18" charset="0"/>
                  <a:cs typeface="Times New Roman" panose="02020603050405020304" pitchFamily="18" charset="0"/>
                </a:rPr>
                <a:t>Trường</a:t>
              </a:r>
              <a:r>
                <a:rPr lang="en-US" sz="2600" b="0" i="0" dirty="0">
                  <a:solidFill>
                    <a:srgbClr val="000000"/>
                  </a:solidFill>
                  <a:effectLst/>
                  <a:latin typeface="Times New Roman" panose="02020603050405020304" pitchFamily="18" charset="0"/>
                  <a:cs typeface="Times New Roman" panose="02020603050405020304" pitchFamily="18" charset="0"/>
                </a:rPr>
                <a:t> </a:t>
              </a:r>
              <a:r>
                <a:rPr lang="en-US" sz="2600" b="0" i="0" dirty="0" err="1">
                  <a:solidFill>
                    <a:srgbClr val="000000"/>
                  </a:solidFill>
                  <a:effectLst/>
                  <a:latin typeface="Times New Roman" panose="02020603050405020304" pitchFamily="18" charset="0"/>
                  <a:cs typeface="Times New Roman" panose="02020603050405020304" pitchFamily="18" charset="0"/>
                </a:rPr>
                <a:t>Sơn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giữa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vùng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núi</a:t>
              </a:r>
              <a:r>
                <a:rPr lang="en-US" sz="2600" dirty="0">
                  <a:latin typeface="Times New Roman" panose="02020603050405020304" pitchFamily="18" charset="0"/>
                  <a:cs typeface="Times New Roman" panose="02020603050405020304" pitchFamily="18" charset="0"/>
                </a:rPr>
                <a:t> non </a:t>
              </a:r>
              <a:r>
                <a:rPr lang="en-US" sz="2600" dirty="0" err="1">
                  <a:latin typeface="Times New Roman" panose="02020603050405020304" pitchFamily="18" charset="0"/>
                  <a:cs typeface="Times New Roman" panose="02020603050405020304" pitchFamily="18" charset="0"/>
                </a:rPr>
                <a:t>trùng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điệp</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Một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lần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mấy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đứa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bạn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được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ông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thăm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rừng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Đứa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nào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cũng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vui</a:t>
              </a:r>
              <a:r>
                <a:rPr lang="en-US" sz="2600" dirty="0">
                  <a:latin typeface="Times New Roman" panose="02020603050405020304" pitchFamily="18" charset="0"/>
                  <a:cs typeface="Times New Roman" panose="02020603050405020304" pitchFamily="18" charset="0"/>
                </a:rPr>
                <a:t>.</a:t>
              </a:r>
            </a:p>
            <a:p>
              <a:pPr algn="just"/>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Hôm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đó</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một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ngày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ráo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Ông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đưa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mỗi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đứa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một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tàu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lá</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cọ</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che</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Chưa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hết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mùa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mưa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đâu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dâu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cũng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thấy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cây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thêm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chồi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cỏ</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mọc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xanh</a:t>
              </a:r>
              <a:r>
                <a:rPr lang="en-US" sz="2600" dirty="0">
                  <a:latin typeface="Times New Roman" panose="02020603050405020304" pitchFamily="18" charset="0"/>
                  <a:cs typeface="Times New Roman" panose="02020603050405020304" pitchFamily="18" charset="0"/>
                </a:rPr>
                <a:t> um. </a:t>
              </a:r>
              <a:r>
                <a:rPr lang="en-US" sz="2600" dirty="0" err="1">
                  <a:latin typeface="Times New Roman" panose="02020603050405020304" pitchFamily="18" charset="0"/>
                  <a:cs typeface="Times New Roman" panose="02020603050405020304" pitchFamily="18" charset="0"/>
                </a:rPr>
                <a:t>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trong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rừng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nghe</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rất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rõ</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tiếng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suối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róc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rách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tiếng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chim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hót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líu</a:t>
              </a:r>
              <a:r>
                <a:rPr lang="en-US" sz="2600" dirty="0">
                  <a:latin typeface="Times New Roman" panose="02020603050405020304" pitchFamily="18" charset="0"/>
                  <a:cs typeface="Times New Roman" panose="02020603050405020304" pitchFamily="18" charset="0"/>
                </a:rPr>
                <a:t> lo. </a:t>
              </a:r>
            </a:p>
            <a:p>
              <a:pPr algn="just"/>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Mặt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trời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chiếu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luồng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sáng</a:t>
              </a:r>
              <a:r>
                <a:rPr lang="en-US" sz="2600" dirty="0">
                  <a:latin typeface="Times New Roman" panose="02020603050405020304" pitchFamily="18" charset="0"/>
                  <a:cs typeface="Times New Roman" panose="02020603050405020304" pitchFamily="18" charset="0"/>
                </a:rPr>
                <a:t> qua </a:t>
              </a:r>
              <a:r>
                <a:rPr lang="en-US" sz="2600" dirty="0" err="1">
                  <a:latin typeface="Times New Roman" panose="02020603050405020304" pitchFamily="18" charset="0"/>
                  <a:cs typeface="Times New Roman" panose="02020603050405020304" pitchFamily="18" charset="0"/>
                </a:rPr>
                <a:t>kẽ</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lá</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Cây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vươn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ngọn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cao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tít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đón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Nhiều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cây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thân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thẳng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tắp</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tán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lá</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tròn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xoe</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cs typeface="Times New Roman" panose="02020603050405020304" pitchFamily="18" charset="0"/>
                </a:rPr>
                <a:t> con </a:t>
              </a:r>
              <a:r>
                <a:rPr lang="en-US" sz="2600" dirty="0" err="1">
                  <a:latin typeface="Times New Roman" panose="02020603050405020304" pitchFamily="18" charset="0"/>
                  <a:cs typeface="Times New Roman" panose="02020603050405020304" pitchFamily="18" charset="0"/>
                </a:rPr>
                <a:t>sóc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nâu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cong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đuôi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nhảy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thoăn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thoắt</a:t>
              </a:r>
              <a:r>
                <a:rPr lang="en-US" sz="2600" dirty="0">
                  <a:latin typeface="Times New Roman" panose="02020603050405020304" pitchFamily="18" charset="0"/>
                  <a:cs typeface="Times New Roman" panose="02020603050405020304" pitchFamily="18" charset="0"/>
                </a:rPr>
                <a:t> qua </a:t>
              </a:r>
              <a:r>
                <a:rPr lang="en-US" sz="2600" dirty="0" err="1">
                  <a:latin typeface="Times New Roman" panose="02020603050405020304" pitchFamily="18" charset="0"/>
                  <a:cs typeface="Times New Roman" panose="02020603050405020304" pitchFamily="18" charset="0"/>
                </a:rPr>
                <a:t>các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cành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cây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Thấy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có</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người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tới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chúng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dừng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cả</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lại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nhìn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ngơ</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ngác</a:t>
              </a:r>
              <a:r>
                <a:rPr lang="en-US" sz="2600" dirty="0">
                  <a:latin typeface="Times New Roman" panose="02020603050405020304" pitchFamily="18" charset="0"/>
                  <a:cs typeface="Times New Roman" panose="02020603050405020304" pitchFamily="18" charset="0"/>
                </a:rPr>
                <a:t>.</a:t>
              </a:r>
            </a:p>
            <a:p>
              <a:pPr algn="just"/>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Khi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đã</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nhạt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màu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vòm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cây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chúng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về</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trong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tiếc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nuối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đường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ông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kể</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về</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cánh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rừng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thuở</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xua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Biết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bao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cảnh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sắc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như</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hiện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trước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mắt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chúng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bầy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vượn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nghịch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đánh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cành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cao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đàn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hươu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nai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xinh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đẹp</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hiền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lành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rủ</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nhau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suối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vạt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cỏ</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đẫm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sương</a:t>
              </a:r>
              <a:r>
                <a:rPr lang="en-US" sz="2600" dirty="0">
                  <a:latin typeface="Times New Roman" panose="02020603050405020304" pitchFamily="18" charset="0"/>
                  <a:cs typeface="Times New Roman" panose="02020603050405020304" pitchFamily="18" charset="0"/>
                </a:rPr>
                <a:t> long </a:t>
              </a:r>
              <a:r>
                <a:rPr lang="en-US" sz="2600" dirty="0" err="1">
                  <a:latin typeface="Times New Roman" panose="02020603050405020304" pitchFamily="18" charset="0"/>
                  <a:cs typeface="Times New Roman" panose="02020603050405020304" pitchFamily="18" charset="0"/>
                </a:rPr>
                <a:t>lanh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trong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nắng</a:t>
              </a:r>
              <a:r>
                <a:rPr lang="en-US" sz="2600" dirty="0">
                  <a:latin typeface="Times New Roman" panose="02020603050405020304" pitchFamily="18" charset="0"/>
                  <a:cs typeface="Times New Roman" panose="02020603050405020304" pitchFamily="18" charset="0"/>
                </a:rPr>
                <a:t>.</a:t>
              </a:r>
              <a:r>
                <a:rPr lang="en-US" sz="2400" dirty="0">
                  <a:latin typeface="Times New Roman" panose="02020603050405020304" pitchFamily="18" charset="0"/>
                  <a:cs typeface="Times New Roman" panose="02020603050405020304" pitchFamily="18" charset="0"/>
                </a:rPr>
                <a:t>                         </a:t>
              </a:r>
            </a:p>
          </p:txBody>
        </p:sp>
        <p:sp>
          <p:nvSpPr>
            <p:cNvPr id="9" name="TextBox 8">
              <a:extLst>
                <a:ext uri="{FF2B5EF4-FFF2-40B4-BE49-F238E27FC236}">
                  <a16:creationId xmlns:a16="http://schemas.microsoft.com/office/drawing/2014/main" id="{78AA7019-15F0-E0B4-B7B8-5FEC4AF39094}"/>
                </a:ext>
              </a:extLst>
            </p:cNvPr>
            <p:cNvSpPr txBox="1"/>
            <p:nvPr/>
          </p:nvSpPr>
          <p:spPr>
            <a:xfrm>
              <a:off x="3660679" y="225556"/>
              <a:ext cx="5638843" cy="584775"/>
            </a:xfrm>
            <a:prstGeom prst="rect">
              <a:avLst/>
            </a:prstGeom>
            <a:grpFill/>
          </p:spPr>
          <p:txBody>
            <a:bodyPr wrap="square" rtlCol="0">
              <a:spAutoFit/>
            </a:bodyPr>
            <a:lstStyle/>
            <a:p>
              <a:pPr algn="ctr"/>
              <a:r>
                <a:rPr lang="en-US" sz="3200" b="1" dirty="0">
                  <a:solidFill>
                    <a:srgbClr val="008000"/>
                  </a:solidFill>
                  <a:latin typeface="Times New Roman" panose="02020603050405020304" pitchFamily="18" charset="0"/>
                  <a:cs typeface="Times New Roman" panose="02020603050405020304" pitchFamily="18" charset="0"/>
                </a:rPr>
                <a:t>CÁNH RỪNG TRONG NẮNG</a:t>
              </a:r>
              <a:endParaRPr lang="vi-VN" sz="3200" b="1" i="0" dirty="0">
                <a:solidFill>
                  <a:srgbClr val="008000"/>
                </a:solidFill>
                <a:effectLst/>
                <a:latin typeface="Times New Roman" panose="02020603050405020304" pitchFamily="18" charset="0"/>
                <a:cs typeface="Times New Roman" panose="02020603050405020304" pitchFamily="18" charset="0"/>
              </a:endParaRPr>
            </a:p>
          </p:txBody>
        </p:sp>
      </p:grpSp>
      <p:sp>
        <p:nvSpPr>
          <p:cNvPr id="5" name="Rectangle: Rounded Corners 12">
            <a:extLst>
              <a:ext uri="{FF2B5EF4-FFF2-40B4-BE49-F238E27FC236}">
                <a16:creationId xmlns:a16="http://schemas.microsoft.com/office/drawing/2014/main" id="{C50C31DD-CB2D-4710-A9BE-F59595B70FB7}"/>
              </a:ext>
            </a:extLst>
          </p:cNvPr>
          <p:cNvSpPr/>
          <p:nvPr/>
        </p:nvSpPr>
        <p:spPr>
          <a:xfrm>
            <a:off x="413241" y="868080"/>
            <a:ext cx="11778759" cy="777954"/>
          </a:xfrm>
          <a:prstGeom prst="roundRect">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mes New Roman" panose="02020603050405020304" pitchFamily="18" charset="0"/>
              <a:cs typeface="Times New Roman" panose="02020603050405020304" pitchFamily="18" charset="0"/>
            </a:endParaRPr>
          </a:p>
        </p:txBody>
      </p:sp>
      <p:sp>
        <p:nvSpPr>
          <p:cNvPr id="8" name="Oval 7">
            <a:extLst>
              <a:ext uri="{FF2B5EF4-FFF2-40B4-BE49-F238E27FC236}">
                <a16:creationId xmlns:a16="http://schemas.microsoft.com/office/drawing/2014/main" id="{B4151FD4-4492-423E-B3E2-9B9F3B387D5A}"/>
              </a:ext>
            </a:extLst>
          </p:cNvPr>
          <p:cNvSpPr/>
          <p:nvPr/>
        </p:nvSpPr>
        <p:spPr>
          <a:xfrm>
            <a:off x="-21302" y="676032"/>
            <a:ext cx="581025" cy="581025"/>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rPr>
              <a:t>1</a:t>
            </a:r>
          </a:p>
        </p:txBody>
      </p:sp>
      <p:sp>
        <p:nvSpPr>
          <p:cNvPr id="10" name="Rectangle: Rounded Corners 15">
            <a:extLst>
              <a:ext uri="{FF2B5EF4-FFF2-40B4-BE49-F238E27FC236}">
                <a16:creationId xmlns:a16="http://schemas.microsoft.com/office/drawing/2014/main" id="{8932026F-07D8-48F7-BE35-1FBFD56A76D9}"/>
              </a:ext>
            </a:extLst>
          </p:cNvPr>
          <p:cNvSpPr/>
          <p:nvPr/>
        </p:nvSpPr>
        <p:spPr>
          <a:xfrm>
            <a:off x="437375" y="1720897"/>
            <a:ext cx="11572137" cy="1094212"/>
          </a:xfrm>
          <a:prstGeom prst="roundRect">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mes New Roman" panose="02020603050405020304" pitchFamily="18" charset="0"/>
              <a:cs typeface="Times New Roman" panose="02020603050405020304" pitchFamily="18" charset="0"/>
            </a:endParaRPr>
          </a:p>
        </p:txBody>
      </p:sp>
      <p:sp>
        <p:nvSpPr>
          <p:cNvPr id="11" name="Oval 10">
            <a:extLst>
              <a:ext uri="{FF2B5EF4-FFF2-40B4-BE49-F238E27FC236}">
                <a16:creationId xmlns:a16="http://schemas.microsoft.com/office/drawing/2014/main" id="{AF5FEB72-34B3-43EA-BC56-B61D575183D9}"/>
              </a:ext>
            </a:extLst>
          </p:cNvPr>
          <p:cNvSpPr/>
          <p:nvPr/>
        </p:nvSpPr>
        <p:spPr>
          <a:xfrm>
            <a:off x="-31125" y="1646034"/>
            <a:ext cx="581025" cy="581025"/>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rPr>
              <a:t>2</a:t>
            </a:r>
          </a:p>
        </p:txBody>
      </p:sp>
      <p:sp>
        <p:nvSpPr>
          <p:cNvPr id="12" name="Rectangle: Rounded Corners 14">
            <a:extLst>
              <a:ext uri="{FF2B5EF4-FFF2-40B4-BE49-F238E27FC236}">
                <a16:creationId xmlns:a16="http://schemas.microsoft.com/office/drawing/2014/main" id="{D0535B8B-E5C2-4984-8380-9062A97C7E83}"/>
              </a:ext>
            </a:extLst>
          </p:cNvPr>
          <p:cNvSpPr/>
          <p:nvPr/>
        </p:nvSpPr>
        <p:spPr>
          <a:xfrm>
            <a:off x="296998" y="2944431"/>
            <a:ext cx="11712514" cy="1131624"/>
          </a:xfrm>
          <a:prstGeom prst="roundRect">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mes New Roman" panose="02020603050405020304" pitchFamily="18" charset="0"/>
              <a:cs typeface="Times New Roman" panose="02020603050405020304" pitchFamily="18" charset="0"/>
            </a:endParaRPr>
          </a:p>
        </p:txBody>
      </p:sp>
      <p:sp>
        <p:nvSpPr>
          <p:cNvPr id="13" name="Oval 12">
            <a:extLst>
              <a:ext uri="{FF2B5EF4-FFF2-40B4-BE49-F238E27FC236}">
                <a16:creationId xmlns:a16="http://schemas.microsoft.com/office/drawing/2014/main" id="{AB1588D0-12BB-4A2C-8069-4DDEC169061B}"/>
              </a:ext>
            </a:extLst>
          </p:cNvPr>
          <p:cNvSpPr/>
          <p:nvPr/>
        </p:nvSpPr>
        <p:spPr>
          <a:xfrm>
            <a:off x="-40948" y="2886353"/>
            <a:ext cx="581025" cy="581025"/>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rPr>
              <a:t>3</a:t>
            </a:r>
          </a:p>
        </p:txBody>
      </p:sp>
      <p:sp>
        <p:nvSpPr>
          <p:cNvPr id="15" name="Rectangle: Rounded Corners 16">
            <a:extLst>
              <a:ext uri="{FF2B5EF4-FFF2-40B4-BE49-F238E27FC236}">
                <a16:creationId xmlns:a16="http://schemas.microsoft.com/office/drawing/2014/main" id="{A1C51485-7645-4D79-91C3-E35F36A921AE}"/>
              </a:ext>
            </a:extLst>
          </p:cNvPr>
          <p:cNvSpPr/>
          <p:nvPr/>
        </p:nvSpPr>
        <p:spPr>
          <a:xfrm>
            <a:off x="239742" y="4153547"/>
            <a:ext cx="11769770" cy="1565328"/>
          </a:xfrm>
          <a:prstGeom prst="roundRect">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mes New Roman" panose="02020603050405020304" pitchFamily="18" charset="0"/>
              <a:cs typeface="Times New Roman" panose="02020603050405020304" pitchFamily="18" charset="0"/>
            </a:endParaRPr>
          </a:p>
        </p:txBody>
      </p:sp>
      <p:sp>
        <p:nvSpPr>
          <p:cNvPr id="16" name="Oval 15">
            <a:extLst>
              <a:ext uri="{FF2B5EF4-FFF2-40B4-BE49-F238E27FC236}">
                <a16:creationId xmlns:a16="http://schemas.microsoft.com/office/drawing/2014/main" id="{89721E03-EA07-42C6-98DB-DFD5A65395FD}"/>
              </a:ext>
            </a:extLst>
          </p:cNvPr>
          <p:cNvSpPr/>
          <p:nvPr/>
        </p:nvSpPr>
        <p:spPr>
          <a:xfrm>
            <a:off x="0" y="4054247"/>
            <a:ext cx="581025" cy="581025"/>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rPr>
              <a:t>4</a:t>
            </a:r>
          </a:p>
        </p:txBody>
      </p:sp>
      <p:sp>
        <p:nvSpPr>
          <p:cNvPr id="17" name="TextBox 16">
            <a:extLst>
              <a:ext uri="{FF2B5EF4-FFF2-40B4-BE49-F238E27FC236}">
                <a16:creationId xmlns:a16="http://schemas.microsoft.com/office/drawing/2014/main" id="{78AA7019-15F0-E0B4-B7B8-5FEC4AF39094}"/>
              </a:ext>
            </a:extLst>
          </p:cNvPr>
          <p:cNvSpPr txBox="1"/>
          <p:nvPr/>
        </p:nvSpPr>
        <p:spPr>
          <a:xfrm>
            <a:off x="926289" y="102727"/>
            <a:ext cx="2403765" cy="523220"/>
          </a:xfrm>
          <a:prstGeom prst="rect">
            <a:avLst/>
          </a:prstGeom>
          <a:solidFill>
            <a:srgbClr val="FFFFFF"/>
          </a:solidFill>
        </p:spPr>
        <p:txBody>
          <a:bodyPr wrap="square" rtlCol="0">
            <a:spAutoFit/>
          </a:bodyPr>
          <a:lstStyle/>
          <a:p>
            <a:pPr algn="ctr"/>
            <a:r>
              <a:rPr lang="en-US" sz="2800" b="1" dirty="0">
                <a:solidFill>
                  <a:srgbClr val="008000"/>
                </a:solidFill>
                <a:latin typeface="Times New Roman" panose="02020603050405020304" pitchFamily="18" charset="0"/>
                <a:cs typeface="Times New Roman" panose="02020603050405020304" pitchFamily="18" charset="0"/>
              </a:rPr>
              <a:t>Chia </a:t>
            </a:r>
            <a:r>
              <a:rPr lang="en-US" sz="2800" b="1" dirty="0" err="1">
                <a:solidFill>
                  <a:srgbClr val="008000"/>
                </a:solidFill>
                <a:latin typeface="Times New Roman" panose="02020603050405020304" pitchFamily="18" charset="0"/>
                <a:cs typeface="Times New Roman" panose="02020603050405020304" pitchFamily="18" charset="0"/>
              </a:rPr>
              <a:t>đoạn</a:t>
            </a:r>
            <a:r>
              <a:rPr lang="en-US" sz="2800" b="1" dirty="0">
                <a:solidFill>
                  <a:srgbClr val="008000"/>
                </a:solidFill>
                <a:latin typeface="Times New Roman" panose="02020603050405020304" pitchFamily="18" charset="0"/>
                <a:cs typeface="Times New Roman" panose="02020603050405020304" pitchFamily="18" charset="0"/>
              </a:rPr>
              <a:t>:</a:t>
            </a:r>
            <a:endParaRPr lang="vi-VN" sz="2800" b="1" i="0" dirty="0">
              <a:solidFill>
                <a:srgbClr val="008000"/>
              </a:solidFill>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72622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anim calcmode="lin" valueType="num">
                                      <p:cBhvr>
                                        <p:cTn id="13" dur="1000" fill="hold"/>
                                        <p:tgtEl>
                                          <p:spTgt spid="8"/>
                                        </p:tgtEl>
                                        <p:attrNameLst>
                                          <p:attrName>ppt_x</p:attrName>
                                        </p:attrNameLst>
                                      </p:cBhvr>
                                      <p:tavLst>
                                        <p:tav tm="0">
                                          <p:val>
                                            <p:strVal val="#ppt_x"/>
                                          </p:val>
                                        </p:tav>
                                        <p:tav tm="100000">
                                          <p:val>
                                            <p:strVal val="#ppt_x"/>
                                          </p:val>
                                        </p:tav>
                                      </p:tavLst>
                                    </p:anim>
                                    <p:anim calcmode="lin" valueType="num">
                                      <p:cBhvr>
                                        <p:cTn id="14"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1000"/>
                                        <p:tgtEl>
                                          <p:spTgt spid="11"/>
                                        </p:tgtEl>
                                      </p:cBhvr>
                                    </p:animEffect>
                                    <p:anim calcmode="lin" valueType="num">
                                      <p:cBhvr>
                                        <p:cTn id="25" dur="1000" fill="hold"/>
                                        <p:tgtEl>
                                          <p:spTgt spid="11"/>
                                        </p:tgtEl>
                                        <p:attrNameLst>
                                          <p:attrName>ppt_x</p:attrName>
                                        </p:attrNameLst>
                                      </p:cBhvr>
                                      <p:tavLst>
                                        <p:tav tm="0">
                                          <p:val>
                                            <p:strVal val="#ppt_x"/>
                                          </p:val>
                                        </p:tav>
                                        <p:tav tm="100000">
                                          <p:val>
                                            <p:strVal val="#ppt_x"/>
                                          </p:val>
                                        </p:tav>
                                      </p:tavLst>
                                    </p:anim>
                                    <p:anim calcmode="lin" valueType="num">
                                      <p:cBhvr>
                                        <p:cTn id="26"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1000"/>
                                        <p:tgtEl>
                                          <p:spTgt spid="12"/>
                                        </p:tgtEl>
                                      </p:cBhvr>
                                    </p:animEffect>
                                    <p:anim calcmode="lin" valueType="num">
                                      <p:cBhvr>
                                        <p:cTn id="32" dur="1000" fill="hold"/>
                                        <p:tgtEl>
                                          <p:spTgt spid="12"/>
                                        </p:tgtEl>
                                        <p:attrNameLst>
                                          <p:attrName>ppt_x</p:attrName>
                                        </p:attrNameLst>
                                      </p:cBhvr>
                                      <p:tavLst>
                                        <p:tav tm="0">
                                          <p:val>
                                            <p:strVal val="#ppt_x"/>
                                          </p:val>
                                        </p:tav>
                                        <p:tav tm="100000">
                                          <p:val>
                                            <p:strVal val="#ppt_x"/>
                                          </p:val>
                                        </p:tav>
                                      </p:tavLst>
                                    </p:anim>
                                    <p:anim calcmode="lin" valueType="num">
                                      <p:cBhvr>
                                        <p:cTn id="33" dur="1000" fill="hold"/>
                                        <p:tgtEl>
                                          <p:spTgt spid="12"/>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fade">
                                      <p:cBhvr>
                                        <p:cTn id="36" dur="1000"/>
                                        <p:tgtEl>
                                          <p:spTgt spid="13"/>
                                        </p:tgtEl>
                                      </p:cBhvr>
                                    </p:animEffect>
                                    <p:anim calcmode="lin" valueType="num">
                                      <p:cBhvr>
                                        <p:cTn id="37" dur="1000" fill="hold"/>
                                        <p:tgtEl>
                                          <p:spTgt spid="13"/>
                                        </p:tgtEl>
                                        <p:attrNameLst>
                                          <p:attrName>ppt_x</p:attrName>
                                        </p:attrNameLst>
                                      </p:cBhvr>
                                      <p:tavLst>
                                        <p:tav tm="0">
                                          <p:val>
                                            <p:strVal val="#ppt_x"/>
                                          </p:val>
                                        </p:tav>
                                        <p:tav tm="100000">
                                          <p:val>
                                            <p:strVal val="#ppt_x"/>
                                          </p:val>
                                        </p:tav>
                                      </p:tavLst>
                                    </p:anim>
                                    <p:anim calcmode="lin" valueType="num">
                                      <p:cBhvr>
                                        <p:cTn id="38"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Effect transition="in" filter="fade">
                                      <p:cBhvr>
                                        <p:cTn id="43" dur="1000"/>
                                        <p:tgtEl>
                                          <p:spTgt spid="15"/>
                                        </p:tgtEl>
                                      </p:cBhvr>
                                    </p:animEffect>
                                    <p:anim calcmode="lin" valueType="num">
                                      <p:cBhvr>
                                        <p:cTn id="44" dur="1000" fill="hold"/>
                                        <p:tgtEl>
                                          <p:spTgt spid="15"/>
                                        </p:tgtEl>
                                        <p:attrNameLst>
                                          <p:attrName>ppt_x</p:attrName>
                                        </p:attrNameLst>
                                      </p:cBhvr>
                                      <p:tavLst>
                                        <p:tav tm="0">
                                          <p:val>
                                            <p:strVal val="#ppt_x"/>
                                          </p:val>
                                        </p:tav>
                                        <p:tav tm="100000">
                                          <p:val>
                                            <p:strVal val="#ppt_x"/>
                                          </p:val>
                                        </p:tav>
                                      </p:tavLst>
                                    </p:anim>
                                    <p:anim calcmode="lin" valueType="num">
                                      <p:cBhvr>
                                        <p:cTn id="45" dur="1000" fill="hold"/>
                                        <p:tgtEl>
                                          <p:spTgt spid="15"/>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1000"/>
                                        <p:tgtEl>
                                          <p:spTgt spid="16"/>
                                        </p:tgtEl>
                                      </p:cBhvr>
                                    </p:animEffect>
                                    <p:anim calcmode="lin" valueType="num">
                                      <p:cBhvr>
                                        <p:cTn id="49" dur="1000" fill="hold"/>
                                        <p:tgtEl>
                                          <p:spTgt spid="16"/>
                                        </p:tgtEl>
                                        <p:attrNameLst>
                                          <p:attrName>ppt_x</p:attrName>
                                        </p:attrNameLst>
                                      </p:cBhvr>
                                      <p:tavLst>
                                        <p:tav tm="0">
                                          <p:val>
                                            <p:strVal val="#ppt_x"/>
                                          </p:val>
                                        </p:tav>
                                        <p:tav tm="100000">
                                          <p:val>
                                            <p:strVal val="#ppt_x"/>
                                          </p:val>
                                        </p:tav>
                                      </p:tavLst>
                                    </p:anim>
                                    <p:anim calcmode="lin" valueType="num">
                                      <p:cBhvr>
                                        <p:cTn id="50"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animBg="1"/>
      <p:bldP spid="10" grpId="0" animBg="1"/>
      <p:bldP spid="11" grpId="0" animBg="1"/>
      <p:bldP spid="12" grpId="0" animBg="1"/>
      <p:bldP spid="13" grpId="0" animBg="1"/>
      <p:bldP spid="15" grpId="0" animBg="1"/>
      <p:bldP spid="16"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897"/>
        <p:cNvGrpSpPr/>
        <p:nvPr/>
      </p:nvGrpSpPr>
      <p:grpSpPr>
        <a:xfrm>
          <a:off x="0" y="0"/>
          <a:ext cx="0" cy="0"/>
          <a:chOff x="0" y="0"/>
          <a:chExt cx="0" cy="0"/>
        </a:xfrm>
      </p:grpSpPr>
      <p:pic>
        <p:nvPicPr>
          <p:cNvPr id="2050" name="Picture 2" descr="Phương Nam Education">
            <a:extLst>
              <a:ext uri="{FF2B5EF4-FFF2-40B4-BE49-F238E27FC236}">
                <a16:creationId xmlns:a16="http://schemas.microsoft.com/office/drawing/2014/main" id="{E8F085D3-A559-638A-7218-157E9F79F2DE}"/>
              </a:ext>
            </a:extLst>
          </p:cNvPr>
          <p:cNvPicPr>
            <a:picLocks noChangeAspect="1" noChangeArrowheads="1"/>
          </p:cNvPicPr>
          <p:nvPr/>
        </p:nvPicPr>
        <p:blipFill rotWithShape="1">
          <a:blip r:embed="rId3" cstate="print">
            <a:extLst>
              <a:ext uri="{BEBA8EAE-BF5A-486C-A8C5-ECC9F3942E4B}">
                <a14:imgProps xmlns:a14="http://schemas.microsoft.com/office/drawing/2010/main">
                  <a14:imgLayer r:embed="rId4">
                    <a14:imgEffect>
                      <a14:sharpenSoften amount="25000"/>
                    </a14:imgEffect>
                    <a14:imgEffect>
                      <a14:saturation sat="200000"/>
                    </a14:imgEffect>
                  </a14:imgLayer>
                </a14:imgProps>
              </a:ext>
              <a:ext uri="{28A0092B-C50C-407E-A947-70E740481C1C}">
                <a14:useLocalDpi xmlns:a14="http://schemas.microsoft.com/office/drawing/2010/main" val="0"/>
              </a:ext>
            </a:extLst>
          </a:blip>
          <a:srcRect t="39795" b="8331"/>
          <a:stretch/>
        </p:blipFill>
        <p:spPr bwMode="auto">
          <a:xfrm>
            <a:off x="3994215" y="3429001"/>
            <a:ext cx="3979291" cy="2915529"/>
          </a:xfrm>
          <a:prstGeom prst="ellipse">
            <a:avLst/>
          </a:prstGeom>
          <a:noFill/>
          <a:extLst>
            <a:ext uri="{909E8E84-426E-40DD-AFC4-6F175D3DCCD1}">
              <a14:hiddenFill xmlns:a14="http://schemas.microsoft.com/office/drawing/2010/main">
                <a:solidFill>
                  <a:srgbClr val="FFFFFF"/>
                </a:solidFill>
              </a14:hiddenFill>
            </a:ext>
          </a:extLst>
        </p:spPr>
      </p:pic>
      <p:sp>
        <p:nvSpPr>
          <p:cNvPr id="7902" name="Google Shape;7902;p32"/>
          <p:cNvSpPr txBox="1">
            <a:spLocks noGrp="1"/>
          </p:cNvSpPr>
          <p:nvPr>
            <p:ph type="title"/>
          </p:nvPr>
        </p:nvSpPr>
        <p:spPr>
          <a:xfrm>
            <a:off x="1522601" y="1872166"/>
            <a:ext cx="9353469" cy="1072512"/>
          </a:xfrm>
          <a:prstGeom prst="rect">
            <a:avLst/>
          </a:prstGeom>
        </p:spPr>
        <p:txBody>
          <a:bodyPr spcFirstLastPara="1" wrap="square" lIns="121598" tIns="121598" rIns="121598" bIns="121598" anchor="b" anchorCtr="0">
            <a:noAutofit/>
          </a:bodyPr>
          <a:lstStyle/>
          <a:p>
            <a:r>
              <a:rPr lang="en-US" sz="6000" b="1" dirty="0" err="1">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Luyện</a:t>
            </a:r>
            <a:r>
              <a:rPr lang="en-US" sz="6000" b="1" dirty="0">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6000" b="1" dirty="0" err="1">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đọc</a:t>
            </a:r>
            <a:r>
              <a:rPr lang="en-US" sz="6000" b="1" dirty="0">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6000" b="1" dirty="0" err="1">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đoạn</a:t>
            </a:r>
            <a:endParaRPr sz="6000" b="1" dirty="0">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78768847"/>
      </p:ext>
    </p:extLst>
  </p:cSld>
  <p:clrMapOvr>
    <a:masterClrMapping/>
  </p:clrMapOvr>
  <p:transition spd="slow">
    <p:push dir="u"/>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907"/>
        <p:cNvGrpSpPr/>
        <p:nvPr/>
      </p:nvGrpSpPr>
      <p:grpSpPr>
        <a:xfrm>
          <a:off x="0" y="0"/>
          <a:ext cx="0" cy="0"/>
          <a:chOff x="0" y="0"/>
          <a:chExt cx="0" cy="0"/>
        </a:xfrm>
      </p:grpSpPr>
      <p:sp>
        <p:nvSpPr>
          <p:cNvPr id="9" name="TextBox 8">
            <a:extLst>
              <a:ext uri="{FF2B5EF4-FFF2-40B4-BE49-F238E27FC236}">
                <a16:creationId xmlns:a16="http://schemas.microsoft.com/office/drawing/2014/main" id="{78AA7019-15F0-E0B4-B7B8-5FEC4AF39094}"/>
              </a:ext>
            </a:extLst>
          </p:cNvPr>
          <p:cNvSpPr txBox="1"/>
          <p:nvPr/>
        </p:nvSpPr>
        <p:spPr>
          <a:xfrm>
            <a:off x="3207224" y="438856"/>
            <a:ext cx="5679790" cy="584775"/>
          </a:xfrm>
          <a:prstGeom prst="rect">
            <a:avLst/>
          </a:prstGeom>
          <a:solidFill>
            <a:srgbClr val="FFFFFF"/>
          </a:solidFill>
        </p:spPr>
        <p:txBody>
          <a:bodyPr wrap="square" rtlCol="0">
            <a:spAutoFit/>
          </a:bodyPr>
          <a:lstStyle/>
          <a:p>
            <a:pPr algn="ctr"/>
            <a:r>
              <a:rPr lang="en-US" sz="3200" b="1" dirty="0">
                <a:solidFill>
                  <a:srgbClr val="008000"/>
                </a:solidFill>
                <a:latin typeface="Times New Roman" panose="02020603050405020304" pitchFamily="18" charset="0"/>
                <a:cs typeface="Times New Roman" panose="02020603050405020304" pitchFamily="18" charset="0"/>
              </a:rPr>
              <a:t>CÁNH RỪNG TRONG NẮNG</a:t>
            </a:r>
            <a:endParaRPr lang="vi-VN" sz="3200" b="1" i="0" dirty="0">
              <a:solidFill>
                <a:srgbClr val="008000"/>
              </a:solidFill>
              <a:effectLst/>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id="{0058C64B-71E6-6640-96B2-78519B6845E6}"/>
              </a:ext>
            </a:extLst>
          </p:cNvPr>
          <p:cNvSpPr txBox="1"/>
          <p:nvPr/>
        </p:nvSpPr>
        <p:spPr>
          <a:xfrm>
            <a:off x="479488" y="1938780"/>
            <a:ext cx="11530414" cy="1938992"/>
          </a:xfrm>
          <a:prstGeom prst="rect">
            <a:avLst/>
          </a:prstGeom>
          <a:solidFill>
            <a:srgbClr val="FFFFFF"/>
          </a:solidFill>
        </p:spPr>
        <p:txBody>
          <a:bodyPr wrap="square" rtlCol="0">
            <a:spAutoFit/>
          </a:bodyPr>
          <a:lstStyle/>
          <a:p>
            <a:pPr algn="just"/>
            <a:r>
              <a:rPr lang="en-US" sz="2400" b="0" i="0" dirty="0">
                <a:solidFill>
                  <a:srgbClr val="000000"/>
                </a:solidFill>
                <a:effectLst/>
                <a:latin typeface="Times New Roman" panose="02020603050405020304" pitchFamily="18" charset="0"/>
                <a:cs typeface="Times New Roman" panose="02020603050405020304" pitchFamily="18" charset="0"/>
              </a:rPr>
              <a:t>	</a:t>
            </a:r>
            <a:r>
              <a:rPr lang="en-US" sz="4000" b="0" i="0" dirty="0" err="1">
                <a:solidFill>
                  <a:srgbClr val="000000"/>
                </a:solidFill>
                <a:effectLst/>
                <a:latin typeface="Times New Roman" panose="02020603050405020304" pitchFamily="18" charset="0"/>
                <a:cs typeface="Times New Roman" panose="02020603050405020304" pitchFamily="18" charset="0"/>
              </a:rPr>
              <a:t>Làng</a:t>
            </a:r>
            <a:r>
              <a:rPr lang="en-US" sz="4000" b="0" i="0" dirty="0">
                <a:solidFill>
                  <a:srgbClr val="000000"/>
                </a:solidFill>
                <a:effectLst/>
                <a:latin typeface="Times New Roman" panose="02020603050405020304" pitchFamily="18" charset="0"/>
                <a:cs typeface="Times New Roman" panose="02020603050405020304" pitchFamily="18" charset="0"/>
              </a:rPr>
              <a:t> </a:t>
            </a:r>
            <a:r>
              <a:rPr lang="en-US" sz="4000" b="0" i="0" dirty="0" err="1">
                <a:solidFill>
                  <a:srgbClr val="000000"/>
                </a:solidFill>
                <a:effectLst/>
                <a:latin typeface="Times New Roman" panose="02020603050405020304" pitchFamily="18" charset="0"/>
                <a:cs typeface="Times New Roman" panose="02020603050405020304" pitchFamily="18" charset="0"/>
              </a:rPr>
              <a:t>tôi</a:t>
            </a:r>
            <a:r>
              <a:rPr lang="en-US" sz="4000" b="0" i="0" dirty="0">
                <a:solidFill>
                  <a:srgbClr val="000000"/>
                </a:solidFill>
                <a:effectLst/>
                <a:latin typeface="Times New Roman" panose="02020603050405020304" pitchFamily="18" charset="0"/>
                <a:cs typeface="Times New Roman" panose="02020603050405020304" pitchFamily="18" charset="0"/>
              </a:rPr>
              <a:t> ở </a:t>
            </a:r>
            <a:r>
              <a:rPr lang="en-US" sz="4000" b="0" i="0" dirty="0" err="1">
                <a:solidFill>
                  <a:srgbClr val="000000"/>
                </a:solidFill>
                <a:effectLst/>
                <a:latin typeface="Times New Roman" panose="02020603050405020304" pitchFamily="18" charset="0"/>
                <a:cs typeface="Times New Roman" panose="02020603050405020304" pitchFamily="18" charset="0"/>
              </a:rPr>
              <a:t>lưng</a:t>
            </a:r>
            <a:r>
              <a:rPr lang="en-US" sz="4000" b="0" i="0" dirty="0">
                <a:solidFill>
                  <a:srgbClr val="000000"/>
                </a:solidFill>
                <a:effectLst/>
                <a:latin typeface="Times New Roman" panose="02020603050405020304" pitchFamily="18" charset="0"/>
                <a:cs typeface="Times New Roman" panose="02020603050405020304" pitchFamily="18" charset="0"/>
              </a:rPr>
              <a:t> </a:t>
            </a:r>
            <a:r>
              <a:rPr lang="en-US" sz="4000" b="0" i="0" dirty="0" err="1">
                <a:solidFill>
                  <a:srgbClr val="000000"/>
                </a:solidFill>
                <a:effectLst/>
                <a:latin typeface="Times New Roman" panose="02020603050405020304" pitchFamily="18" charset="0"/>
                <a:cs typeface="Times New Roman" panose="02020603050405020304" pitchFamily="18" charset="0"/>
              </a:rPr>
              <a:t>Trường</a:t>
            </a:r>
            <a:r>
              <a:rPr lang="en-US" sz="4000" b="0" i="0" dirty="0">
                <a:solidFill>
                  <a:srgbClr val="000000"/>
                </a:solidFill>
                <a:effectLst/>
                <a:latin typeface="Times New Roman" panose="02020603050405020304" pitchFamily="18" charset="0"/>
                <a:cs typeface="Times New Roman" panose="02020603050405020304" pitchFamily="18" charset="0"/>
              </a:rPr>
              <a:t> </a:t>
            </a:r>
            <a:r>
              <a:rPr lang="en-US" sz="4000" b="0" i="0" dirty="0" err="1">
                <a:solidFill>
                  <a:srgbClr val="000000"/>
                </a:solidFill>
                <a:effectLst/>
                <a:latin typeface="Times New Roman" panose="02020603050405020304" pitchFamily="18" charset="0"/>
                <a:cs typeface="Times New Roman" panose="02020603050405020304" pitchFamily="18" charset="0"/>
              </a:rPr>
              <a:t>Sơn</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giữa</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vùng</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núi</a:t>
            </a:r>
            <a:r>
              <a:rPr lang="en-US" sz="4000" dirty="0">
                <a:latin typeface="Times New Roman" panose="02020603050405020304" pitchFamily="18" charset="0"/>
                <a:cs typeface="Times New Roman" panose="02020603050405020304" pitchFamily="18" charset="0"/>
              </a:rPr>
              <a:t> non </a:t>
            </a:r>
            <a:r>
              <a:rPr lang="en-US" sz="4000" dirty="0" err="1">
                <a:latin typeface="Times New Roman" panose="02020603050405020304" pitchFamily="18" charset="0"/>
                <a:cs typeface="Times New Roman" panose="02020603050405020304" pitchFamily="18" charset="0"/>
              </a:rPr>
              <a:t>trùng</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điệp</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Một</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lần</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tôi</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và</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mấy</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đứa</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bạn</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được</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ông</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tôi</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cho</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đi</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thăm</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rừng</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Đứa</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nào</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cũng</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vui</a:t>
            </a:r>
            <a:r>
              <a:rPr lang="en-US" sz="4000" dirty="0">
                <a:latin typeface="Times New Roman" panose="02020603050405020304" pitchFamily="18" charset="0"/>
                <a:cs typeface="Times New Roman" panose="02020603050405020304" pitchFamily="18" charset="0"/>
              </a:rPr>
              <a:t>.	</a:t>
            </a:r>
          </a:p>
        </p:txBody>
      </p:sp>
      <p:sp>
        <p:nvSpPr>
          <p:cNvPr id="5" name="Oval 4">
            <a:extLst>
              <a:ext uri="{FF2B5EF4-FFF2-40B4-BE49-F238E27FC236}">
                <a16:creationId xmlns:a16="http://schemas.microsoft.com/office/drawing/2014/main" id="{B4151FD4-4492-423E-B3E2-9B9F3B387D5A}"/>
              </a:ext>
            </a:extLst>
          </p:cNvPr>
          <p:cNvSpPr/>
          <p:nvPr/>
        </p:nvSpPr>
        <p:spPr>
          <a:xfrm>
            <a:off x="479488" y="1938780"/>
            <a:ext cx="581025" cy="581025"/>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rPr>
              <a:t>1</a:t>
            </a:r>
          </a:p>
        </p:txBody>
      </p:sp>
    </p:spTree>
    <p:extLst>
      <p:ext uri="{BB962C8B-B14F-4D97-AF65-F5344CB8AC3E}">
        <p14:creationId xmlns:p14="http://schemas.microsoft.com/office/powerpoint/2010/main" val="1865323409"/>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5"/>
          <p:cNvPicPr>
            <a:picLocks noChangeAspect="1" noChangeArrowheads="1"/>
          </p:cNvPicPr>
          <p:nvPr/>
        </p:nvPicPr>
        <p:blipFill>
          <a:blip r:embed="rId3"/>
          <a:srcRect/>
          <a:stretch>
            <a:fillRect/>
          </a:stretch>
        </p:blipFill>
        <p:spPr bwMode="auto">
          <a:xfrm>
            <a:off x="0" y="3196628"/>
            <a:ext cx="12192000" cy="3882178"/>
          </a:xfrm>
          <a:prstGeom prst="rect">
            <a:avLst/>
          </a:prstGeom>
          <a:noFill/>
          <a:ln w="9525">
            <a:noFill/>
            <a:miter lim="800000"/>
            <a:headEnd/>
            <a:tailEnd/>
          </a:ln>
        </p:spPr>
      </p:pic>
      <p:grpSp>
        <p:nvGrpSpPr>
          <p:cNvPr id="7" name="Group 7"/>
          <p:cNvGrpSpPr>
            <a:grpSpLocks/>
          </p:cNvGrpSpPr>
          <p:nvPr/>
        </p:nvGrpSpPr>
        <p:grpSpPr bwMode="auto">
          <a:xfrm>
            <a:off x="-247650" y="5737225"/>
            <a:ext cx="3832225" cy="968375"/>
            <a:chOff x="0" y="0"/>
            <a:chExt cx="3831771" cy="968829"/>
          </a:xfrm>
        </p:grpSpPr>
        <p:pic>
          <p:nvPicPr>
            <p:cNvPr id="8" name="Picture 3" descr="·_0005_Layer-4-副本"/>
            <p:cNvPicPr>
              <a:picLocks noChangeAspect="1" noChangeArrowheads="1"/>
            </p:cNvPicPr>
            <p:nvPr/>
          </p:nvPicPr>
          <p:blipFill>
            <a:blip r:embed="rId4"/>
            <a:srcRect l="22261" r="58095" b="81171"/>
            <a:stretch>
              <a:fillRect/>
            </a:stretch>
          </p:blipFill>
          <p:spPr bwMode="auto">
            <a:xfrm>
              <a:off x="2035629" y="0"/>
              <a:ext cx="1796142" cy="968829"/>
            </a:xfrm>
            <a:prstGeom prst="rect">
              <a:avLst/>
            </a:prstGeom>
            <a:noFill/>
          </p:spPr>
        </p:pic>
        <p:pic>
          <p:nvPicPr>
            <p:cNvPr id="9" name="Picture 9" descr="·_0006_Layer-4"/>
            <p:cNvPicPr>
              <a:picLocks noChangeAspect="1" noChangeArrowheads="1"/>
            </p:cNvPicPr>
            <p:nvPr/>
          </p:nvPicPr>
          <p:blipFill>
            <a:blip r:embed="rId5"/>
            <a:srcRect r="75357" b="81171"/>
            <a:stretch>
              <a:fillRect/>
            </a:stretch>
          </p:blipFill>
          <p:spPr bwMode="auto">
            <a:xfrm>
              <a:off x="0" y="0"/>
              <a:ext cx="2253343" cy="968829"/>
            </a:xfrm>
            <a:prstGeom prst="rect">
              <a:avLst/>
            </a:prstGeom>
            <a:noFill/>
          </p:spPr>
        </p:pic>
      </p:grpSp>
      <p:pic>
        <p:nvPicPr>
          <p:cNvPr id="10" name="Picture 6" descr="5">
            <a:extLst>
              <a:ext uri="{FF2B5EF4-FFF2-40B4-BE49-F238E27FC236}">
                <a16:creationId xmlns:a16="http://schemas.microsoft.com/office/drawing/2014/main" id="{1D7BDE7B-8351-411C-80C5-2773C1D96231}"/>
              </a:ext>
            </a:extLst>
          </p:cNvPr>
          <p:cNvPicPr>
            <a:picLocks noChangeAspect="1" noChangeArrowheads="1"/>
          </p:cNvPicPr>
          <p:nvPr/>
        </p:nvPicPr>
        <p:blipFill>
          <a:blip r:embed="rId6"/>
          <a:srcRect t="62344" r="64444"/>
          <a:stretch>
            <a:fillRect/>
          </a:stretch>
        </p:blipFill>
        <p:spPr bwMode="auto">
          <a:xfrm>
            <a:off x="1304144" y="4086736"/>
            <a:ext cx="4970047" cy="2960673"/>
          </a:xfrm>
          <a:prstGeom prst="rect">
            <a:avLst/>
          </a:prstGeom>
          <a:noFill/>
        </p:spPr>
      </p:pic>
      <p:sp>
        <p:nvSpPr>
          <p:cNvPr id="17" name="文本框 22">
            <a:extLst>
              <a:ext uri="{FF2B5EF4-FFF2-40B4-BE49-F238E27FC236}">
                <a16:creationId xmlns:a16="http://schemas.microsoft.com/office/drawing/2014/main" id="{BDEA7D3F-D115-4BD1-806F-75A418E2DEF9}"/>
              </a:ext>
            </a:extLst>
          </p:cNvPr>
          <p:cNvSpPr txBox="1"/>
          <p:nvPr/>
        </p:nvSpPr>
        <p:spPr>
          <a:xfrm>
            <a:off x="929239" y="60160"/>
            <a:ext cx="8176438" cy="901593"/>
          </a:xfrm>
          <a:prstGeom prst="rect">
            <a:avLst/>
          </a:prstGeom>
          <a:noFill/>
        </p:spPr>
        <p:txBody>
          <a:bodyPr wrap="square" rtlCol="0">
            <a:spAutoFit/>
          </a:bodyPr>
          <a:lstStyle/>
          <a:p>
            <a:pPr>
              <a:lnSpc>
                <a:spcPct val="150000"/>
              </a:lnSpc>
              <a:defRPr/>
            </a:pPr>
            <a:r>
              <a:rPr lang="en-US" altLang="zh-CN" sz="4000" b="1" dirty="0" err="1" smtClean="0">
                <a:solidFill>
                  <a:srgbClr val="FF0000"/>
                </a:solidFill>
                <a:latin typeface="Times New Roman" panose="02020603050405020304" pitchFamily="18" charset="0"/>
                <a:ea typeface="Arial-Rounded" panose="020B0500000000000000" pitchFamily="34" charset="0"/>
                <a:cs typeface="Times New Roman" panose="02020603050405020304" pitchFamily="18" charset="0"/>
              </a:rPr>
              <a:t>Yêu</a:t>
            </a:r>
            <a:r>
              <a:rPr lang="en-US" altLang="zh-CN" sz="4000" b="1" dirty="0" smtClean="0">
                <a:solidFill>
                  <a:srgbClr val="FF0000"/>
                </a:solidFill>
                <a:latin typeface="Times New Roman" panose="02020603050405020304" pitchFamily="18" charset="0"/>
                <a:ea typeface="Arial-Rounded" panose="020B0500000000000000" pitchFamily="34" charset="0"/>
                <a:cs typeface="Times New Roman" panose="02020603050405020304" pitchFamily="18" charset="0"/>
              </a:rPr>
              <a:t> </a:t>
            </a:r>
            <a:r>
              <a:rPr lang="en-US" altLang="zh-CN" sz="4000" b="1" dirty="0" err="1" smtClean="0">
                <a:solidFill>
                  <a:srgbClr val="FF0000"/>
                </a:solidFill>
                <a:latin typeface="Times New Roman" panose="02020603050405020304" pitchFamily="18" charset="0"/>
                <a:ea typeface="Arial-Rounded" panose="020B0500000000000000" pitchFamily="34" charset="0"/>
                <a:cs typeface="Times New Roman" panose="02020603050405020304" pitchFamily="18" charset="0"/>
              </a:rPr>
              <a:t>cầu</a:t>
            </a:r>
            <a:r>
              <a:rPr lang="en-US" altLang="zh-CN" sz="4000" b="1" dirty="0" smtClean="0">
                <a:solidFill>
                  <a:srgbClr val="FF0000"/>
                </a:solidFill>
                <a:latin typeface="Times New Roman" panose="02020603050405020304" pitchFamily="18" charset="0"/>
                <a:ea typeface="Arial-Rounded" panose="020B0500000000000000" pitchFamily="34" charset="0"/>
                <a:cs typeface="Times New Roman" panose="02020603050405020304" pitchFamily="18" charset="0"/>
              </a:rPr>
              <a:t> </a:t>
            </a:r>
            <a:r>
              <a:rPr lang="en-US" altLang="zh-CN" sz="4000" b="1" dirty="0" err="1" smtClean="0">
                <a:solidFill>
                  <a:srgbClr val="FF0000"/>
                </a:solidFill>
                <a:latin typeface="Times New Roman" panose="02020603050405020304" pitchFamily="18" charset="0"/>
                <a:ea typeface="Arial-Rounded" panose="020B0500000000000000" pitchFamily="34" charset="0"/>
                <a:cs typeface="Times New Roman" panose="02020603050405020304" pitchFamily="18" charset="0"/>
              </a:rPr>
              <a:t>cần</a:t>
            </a:r>
            <a:r>
              <a:rPr lang="en-US" altLang="zh-CN" sz="4000" b="1" dirty="0" smtClean="0">
                <a:solidFill>
                  <a:srgbClr val="FF0000"/>
                </a:solidFill>
                <a:latin typeface="Times New Roman" panose="02020603050405020304" pitchFamily="18" charset="0"/>
                <a:ea typeface="Arial-Rounded" panose="020B0500000000000000" pitchFamily="34" charset="0"/>
                <a:cs typeface="Times New Roman" panose="02020603050405020304" pitchFamily="18" charset="0"/>
              </a:rPr>
              <a:t> </a:t>
            </a:r>
            <a:r>
              <a:rPr lang="en-US" altLang="zh-CN" sz="4000" b="1" dirty="0" err="1" smtClean="0">
                <a:solidFill>
                  <a:srgbClr val="FF0000"/>
                </a:solidFill>
                <a:latin typeface="Times New Roman" panose="02020603050405020304" pitchFamily="18" charset="0"/>
                <a:ea typeface="Arial-Rounded" panose="020B0500000000000000" pitchFamily="34" charset="0"/>
                <a:cs typeface="Times New Roman" panose="02020603050405020304" pitchFamily="18" charset="0"/>
              </a:rPr>
              <a:t>đạt</a:t>
            </a:r>
            <a:r>
              <a:rPr lang="en-US" altLang="zh-CN" sz="4000" b="1" dirty="0" smtClean="0">
                <a:solidFill>
                  <a:srgbClr val="FF0000"/>
                </a:solidFill>
                <a:latin typeface="Times New Roman" panose="02020603050405020304" pitchFamily="18" charset="0"/>
                <a:ea typeface="Arial-Rounded" panose="020B0500000000000000" pitchFamily="34" charset="0"/>
                <a:cs typeface="Times New Roman" panose="02020603050405020304" pitchFamily="18" charset="0"/>
              </a:rPr>
              <a:t>:</a:t>
            </a:r>
            <a:endParaRPr lang="zh-CN" altLang="en-US" sz="4000" b="1" dirty="0">
              <a:solidFill>
                <a:srgbClr val="FF0000"/>
              </a:solidFill>
              <a:latin typeface="Times New Roman" panose="02020603050405020304" pitchFamily="18" charset="0"/>
              <a:ea typeface="Arial-Rounded" panose="020B0500000000000000" pitchFamily="34" charset="0"/>
              <a:cs typeface="Times New Roman" panose="02020603050405020304" pitchFamily="18" charset="0"/>
            </a:endParaRPr>
          </a:p>
        </p:txBody>
      </p:sp>
      <p:sp>
        <p:nvSpPr>
          <p:cNvPr id="2" name="TextBox 1"/>
          <p:cNvSpPr txBox="1"/>
          <p:nvPr/>
        </p:nvSpPr>
        <p:spPr>
          <a:xfrm>
            <a:off x="429492" y="1381619"/>
            <a:ext cx="11485418" cy="646331"/>
          </a:xfrm>
          <a:prstGeom prst="rect">
            <a:avLst/>
          </a:prstGeom>
          <a:noFill/>
        </p:spPr>
        <p:txBody>
          <a:bodyPr wrap="square" rtlCol="0">
            <a:spAutoFit/>
          </a:bodyPr>
          <a:lstStyle/>
          <a:p>
            <a:pPr>
              <a:defRPr/>
            </a:pPr>
            <a:r>
              <a:rPr lang="en-US" sz="3600" smtClean="0">
                <a:solidFill>
                  <a:prstClr val="black"/>
                </a:solidFill>
                <a:latin typeface="Arial" panose="020B0604020202020204" pitchFamily="34" charset="0"/>
                <a:cs typeface="Arial" panose="020B0604020202020204" pitchFamily="34" charset="0"/>
              </a:rPr>
              <a:t> </a:t>
            </a:r>
            <a:r>
              <a:rPr lang="en-US" sz="3200" smtClean="0">
                <a:solidFill>
                  <a:prstClr val="black"/>
                </a:solidFill>
                <a:latin typeface="Arial" panose="020B0604020202020204" pitchFamily="34" charset="0"/>
                <a:cs typeface="Arial" panose="020B0604020202020204" pitchFamily="34" charset="0"/>
              </a:rPr>
              <a:t>    </a:t>
            </a:r>
            <a:endParaRPr lang="en-US" sz="3600" dirty="0">
              <a:solidFill>
                <a:prstClr val="black"/>
              </a:solidFill>
              <a:latin typeface="Arial" panose="020B0604020202020204" pitchFamily="34" charset="0"/>
              <a:cs typeface="Arial" panose="020B0604020202020204" pitchFamily="34" charset="0"/>
            </a:endParaRPr>
          </a:p>
        </p:txBody>
      </p:sp>
      <p:sp>
        <p:nvSpPr>
          <p:cNvPr id="3" name="TextBox 2"/>
          <p:cNvSpPr txBox="1"/>
          <p:nvPr/>
        </p:nvSpPr>
        <p:spPr>
          <a:xfrm>
            <a:off x="429493" y="875765"/>
            <a:ext cx="10775128" cy="4031873"/>
          </a:xfrm>
          <a:prstGeom prst="rect">
            <a:avLst/>
          </a:prstGeom>
          <a:noFill/>
        </p:spPr>
        <p:txBody>
          <a:bodyPr wrap="square" rtlCol="0">
            <a:spAutoFit/>
          </a:bodyPr>
          <a:lstStyle/>
          <a:p>
            <a:pPr algn="just"/>
            <a:r>
              <a:rPr lang="nl-NL" sz="3200">
                <a:latin typeface="Times New Roman" panose="02020603050405020304" pitchFamily="18" charset="0"/>
                <a:ea typeface="Times New Roman" panose="02020603050405020304" pitchFamily="18" charset="0"/>
              </a:rPr>
              <a:t>- Học sinh đọc đúng từ ngữ, câu, đoạn và toàn bộ câu chuyện “Cánh rừng trong nắng”.</a:t>
            </a:r>
            <a:endParaRPr lang="en-US" sz="3200">
              <a:latin typeface="Times New Roman" panose="02020603050405020304" pitchFamily="18" charset="0"/>
              <a:ea typeface="Times New Roman" panose="02020603050405020304" pitchFamily="18" charset="0"/>
            </a:endParaRPr>
          </a:p>
          <a:p>
            <a:pPr algn="just"/>
            <a:r>
              <a:rPr lang="nl-NL" sz="3200">
                <a:latin typeface="Times New Roman" panose="02020603050405020304" pitchFamily="18" charset="0"/>
                <a:ea typeface="Times New Roman" panose="02020603050405020304" pitchFamily="18" charset="0"/>
              </a:rPr>
              <a:t>- Bước đầu biết thể hiện tâm trạng, cảm xúc của nhân vật .</a:t>
            </a:r>
            <a:endParaRPr lang="en-US" sz="3200">
              <a:latin typeface="Times New Roman" panose="02020603050405020304" pitchFamily="18" charset="0"/>
              <a:ea typeface="Times New Roman" panose="02020603050405020304" pitchFamily="18" charset="0"/>
            </a:endParaRPr>
          </a:p>
          <a:p>
            <a:pPr algn="just"/>
            <a:r>
              <a:rPr lang="nl-NL" sz="3200" smtClean="0">
                <a:latin typeface="Times New Roman" panose="02020603050405020304" pitchFamily="18" charset="0"/>
                <a:ea typeface="Times New Roman" panose="02020603050405020304" pitchFamily="18" charset="0"/>
              </a:rPr>
              <a:t>- </a:t>
            </a:r>
            <a:r>
              <a:rPr lang="nl-NL" sz="3200">
                <a:latin typeface="Times New Roman" panose="02020603050405020304" pitchFamily="18" charset="0"/>
                <a:ea typeface="Times New Roman" panose="02020603050405020304" pitchFamily="18" charset="0"/>
              </a:rPr>
              <a:t>Hiểu cảm nhận của bạn nhỏ trước cảnh đẹp, thú vị của cánh rừng già hoang vắng. Thiên nhiên quanh ta thật đáng yêu, đáng mến.</a:t>
            </a:r>
            <a:endParaRPr lang="en-US" sz="3200">
              <a:latin typeface="Times New Roman" panose="02020603050405020304" pitchFamily="18" charset="0"/>
              <a:ea typeface="Times New Roman" panose="02020603050405020304" pitchFamily="18" charset="0"/>
            </a:endParaRPr>
          </a:p>
          <a:p>
            <a:pPr algn="just"/>
            <a:r>
              <a:rPr lang="nl-NL" sz="3200">
                <a:latin typeface="Times New Roman" panose="02020603050405020304" pitchFamily="18" charset="0"/>
                <a:ea typeface="Times New Roman" panose="02020603050405020304" pitchFamily="18" charset="0"/>
              </a:rPr>
              <a:t>- Nghe, hiểu nội dung câu chuyện. Kể lại được nội dung câu chuyện dựa vào tranh và gợi ý.  </a:t>
            </a:r>
            <a:endParaRPr lang="en-US" sz="320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651936709"/>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907"/>
        <p:cNvGrpSpPr/>
        <p:nvPr/>
      </p:nvGrpSpPr>
      <p:grpSpPr>
        <a:xfrm>
          <a:off x="0" y="0"/>
          <a:ext cx="0" cy="0"/>
          <a:chOff x="0" y="0"/>
          <a:chExt cx="0" cy="0"/>
        </a:xfrm>
      </p:grpSpPr>
      <p:grpSp>
        <p:nvGrpSpPr>
          <p:cNvPr id="7" name="Group 6">
            <a:extLst>
              <a:ext uri="{FF2B5EF4-FFF2-40B4-BE49-F238E27FC236}">
                <a16:creationId xmlns:a16="http://schemas.microsoft.com/office/drawing/2014/main" id="{43BC280A-1B11-C35E-E7E4-2333785429E9}"/>
              </a:ext>
            </a:extLst>
          </p:cNvPr>
          <p:cNvGrpSpPr/>
          <p:nvPr/>
        </p:nvGrpSpPr>
        <p:grpSpPr>
          <a:xfrm>
            <a:off x="239744" y="199649"/>
            <a:ext cx="11712513" cy="4091302"/>
            <a:chOff x="239150" y="199649"/>
            <a:chExt cx="11683537" cy="4091302"/>
          </a:xfrm>
          <a:solidFill>
            <a:srgbClr val="FFFFFF"/>
          </a:solidFill>
        </p:grpSpPr>
        <p:sp>
          <p:nvSpPr>
            <p:cNvPr id="6" name="TextBox 5">
              <a:extLst>
                <a:ext uri="{FF2B5EF4-FFF2-40B4-BE49-F238E27FC236}">
                  <a16:creationId xmlns:a16="http://schemas.microsoft.com/office/drawing/2014/main" id="{0058C64B-71E6-6640-96B2-78519B6845E6}"/>
                </a:ext>
              </a:extLst>
            </p:cNvPr>
            <p:cNvSpPr txBox="1"/>
            <p:nvPr/>
          </p:nvSpPr>
          <p:spPr>
            <a:xfrm>
              <a:off x="239150" y="1120852"/>
              <a:ext cx="11683537" cy="3170099"/>
            </a:xfrm>
            <a:prstGeom prst="rect">
              <a:avLst/>
            </a:prstGeom>
            <a:grpFill/>
          </p:spPr>
          <p:txBody>
            <a:bodyPr wrap="square" rtlCol="0">
              <a:spAutoFit/>
            </a:bodyPr>
            <a:lstStyle/>
            <a:p>
              <a:pPr algn="just"/>
              <a:r>
                <a:rPr lang="en-US" sz="2400" b="0" i="0" dirty="0">
                  <a:solidFill>
                    <a:srgbClr val="000000"/>
                  </a:solidFill>
                  <a:effectLst/>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Hôm</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đó</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là</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một</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ngày</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nắng</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ráo</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Ông</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đưa</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cho</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mỗi</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đứa</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một</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tàu</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lá</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cọ</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che</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nắng</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Chưa</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hết</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mùa</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mưa</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đâu</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dâu</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cũng</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thấy</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cây</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ra</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thêm</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chồi</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và</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cỏ</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mọc</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xanh</a:t>
              </a:r>
              <a:r>
                <a:rPr lang="en-US" sz="4000" dirty="0">
                  <a:latin typeface="Times New Roman" panose="02020603050405020304" pitchFamily="18" charset="0"/>
                  <a:cs typeface="Times New Roman" panose="02020603050405020304" pitchFamily="18" charset="0"/>
                </a:rPr>
                <a:t> um. </a:t>
              </a:r>
              <a:r>
                <a:rPr lang="en-US" sz="4000" dirty="0" err="1">
                  <a:latin typeface="Times New Roman" panose="02020603050405020304" pitchFamily="18" charset="0"/>
                  <a:cs typeface="Times New Roman" panose="02020603050405020304" pitchFamily="18" charset="0"/>
                </a:rPr>
                <a:t>Đi</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trong</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rừng</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nghe</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rất</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rõ</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tiếng</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suối</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róc</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rách</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và</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tiếng</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chim</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hót</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líu</a:t>
              </a:r>
              <a:r>
                <a:rPr lang="en-US" sz="4000" dirty="0">
                  <a:latin typeface="Times New Roman" panose="02020603050405020304" pitchFamily="18" charset="0"/>
                  <a:cs typeface="Times New Roman" panose="02020603050405020304" pitchFamily="18" charset="0"/>
                </a:rPr>
                <a:t> lo. </a:t>
              </a:r>
            </a:p>
          </p:txBody>
        </p:sp>
        <p:sp>
          <p:nvSpPr>
            <p:cNvPr id="9" name="TextBox 8">
              <a:extLst>
                <a:ext uri="{FF2B5EF4-FFF2-40B4-BE49-F238E27FC236}">
                  <a16:creationId xmlns:a16="http://schemas.microsoft.com/office/drawing/2014/main" id="{78AA7019-15F0-E0B4-B7B8-5FEC4AF39094}"/>
                </a:ext>
              </a:extLst>
            </p:cNvPr>
            <p:cNvSpPr txBox="1"/>
            <p:nvPr/>
          </p:nvSpPr>
          <p:spPr>
            <a:xfrm>
              <a:off x="3049536" y="199649"/>
              <a:ext cx="5815493" cy="584775"/>
            </a:xfrm>
            <a:prstGeom prst="rect">
              <a:avLst/>
            </a:prstGeom>
            <a:grpFill/>
          </p:spPr>
          <p:txBody>
            <a:bodyPr wrap="square" rtlCol="0">
              <a:spAutoFit/>
            </a:bodyPr>
            <a:lstStyle/>
            <a:p>
              <a:pPr algn="ctr"/>
              <a:r>
                <a:rPr lang="en-US" sz="3200" b="1" dirty="0">
                  <a:solidFill>
                    <a:srgbClr val="008000"/>
                  </a:solidFill>
                  <a:latin typeface="Times New Roman" panose="02020603050405020304" pitchFamily="18" charset="0"/>
                  <a:cs typeface="Times New Roman" panose="02020603050405020304" pitchFamily="18" charset="0"/>
                </a:rPr>
                <a:t>CÁNH RỪNG TRONG NẮNG</a:t>
              </a:r>
              <a:endParaRPr lang="vi-VN" sz="3200" b="1" i="0" dirty="0">
                <a:solidFill>
                  <a:srgbClr val="008000"/>
                </a:solidFill>
                <a:effectLst/>
                <a:latin typeface="Times New Roman" panose="02020603050405020304" pitchFamily="18" charset="0"/>
                <a:cs typeface="Times New Roman" panose="02020603050405020304" pitchFamily="18" charset="0"/>
              </a:endParaRPr>
            </a:p>
          </p:txBody>
        </p:sp>
      </p:grpSp>
      <p:sp>
        <p:nvSpPr>
          <p:cNvPr id="5" name="Oval 4">
            <a:extLst>
              <a:ext uri="{FF2B5EF4-FFF2-40B4-BE49-F238E27FC236}">
                <a16:creationId xmlns:a16="http://schemas.microsoft.com/office/drawing/2014/main" id="{AF5FEB72-34B3-43EA-BC56-B61D575183D9}"/>
              </a:ext>
            </a:extLst>
          </p:cNvPr>
          <p:cNvSpPr/>
          <p:nvPr/>
        </p:nvSpPr>
        <p:spPr>
          <a:xfrm>
            <a:off x="420957" y="1120852"/>
            <a:ext cx="581025" cy="581025"/>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rPr>
              <a:t>2</a:t>
            </a:r>
          </a:p>
        </p:txBody>
      </p:sp>
    </p:spTree>
    <p:extLst>
      <p:ext uri="{BB962C8B-B14F-4D97-AF65-F5344CB8AC3E}">
        <p14:creationId xmlns:p14="http://schemas.microsoft.com/office/powerpoint/2010/main" val="2776324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907"/>
        <p:cNvGrpSpPr/>
        <p:nvPr/>
      </p:nvGrpSpPr>
      <p:grpSpPr>
        <a:xfrm>
          <a:off x="0" y="0"/>
          <a:ext cx="0" cy="0"/>
          <a:chOff x="0" y="0"/>
          <a:chExt cx="0" cy="0"/>
        </a:xfrm>
      </p:grpSpPr>
      <p:grpSp>
        <p:nvGrpSpPr>
          <p:cNvPr id="7" name="Group 6">
            <a:extLst>
              <a:ext uri="{FF2B5EF4-FFF2-40B4-BE49-F238E27FC236}">
                <a16:creationId xmlns:a16="http://schemas.microsoft.com/office/drawing/2014/main" id="{43BC280A-1B11-C35E-E7E4-2333785429E9}"/>
              </a:ext>
            </a:extLst>
          </p:cNvPr>
          <p:cNvGrpSpPr/>
          <p:nvPr/>
        </p:nvGrpSpPr>
        <p:grpSpPr>
          <a:xfrm>
            <a:off x="239744" y="199650"/>
            <a:ext cx="11712513" cy="4044806"/>
            <a:chOff x="239150" y="199649"/>
            <a:chExt cx="11683537" cy="4044806"/>
          </a:xfrm>
          <a:solidFill>
            <a:srgbClr val="FFFFFF"/>
          </a:solidFill>
        </p:grpSpPr>
        <p:sp>
          <p:nvSpPr>
            <p:cNvPr id="6" name="TextBox 5">
              <a:extLst>
                <a:ext uri="{FF2B5EF4-FFF2-40B4-BE49-F238E27FC236}">
                  <a16:creationId xmlns:a16="http://schemas.microsoft.com/office/drawing/2014/main" id="{0058C64B-71E6-6640-96B2-78519B6845E6}"/>
                </a:ext>
              </a:extLst>
            </p:cNvPr>
            <p:cNvSpPr txBox="1"/>
            <p:nvPr/>
          </p:nvSpPr>
          <p:spPr>
            <a:xfrm>
              <a:off x="239150" y="1074356"/>
              <a:ext cx="11683537" cy="3170099"/>
            </a:xfrm>
            <a:prstGeom prst="rect">
              <a:avLst/>
            </a:prstGeom>
            <a:grpFill/>
          </p:spPr>
          <p:txBody>
            <a:bodyPr wrap="square" rtlCol="0">
              <a:spAutoFit/>
            </a:bodyPr>
            <a:lstStyle/>
            <a:p>
              <a:pPr algn="just"/>
              <a:r>
                <a:rPr lang="en-US" sz="2400" b="0" i="0" dirty="0">
                  <a:solidFill>
                    <a:srgbClr val="000000"/>
                  </a:solidFill>
                  <a:effectLst/>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Mặt</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trời</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chiếu</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những</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luồng</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sáng</a:t>
              </a:r>
              <a:r>
                <a:rPr lang="en-US" sz="4000" dirty="0">
                  <a:latin typeface="Times New Roman" panose="02020603050405020304" pitchFamily="18" charset="0"/>
                  <a:cs typeface="Times New Roman" panose="02020603050405020304" pitchFamily="18" charset="0"/>
                </a:rPr>
                <a:t> qua </a:t>
              </a:r>
              <a:r>
                <a:rPr lang="en-US" sz="4000" dirty="0" err="1">
                  <a:latin typeface="Times New Roman" panose="02020603050405020304" pitchFamily="18" charset="0"/>
                  <a:cs typeface="Times New Roman" panose="02020603050405020304" pitchFamily="18" charset="0"/>
                </a:rPr>
                <a:t>kẽ</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lá</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Cây</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cối</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vươn</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ngọn</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lên</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cao</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tít</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đón</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nắng</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Nhiều</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cây</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thân</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thẳng</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tắp</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tán</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lá</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tròn</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xoe</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Những</a:t>
              </a:r>
              <a:r>
                <a:rPr lang="en-US" sz="4000" dirty="0">
                  <a:latin typeface="Times New Roman" panose="02020603050405020304" pitchFamily="18" charset="0"/>
                  <a:cs typeface="Times New Roman" panose="02020603050405020304" pitchFamily="18" charset="0"/>
                </a:rPr>
                <a:t> con </a:t>
              </a:r>
              <a:r>
                <a:rPr lang="en-US" sz="4000" dirty="0" err="1">
                  <a:latin typeface="Times New Roman" panose="02020603050405020304" pitchFamily="18" charset="0"/>
                  <a:cs typeface="Times New Roman" panose="02020603050405020304" pitchFamily="18" charset="0"/>
                </a:rPr>
                <a:t>sóc</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nâu</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cong</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đuôi</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nhảy</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thoăn</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thoắt</a:t>
              </a:r>
              <a:r>
                <a:rPr lang="en-US" sz="4000" dirty="0">
                  <a:latin typeface="Times New Roman" panose="02020603050405020304" pitchFamily="18" charset="0"/>
                  <a:cs typeface="Times New Roman" panose="02020603050405020304" pitchFamily="18" charset="0"/>
                </a:rPr>
                <a:t> qua </a:t>
              </a:r>
              <a:r>
                <a:rPr lang="en-US" sz="4000" dirty="0" err="1">
                  <a:latin typeface="Times New Roman" panose="02020603050405020304" pitchFamily="18" charset="0"/>
                  <a:cs typeface="Times New Roman" panose="02020603050405020304" pitchFamily="18" charset="0"/>
                </a:rPr>
                <a:t>các</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cành</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cây</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Thấy</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có</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người</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đi</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tới</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chúng</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dừng</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cả</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lại</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nhìn</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ngơ</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ngác</a:t>
              </a:r>
              <a:endParaRPr lang="en-US" sz="4000" dirty="0">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id="{78AA7019-15F0-E0B4-B7B8-5FEC4AF39094}"/>
                </a:ext>
              </a:extLst>
            </p:cNvPr>
            <p:cNvSpPr txBox="1"/>
            <p:nvPr/>
          </p:nvSpPr>
          <p:spPr>
            <a:xfrm>
              <a:off x="2995079" y="199649"/>
              <a:ext cx="5869950" cy="584775"/>
            </a:xfrm>
            <a:prstGeom prst="rect">
              <a:avLst/>
            </a:prstGeom>
            <a:grpFill/>
          </p:spPr>
          <p:txBody>
            <a:bodyPr wrap="square" rtlCol="0">
              <a:spAutoFit/>
            </a:bodyPr>
            <a:lstStyle/>
            <a:p>
              <a:pPr algn="ctr"/>
              <a:r>
                <a:rPr lang="en-US" sz="3200" b="1" dirty="0">
                  <a:solidFill>
                    <a:srgbClr val="008000"/>
                  </a:solidFill>
                  <a:latin typeface="Times New Roman" panose="02020603050405020304" pitchFamily="18" charset="0"/>
                  <a:cs typeface="Times New Roman" panose="02020603050405020304" pitchFamily="18" charset="0"/>
                </a:rPr>
                <a:t>CÁNH RỪNG TRONG NẮNG</a:t>
              </a:r>
              <a:endParaRPr lang="vi-VN" sz="3200" b="1" i="0" dirty="0">
                <a:solidFill>
                  <a:srgbClr val="008000"/>
                </a:solidFill>
                <a:effectLst/>
                <a:latin typeface="Times New Roman" panose="02020603050405020304" pitchFamily="18" charset="0"/>
                <a:cs typeface="Times New Roman" panose="02020603050405020304" pitchFamily="18" charset="0"/>
              </a:endParaRPr>
            </a:p>
          </p:txBody>
        </p:sp>
      </p:grpSp>
      <p:sp>
        <p:nvSpPr>
          <p:cNvPr id="5" name="Oval 4">
            <a:extLst>
              <a:ext uri="{FF2B5EF4-FFF2-40B4-BE49-F238E27FC236}">
                <a16:creationId xmlns:a16="http://schemas.microsoft.com/office/drawing/2014/main" id="{AB1588D0-12BB-4A2C-8069-4DDEC169061B}"/>
              </a:ext>
            </a:extLst>
          </p:cNvPr>
          <p:cNvSpPr/>
          <p:nvPr/>
        </p:nvSpPr>
        <p:spPr>
          <a:xfrm>
            <a:off x="239744" y="1074357"/>
            <a:ext cx="581025" cy="581025"/>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rPr>
              <a:t>3</a:t>
            </a:r>
          </a:p>
        </p:txBody>
      </p:sp>
    </p:spTree>
    <p:extLst>
      <p:ext uri="{BB962C8B-B14F-4D97-AF65-F5344CB8AC3E}">
        <p14:creationId xmlns:p14="http://schemas.microsoft.com/office/powerpoint/2010/main" val="36031436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907"/>
        <p:cNvGrpSpPr/>
        <p:nvPr/>
      </p:nvGrpSpPr>
      <p:grpSpPr>
        <a:xfrm>
          <a:off x="0" y="0"/>
          <a:ext cx="0" cy="0"/>
          <a:chOff x="0" y="0"/>
          <a:chExt cx="0" cy="0"/>
        </a:xfrm>
      </p:grpSpPr>
      <p:grpSp>
        <p:nvGrpSpPr>
          <p:cNvPr id="7" name="Group 6">
            <a:extLst>
              <a:ext uri="{FF2B5EF4-FFF2-40B4-BE49-F238E27FC236}">
                <a16:creationId xmlns:a16="http://schemas.microsoft.com/office/drawing/2014/main" id="{43BC280A-1B11-C35E-E7E4-2333785429E9}"/>
              </a:ext>
            </a:extLst>
          </p:cNvPr>
          <p:cNvGrpSpPr/>
          <p:nvPr/>
        </p:nvGrpSpPr>
        <p:grpSpPr>
          <a:xfrm>
            <a:off x="239744" y="199649"/>
            <a:ext cx="11712513" cy="4322025"/>
            <a:chOff x="239150" y="199649"/>
            <a:chExt cx="11683537" cy="4322025"/>
          </a:xfrm>
          <a:solidFill>
            <a:srgbClr val="FFFFFF"/>
          </a:solidFill>
        </p:grpSpPr>
        <p:sp>
          <p:nvSpPr>
            <p:cNvPr id="6" name="TextBox 5">
              <a:extLst>
                <a:ext uri="{FF2B5EF4-FFF2-40B4-BE49-F238E27FC236}">
                  <a16:creationId xmlns:a16="http://schemas.microsoft.com/office/drawing/2014/main" id="{0058C64B-71E6-6640-96B2-78519B6845E6}"/>
                </a:ext>
              </a:extLst>
            </p:cNvPr>
            <p:cNvSpPr txBox="1"/>
            <p:nvPr/>
          </p:nvSpPr>
          <p:spPr>
            <a:xfrm>
              <a:off x="239150" y="1105354"/>
              <a:ext cx="11683537" cy="3416320"/>
            </a:xfrm>
            <a:prstGeom prst="rect">
              <a:avLst/>
            </a:prstGeom>
            <a:grpFill/>
          </p:spPr>
          <p:txBody>
            <a:bodyPr wrap="square" rtlCol="0">
              <a:spAutoFit/>
            </a:bodyPr>
            <a:lstStyle/>
            <a:p>
              <a:pPr algn="just"/>
              <a:r>
                <a:rPr lang="en-US" sz="3200" b="0" i="0" dirty="0">
                  <a:solidFill>
                    <a:srgbClr val="000000"/>
                  </a:solidFill>
                  <a:effectLst/>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Khi</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nắng</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đã</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nhạt</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màu</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trên</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những</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vòm</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cây</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chúng</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tôi</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ra</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về</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trong</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tiếc</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nuối</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Trên</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đường</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ông</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kể</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về</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những</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cánh</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rừng</a:t>
              </a:r>
              <a:r>
                <a:rPr lang="en-US" sz="3600" dirty="0">
                  <a:latin typeface="Times New Roman" panose="02020603050405020304" pitchFamily="18" charset="0"/>
                  <a:cs typeface="Times New Roman" panose="02020603050405020304" pitchFamily="18" charset="0"/>
                </a:rPr>
                <a:t> </a:t>
              </a:r>
              <a:r>
                <a:rPr lang="en-US" sz="3600" err="1">
                  <a:latin typeface="Times New Roman" panose="02020603050405020304" pitchFamily="18" charset="0"/>
                  <a:cs typeface="Times New Roman" panose="02020603050405020304" pitchFamily="18" charset="0"/>
                </a:rPr>
                <a:t>thuở</a:t>
              </a:r>
              <a:r>
                <a:rPr lang="en-US" sz="3600">
                  <a:latin typeface="Times New Roman" panose="02020603050405020304" pitchFamily="18" charset="0"/>
                  <a:cs typeface="Times New Roman" panose="02020603050405020304" pitchFamily="18" charset="0"/>
                </a:rPr>
                <a:t> xưa. </a:t>
              </a:r>
              <a:r>
                <a:rPr lang="en-US" sz="3600" dirty="0" err="1">
                  <a:latin typeface="Times New Roman" panose="02020603050405020304" pitchFamily="18" charset="0"/>
                  <a:cs typeface="Times New Roman" panose="02020603050405020304" pitchFamily="18" charset="0"/>
                </a:rPr>
                <a:t>Biết</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bao</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cảnh</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sắc</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như</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hiện</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ra</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trước</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mắt</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chúng</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tôi</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bầy</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vượn</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tinh</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nghịch</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đánh</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đu</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trên</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cành</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cao</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đàn</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hươu</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nai</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xinh</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đẹp</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và</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hiền</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lành</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rủ</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nhau</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ra</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suối</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những</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vạt</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cỏ</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đẫm</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sương</a:t>
              </a:r>
              <a:r>
                <a:rPr lang="en-US" sz="3600" dirty="0">
                  <a:latin typeface="Times New Roman" panose="02020603050405020304" pitchFamily="18" charset="0"/>
                  <a:cs typeface="Times New Roman" panose="02020603050405020304" pitchFamily="18" charset="0"/>
                </a:rPr>
                <a:t> long </a:t>
              </a:r>
              <a:r>
                <a:rPr lang="en-US" sz="3600" dirty="0" err="1">
                  <a:latin typeface="Times New Roman" panose="02020603050405020304" pitchFamily="18" charset="0"/>
                  <a:cs typeface="Times New Roman" panose="02020603050405020304" pitchFamily="18" charset="0"/>
                </a:rPr>
                <a:t>lanh</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trong</a:t>
              </a:r>
              <a:r>
                <a:rPr lang="en-US" sz="3600" dirty="0">
                  <a:latin typeface="Times New Roman" panose="02020603050405020304" pitchFamily="18" charset="0"/>
                  <a:cs typeface="Times New Roman" panose="02020603050405020304" pitchFamily="18" charset="0"/>
                </a:rPr>
                <a:t> </a:t>
              </a:r>
              <a:r>
                <a:rPr lang="en-US" sz="3600" dirty="0" err="1">
                  <a:latin typeface="Times New Roman" panose="02020603050405020304" pitchFamily="18" charset="0"/>
                  <a:cs typeface="Times New Roman" panose="02020603050405020304" pitchFamily="18" charset="0"/>
                </a:rPr>
                <a:t>nắng</a:t>
              </a:r>
              <a:r>
                <a:rPr lang="en-US" sz="3600" dirty="0">
                  <a:latin typeface="Times New Roman" panose="02020603050405020304" pitchFamily="18" charset="0"/>
                  <a:cs typeface="Times New Roman" panose="02020603050405020304" pitchFamily="18" charset="0"/>
                </a:rPr>
                <a:t>.</a:t>
              </a:r>
            </a:p>
          </p:txBody>
        </p:sp>
        <p:sp>
          <p:nvSpPr>
            <p:cNvPr id="9" name="TextBox 8">
              <a:extLst>
                <a:ext uri="{FF2B5EF4-FFF2-40B4-BE49-F238E27FC236}">
                  <a16:creationId xmlns:a16="http://schemas.microsoft.com/office/drawing/2014/main" id="{78AA7019-15F0-E0B4-B7B8-5FEC4AF39094}"/>
                </a:ext>
              </a:extLst>
            </p:cNvPr>
            <p:cNvSpPr txBox="1"/>
            <p:nvPr/>
          </p:nvSpPr>
          <p:spPr>
            <a:xfrm>
              <a:off x="2858939" y="199649"/>
              <a:ext cx="6006090" cy="584775"/>
            </a:xfrm>
            <a:prstGeom prst="rect">
              <a:avLst/>
            </a:prstGeom>
            <a:grpFill/>
          </p:spPr>
          <p:txBody>
            <a:bodyPr wrap="square" rtlCol="0">
              <a:spAutoFit/>
            </a:bodyPr>
            <a:lstStyle/>
            <a:p>
              <a:pPr algn="ctr"/>
              <a:r>
                <a:rPr lang="en-US" sz="3200" b="1" dirty="0">
                  <a:solidFill>
                    <a:srgbClr val="008000"/>
                  </a:solidFill>
                  <a:latin typeface="Times New Roman" panose="02020603050405020304" pitchFamily="18" charset="0"/>
                  <a:cs typeface="Times New Roman" panose="02020603050405020304" pitchFamily="18" charset="0"/>
                </a:rPr>
                <a:t>CÁNH RỪNG TRONG NẮNG</a:t>
              </a:r>
              <a:endParaRPr lang="vi-VN" sz="3200" b="1" i="0" dirty="0">
                <a:solidFill>
                  <a:srgbClr val="008000"/>
                </a:solidFill>
                <a:effectLst/>
                <a:latin typeface="Times New Roman" panose="02020603050405020304" pitchFamily="18" charset="0"/>
                <a:cs typeface="Times New Roman" panose="02020603050405020304" pitchFamily="18" charset="0"/>
              </a:endParaRPr>
            </a:p>
          </p:txBody>
        </p:sp>
      </p:grpSp>
      <p:cxnSp>
        <p:nvCxnSpPr>
          <p:cNvPr id="8" name="Straight Connector 7">
            <a:extLst>
              <a:ext uri="{FF2B5EF4-FFF2-40B4-BE49-F238E27FC236}">
                <a16:creationId xmlns:a16="http://schemas.microsoft.com/office/drawing/2014/main" id="{DFEF988E-3F69-4403-8E5C-2FDFFC28E3EF}"/>
              </a:ext>
            </a:extLst>
          </p:cNvPr>
          <p:cNvCxnSpPr>
            <a:cxnSpLocks/>
          </p:cNvCxnSpPr>
          <p:nvPr/>
        </p:nvCxnSpPr>
        <p:spPr>
          <a:xfrm flipH="1">
            <a:off x="4491556" y="2813514"/>
            <a:ext cx="143859" cy="660666"/>
          </a:xfrm>
          <a:prstGeom prst="line">
            <a:avLst/>
          </a:prstGeom>
          <a:noFill/>
          <a:ln w="57150" cap="flat" cmpd="sng" algn="ctr">
            <a:solidFill>
              <a:srgbClr val="FF0000"/>
            </a:solidFill>
            <a:prstDash val="solid"/>
            <a:miter lim="800000"/>
          </a:ln>
          <a:effectLst/>
        </p:spPr>
      </p:cxnSp>
      <p:cxnSp>
        <p:nvCxnSpPr>
          <p:cNvPr id="13" name="Straight Connector 12">
            <a:extLst>
              <a:ext uri="{FF2B5EF4-FFF2-40B4-BE49-F238E27FC236}">
                <a16:creationId xmlns:a16="http://schemas.microsoft.com/office/drawing/2014/main" id="{DFEF988E-3F69-4403-8E5C-2FDFFC28E3EF}"/>
              </a:ext>
            </a:extLst>
          </p:cNvPr>
          <p:cNvCxnSpPr>
            <a:cxnSpLocks/>
          </p:cNvCxnSpPr>
          <p:nvPr/>
        </p:nvCxnSpPr>
        <p:spPr>
          <a:xfrm flipH="1">
            <a:off x="9075700" y="2806053"/>
            <a:ext cx="143859" cy="660666"/>
          </a:xfrm>
          <a:prstGeom prst="line">
            <a:avLst/>
          </a:prstGeom>
          <a:noFill/>
          <a:ln w="57150" cap="flat" cmpd="sng" algn="ctr">
            <a:solidFill>
              <a:srgbClr val="FF0000"/>
            </a:solidFill>
            <a:prstDash val="solid"/>
            <a:miter lim="800000"/>
          </a:ln>
          <a:effectLst/>
        </p:spPr>
      </p:cxnSp>
      <p:cxnSp>
        <p:nvCxnSpPr>
          <p:cNvPr id="14" name="Straight Connector 13">
            <a:extLst>
              <a:ext uri="{FF2B5EF4-FFF2-40B4-BE49-F238E27FC236}">
                <a16:creationId xmlns:a16="http://schemas.microsoft.com/office/drawing/2014/main" id="{DFEF988E-3F69-4403-8E5C-2FDFFC28E3EF}"/>
              </a:ext>
            </a:extLst>
          </p:cNvPr>
          <p:cNvCxnSpPr>
            <a:cxnSpLocks/>
          </p:cNvCxnSpPr>
          <p:nvPr/>
        </p:nvCxnSpPr>
        <p:spPr>
          <a:xfrm flipH="1">
            <a:off x="4707344" y="3275220"/>
            <a:ext cx="143859" cy="660666"/>
          </a:xfrm>
          <a:prstGeom prst="line">
            <a:avLst/>
          </a:prstGeom>
          <a:noFill/>
          <a:ln w="57150" cap="flat" cmpd="sng" algn="ctr">
            <a:solidFill>
              <a:srgbClr val="FF0000"/>
            </a:solidFill>
            <a:prstDash val="solid"/>
            <a:miter lim="800000"/>
          </a:ln>
          <a:effectLst/>
        </p:spPr>
      </p:cxnSp>
      <p:cxnSp>
        <p:nvCxnSpPr>
          <p:cNvPr id="15" name="Straight Connector 14">
            <a:extLst>
              <a:ext uri="{FF2B5EF4-FFF2-40B4-BE49-F238E27FC236}">
                <a16:creationId xmlns:a16="http://schemas.microsoft.com/office/drawing/2014/main" id="{DFEF988E-3F69-4403-8E5C-2FDFFC28E3EF}"/>
              </a:ext>
            </a:extLst>
          </p:cNvPr>
          <p:cNvCxnSpPr>
            <a:cxnSpLocks/>
          </p:cNvCxnSpPr>
          <p:nvPr/>
        </p:nvCxnSpPr>
        <p:spPr>
          <a:xfrm flipH="1">
            <a:off x="1505960" y="3861008"/>
            <a:ext cx="143859" cy="660666"/>
          </a:xfrm>
          <a:prstGeom prst="line">
            <a:avLst/>
          </a:prstGeom>
          <a:noFill/>
          <a:ln w="57150" cap="flat" cmpd="sng" algn="ctr">
            <a:solidFill>
              <a:srgbClr val="FF0000"/>
            </a:solidFill>
            <a:prstDash val="solid"/>
            <a:miter lim="800000"/>
          </a:ln>
          <a:effectLst/>
        </p:spPr>
      </p:cxnSp>
      <p:sp>
        <p:nvSpPr>
          <p:cNvPr id="10" name="Oval 9">
            <a:extLst>
              <a:ext uri="{FF2B5EF4-FFF2-40B4-BE49-F238E27FC236}">
                <a16:creationId xmlns:a16="http://schemas.microsoft.com/office/drawing/2014/main" id="{89721E03-EA07-42C6-98DB-DFD5A65395FD}"/>
              </a:ext>
            </a:extLst>
          </p:cNvPr>
          <p:cNvSpPr/>
          <p:nvPr/>
        </p:nvSpPr>
        <p:spPr>
          <a:xfrm>
            <a:off x="239744" y="1105354"/>
            <a:ext cx="581025" cy="581025"/>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rPr>
              <a:t>4</a:t>
            </a:r>
          </a:p>
        </p:txBody>
      </p:sp>
    </p:spTree>
    <p:extLst>
      <p:ext uri="{BB962C8B-B14F-4D97-AF65-F5344CB8AC3E}">
        <p14:creationId xmlns:p14="http://schemas.microsoft.com/office/powerpoint/2010/main" val="1882963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barn(inVertical)">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barn(inVertical)">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barn(inVertical)">
                                      <p:cBhvr>
                                        <p:cTn id="2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69E3FDE6-1A8C-AFE2-C1E0-B49C73DE583A}"/>
              </a:ext>
            </a:extLst>
          </p:cNvPr>
          <p:cNvSpPr txBox="1"/>
          <p:nvPr/>
        </p:nvSpPr>
        <p:spPr>
          <a:xfrm>
            <a:off x="2831539" y="5849656"/>
            <a:ext cx="8125391" cy="646331"/>
          </a:xfrm>
          <a:prstGeom prst="rect">
            <a:avLst/>
          </a:prstGeom>
          <a:noFill/>
          <a:ln>
            <a:solidFill>
              <a:srgbClr val="0070C0"/>
            </a:solidFill>
          </a:ln>
        </p:spPr>
        <p:txBody>
          <a:bodyPr wrap="square" rtlCol="0">
            <a:spAutoFit/>
          </a:bodyPr>
          <a:lstStyle/>
          <a:p>
            <a:pPr algn="ctr"/>
            <a:r>
              <a:rPr lang="en-US" sz="3600" b="1" dirty="0" err="1">
                <a:latin typeface="Times New Roman" panose="02020603050405020304" pitchFamily="18" charset="0"/>
                <a:cs typeface="Times New Roman" panose="02020603050405020304" pitchFamily="18" charset="0"/>
              </a:rPr>
              <a:t>Đọc</a:t>
            </a:r>
            <a:r>
              <a:rPr lang="en-US" sz="3600" b="1" dirty="0">
                <a:latin typeface="Times New Roman" panose="02020603050405020304" pitchFamily="18" charset="0"/>
                <a:cs typeface="Times New Roman" panose="02020603050405020304" pitchFamily="18" charset="0"/>
              </a:rPr>
              <a:t> </a:t>
            </a:r>
            <a:r>
              <a:rPr lang="en-US" sz="3600" b="1" dirty="0" err="1">
                <a:latin typeface="Times New Roman" panose="02020603050405020304" pitchFamily="18" charset="0"/>
                <a:cs typeface="Times New Roman" panose="02020603050405020304" pitchFamily="18" charset="0"/>
              </a:rPr>
              <a:t>nối</a:t>
            </a:r>
            <a:r>
              <a:rPr lang="en-US" sz="3600" b="1" dirty="0">
                <a:latin typeface="Times New Roman" panose="02020603050405020304" pitchFamily="18" charset="0"/>
                <a:cs typeface="Times New Roman" panose="02020603050405020304" pitchFamily="18" charset="0"/>
              </a:rPr>
              <a:t> </a:t>
            </a:r>
            <a:r>
              <a:rPr lang="en-US" sz="3600" b="1" dirty="0" err="1">
                <a:latin typeface="Times New Roman" panose="02020603050405020304" pitchFamily="18" charset="0"/>
                <a:cs typeface="Times New Roman" panose="02020603050405020304" pitchFamily="18" charset="0"/>
              </a:rPr>
              <a:t>tiếp</a:t>
            </a:r>
            <a:r>
              <a:rPr lang="en-US" sz="3600" b="1" dirty="0">
                <a:latin typeface="Times New Roman" panose="02020603050405020304" pitchFamily="18" charset="0"/>
                <a:cs typeface="Times New Roman" panose="02020603050405020304" pitchFamily="18" charset="0"/>
              </a:rPr>
              <a:t> </a:t>
            </a:r>
            <a:r>
              <a:rPr lang="en-US" sz="3600" b="1" dirty="0" err="1">
                <a:latin typeface="Times New Roman" panose="02020603050405020304" pitchFamily="18" charset="0"/>
                <a:cs typeface="Times New Roman" panose="02020603050405020304" pitchFamily="18" charset="0"/>
              </a:rPr>
              <a:t>theo</a:t>
            </a:r>
            <a:r>
              <a:rPr lang="en-US" sz="3600" b="1" dirty="0">
                <a:latin typeface="Times New Roman" panose="02020603050405020304" pitchFamily="18" charset="0"/>
                <a:cs typeface="Times New Roman" panose="02020603050405020304" pitchFamily="18" charset="0"/>
              </a:rPr>
              <a:t> </a:t>
            </a:r>
            <a:r>
              <a:rPr lang="en-US" sz="3600" b="1" dirty="0" err="1">
                <a:latin typeface="Times New Roman" panose="02020603050405020304" pitchFamily="18" charset="0"/>
                <a:cs typeface="Times New Roman" panose="02020603050405020304" pitchFamily="18" charset="0"/>
              </a:rPr>
              <a:t>nhóm</a:t>
            </a:r>
            <a:endParaRPr lang="en-US" sz="3600" b="1" dirty="0">
              <a:latin typeface="Times New Roman" panose="02020603050405020304" pitchFamily="18" charset="0"/>
              <a:cs typeface="Times New Roman" panose="02020603050405020304" pitchFamily="18" charset="0"/>
            </a:endParaRPr>
          </a:p>
        </p:txBody>
      </p:sp>
      <p:pic>
        <p:nvPicPr>
          <p:cNvPr id="5" name="Picture 4">
            <a:extLst>
              <a:ext uri="{FF2B5EF4-FFF2-40B4-BE49-F238E27FC236}">
                <a16:creationId xmlns:a16="http://schemas.microsoft.com/office/drawing/2014/main" id="{FC31A596-7BD5-4B23-6B40-F76A262AF8D6}"/>
              </a:ext>
            </a:extLst>
          </p:cNvPr>
          <p:cNvPicPr>
            <a:picLocks noChangeAspect="1"/>
          </p:cNvPicPr>
          <p:nvPr/>
        </p:nvPicPr>
        <p:blipFill>
          <a:blip r:embed="rId3"/>
          <a:stretch>
            <a:fillRect/>
          </a:stretch>
        </p:blipFill>
        <p:spPr>
          <a:xfrm>
            <a:off x="1931852" y="1826426"/>
            <a:ext cx="9766516" cy="3747354"/>
          </a:xfrm>
          <a:prstGeom prst="rect">
            <a:avLst/>
          </a:prstGeom>
        </p:spPr>
      </p:pic>
      <p:sp>
        <p:nvSpPr>
          <p:cNvPr id="6" name="Google Shape;7902;p32"/>
          <p:cNvSpPr txBox="1">
            <a:spLocks noGrp="1"/>
          </p:cNvSpPr>
          <p:nvPr>
            <p:ph type="title"/>
          </p:nvPr>
        </p:nvSpPr>
        <p:spPr>
          <a:xfrm>
            <a:off x="3504176" y="767622"/>
            <a:ext cx="5221370" cy="824540"/>
          </a:xfrm>
          <a:prstGeom prst="rect">
            <a:avLst/>
          </a:prstGeom>
        </p:spPr>
        <p:txBody>
          <a:bodyPr spcFirstLastPara="1" wrap="square" lIns="121598" tIns="121598" rIns="121598" bIns="121598" anchor="b" anchorCtr="0">
            <a:noAutofit/>
          </a:bodyPr>
          <a:lstStyle/>
          <a:p>
            <a:r>
              <a:rPr lang="en-US" sz="4800" b="1" dirty="0" err="1">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Luyện</a:t>
            </a:r>
            <a:r>
              <a:rPr lang="en-US" sz="4800" b="1" dirty="0">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4800" b="1" dirty="0" err="1">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đọc</a:t>
            </a:r>
            <a:r>
              <a:rPr lang="en-US" sz="4800" b="1" dirty="0">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4800" b="1" dirty="0" err="1">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nhóm</a:t>
            </a:r>
            <a:endParaRPr sz="4800" b="1" dirty="0">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67535805"/>
      </p:ext>
    </p:extLst>
  </p:cSld>
  <p:clrMapOvr>
    <a:masterClrMapping/>
  </p:clrMapOvr>
  <p:transition spd="slow">
    <p:wipe/>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907"/>
        <p:cNvGrpSpPr/>
        <p:nvPr/>
      </p:nvGrpSpPr>
      <p:grpSpPr>
        <a:xfrm>
          <a:off x="0" y="0"/>
          <a:ext cx="0" cy="0"/>
          <a:chOff x="0" y="0"/>
          <a:chExt cx="0" cy="0"/>
        </a:xfrm>
      </p:grpSpPr>
      <p:grpSp>
        <p:nvGrpSpPr>
          <p:cNvPr id="7" name="Group 6">
            <a:extLst>
              <a:ext uri="{FF2B5EF4-FFF2-40B4-BE49-F238E27FC236}">
                <a16:creationId xmlns:a16="http://schemas.microsoft.com/office/drawing/2014/main" id="{43BC280A-1B11-C35E-E7E4-2333785429E9}"/>
              </a:ext>
            </a:extLst>
          </p:cNvPr>
          <p:cNvGrpSpPr/>
          <p:nvPr/>
        </p:nvGrpSpPr>
        <p:grpSpPr>
          <a:xfrm>
            <a:off x="239742" y="219381"/>
            <a:ext cx="11712513" cy="5508075"/>
            <a:chOff x="279901" y="225556"/>
            <a:chExt cx="11683537" cy="5508075"/>
          </a:xfrm>
          <a:solidFill>
            <a:srgbClr val="FFFFFF"/>
          </a:solidFill>
        </p:grpSpPr>
        <p:sp>
          <p:nvSpPr>
            <p:cNvPr id="6" name="TextBox 5">
              <a:extLst>
                <a:ext uri="{FF2B5EF4-FFF2-40B4-BE49-F238E27FC236}">
                  <a16:creationId xmlns:a16="http://schemas.microsoft.com/office/drawing/2014/main" id="{0058C64B-71E6-6640-96B2-78519B6845E6}"/>
                </a:ext>
              </a:extLst>
            </p:cNvPr>
            <p:cNvSpPr txBox="1"/>
            <p:nvPr/>
          </p:nvSpPr>
          <p:spPr>
            <a:xfrm>
              <a:off x="279901" y="839984"/>
              <a:ext cx="11683537" cy="4893647"/>
            </a:xfrm>
            <a:prstGeom prst="rect">
              <a:avLst/>
            </a:prstGeom>
            <a:grpFill/>
          </p:spPr>
          <p:txBody>
            <a:bodyPr wrap="square" rtlCol="0">
              <a:spAutoFit/>
            </a:bodyPr>
            <a:lstStyle/>
            <a:p>
              <a:pPr algn="just"/>
              <a:r>
                <a:rPr lang="en-US" sz="2400" b="0" i="0" dirty="0">
                  <a:solidFill>
                    <a:srgbClr val="000000"/>
                  </a:solidFill>
                  <a:effectLst/>
                  <a:latin typeface="Times New Roman" panose="02020603050405020304" pitchFamily="18" charset="0"/>
                  <a:cs typeface="Times New Roman" panose="02020603050405020304" pitchFamily="18" charset="0"/>
                </a:rPr>
                <a:t>	</a:t>
              </a:r>
              <a:r>
                <a:rPr lang="en-US" sz="2600" b="0" i="0" dirty="0" err="1">
                  <a:solidFill>
                    <a:srgbClr val="000000"/>
                  </a:solidFill>
                  <a:effectLst/>
                  <a:latin typeface="Times New Roman" panose="02020603050405020304" pitchFamily="18" charset="0"/>
                  <a:cs typeface="Times New Roman" panose="02020603050405020304" pitchFamily="18" charset="0"/>
                </a:rPr>
                <a:t>Làng</a:t>
              </a:r>
              <a:r>
                <a:rPr lang="en-US" sz="2600" b="0" i="0" dirty="0">
                  <a:solidFill>
                    <a:srgbClr val="000000"/>
                  </a:solidFill>
                  <a:effectLst/>
                  <a:latin typeface="Times New Roman" panose="02020603050405020304" pitchFamily="18" charset="0"/>
                  <a:cs typeface="Times New Roman" panose="02020603050405020304" pitchFamily="18" charset="0"/>
                </a:rPr>
                <a:t> </a:t>
              </a:r>
              <a:r>
                <a:rPr lang="en-US" sz="2600" b="0" i="0" dirty="0" err="1">
                  <a:solidFill>
                    <a:srgbClr val="000000"/>
                  </a:solidFill>
                  <a:effectLst/>
                  <a:latin typeface="Times New Roman" panose="02020603050405020304" pitchFamily="18" charset="0"/>
                  <a:cs typeface="Times New Roman" panose="02020603050405020304" pitchFamily="18" charset="0"/>
                </a:rPr>
                <a:t>tôi</a:t>
              </a:r>
              <a:r>
                <a:rPr lang="en-US" sz="2600" b="0" i="0" dirty="0">
                  <a:solidFill>
                    <a:srgbClr val="000000"/>
                  </a:solidFill>
                  <a:effectLst/>
                  <a:latin typeface="Times New Roman" panose="02020603050405020304" pitchFamily="18" charset="0"/>
                  <a:cs typeface="Times New Roman" panose="02020603050405020304" pitchFamily="18" charset="0"/>
                </a:rPr>
                <a:t> ở </a:t>
              </a:r>
              <a:r>
                <a:rPr lang="en-US" sz="2600" b="0" i="0" dirty="0" err="1">
                  <a:solidFill>
                    <a:srgbClr val="000000"/>
                  </a:solidFill>
                  <a:effectLst/>
                  <a:latin typeface="Times New Roman" panose="02020603050405020304" pitchFamily="18" charset="0"/>
                  <a:cs typeface="Times New Roman" panose="02020603050405020304" pitchFamily="18" charset="0"/>
                </a:rPr>
                <a:t>lưng</a:t>
              </a:r>
              <a:r>
                <a:rPr lang="en-US" sz="2600" b="0" i="0" dirty="0">
                  <a:solidFill>
                    <a:srgbClr val="000000"/>
                  </a:solidFill>
                  <a:effectLst/>
                  <a:latin typeface="Times New Roman" panose="02020603050405020304" pitchFamily="18" charset="0"/>
                  <a:cs typeface="Times New Roman" panose="02020603050405020304" pitchFamily="18" charset="0"/>
                </a:rPr>
                <a:t> </a:t>
              </a:r>
              <a:r>
                <a:rPr lang="en-US" sz="2600" b="0" i="0" dirty="0" err="1">
                  <a:solidFill>
                    <a:srgbClr val="000000"/>
                  </a:solidFill>
                  <a:effectLst/>
                  <a:latin typeface="Times New Roman" panose="02020603050405020304" pitchFamily="18" charset="0"/>
                  <a:cs typeface="Times New Roman" panose="02020603050405020304" pitchFamily="18" charset="0"/>
                </a:rPr>
                <a:t>Trường</a:t>
              </a:r>
              <a:r>
                <a:rPr lang="en-US" sz="2600" b="0" i="0" dirty="0">
                  <a:solidFill>
                    <a:srgbClr val="000000"/>
                  </a:solidFill>
                  <a:effectLst/>
                  <a:latin typeface="Times New Roman" panose="02020603050405020304" pitchFamily="18" charset="0"/>
                  <a:cs typeface="Times New Roman" panose="02020603050405020304" pitchFamily="18" charset="0"/>
                </a:rPr>
                <a:t> </a:t>
              </a:r>
              <a:r>
                <a:rPr lang="en-US" sz="2600" b="0" i="0" dirty="0" err="1">
                  <a:solidFill>
                    <a:srgbClr val="000000"/>
                  </a:solidFill>
                  <a:effectLst/>
                  <a:latin typeface="Times New Roman" panose="02020603050405020304" pitchFamily="18" charset="0"/>
                  <a:cs typeface="Times New Roman" panose="02020603050405020304" pitchFamily="18" charset="0"/>
                </a:rPr>
                <a:t>Sơn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giữa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vùng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núi</a:t>
              </a:r>
              <a:r>
                <a:rPr lang="en-US" sz="2600" dirty="0">
                  <a:latin typeface="Times New Roman" panose="02020603050405020304" pitchFamily="18" charset="0"/>
                  <a:cs typeface="Times New Roman" panose="02020603050405020304" pitchFamily="18" charset="0"/>
                </a:rPr>
                <a:t> non </a:t>
              </a:r>
              <a:r>
                <a:rPr lang="en-US" sz="2600" dirty="0" err="1">
                  <a:latin typeface="Times New Roman" panose="02020603050405020304" pitchFamily="18" charset="0"/>
                  <a:cs typeface="Times New Roman" panose="02020603050405020304" pitchFamily="18" charset="0"/>
                </a:rPr>
                <a:t>trùng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điệp</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Một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lần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mấy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đứa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bạn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được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ông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thăm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rừng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Đứa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nào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cũng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vui</a:t>
              </a:r>
              <a:r>
                <a:rPr lang="en-US" sz="2600" dirty="0">
                  <a:latin typeface="Times New Roman" panose="02020603050405020304" pitchFamily="18" charset="0"/>
                  <a:cs typeface="Times New Roman" panose="02020603050405020304" pitchFamily="18" charset="0"/>
                </a:rPr>
                <a:t>.</a:t>
              </a:r>
            </a:p>
            <a:p>
              <a:pPr algn="just"/>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Hôm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đó</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một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ngày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ráo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Ông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đưa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mỗi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đứa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một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tàu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lá</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cọ</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che</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Chưa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hết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mùa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mưa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đâu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dâu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cũng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thấy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cây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thêm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chồi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cỏ</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mọc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xanh</a:t>
              </a:r>
              <a:r>
                <a:rPr lang="en-US" sz="2600" dirty="0">
                  <a:latin typeface="Times New Roman" panose="02020603050405020304" pitchFamily="18" charset="0"/>
                  <a:cs typeface="Times New Roman" panose="02020603050405020304" pitchFamily="18" charset="0"/>
                </a:rPr>
                <a:t> um. </a:t>
              </a:r>
              <a:r>
                <a:rPr lang="en-US" sz="2600" dirty="0" err="1">
                  <a:latin typeface="Times New Roman" panose="02020603050405020304" pitchFamily="18" charset="0"/>
                  <a:cs typeface="Times New Roman" panose="02020603050405020304" pitchFamily="18" charset="0"/>
                </a:rPr>
                <a:t>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trong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rừng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nghe</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rất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rõ</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tiếng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suối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róc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rách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tiếng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chim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hót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líu</a:t>
              </a:r>
              <a:r>
                <a:rPr lang="en-US" sz="2600" dirty="0">
                  <a:latin typeface="Times New Roman" panose="02020603050405020304" pitchFamily="18" charset="0"/>
                  <a:cs typeface="Times New Roman" panose="02020603050405020304" pitchFamily="18" charset="0"/>
                </a:rPr>
                <a:t> lo. </a:t>
              </a:r>
            </a:p>
            <a:p>
              <a:pPr algn="just"/>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Mặt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trời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chiếu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luồng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sáng</a:t>
              </a:r>
              <a:r>
                <a:rPr lang="en-US" sz="2600" dirty="0">
                  <a:latin typeface="Times New Roman" panose="02020603050405020304" pitchFamily="18" charset="0"/>
                  <a:cs typeface="Times New Roman" panose="02020603050405020304" pitchFamily="18" charset="0"/>
                </a:rPr>
                <a:t> qua </a:t>
              </a:r>
              <a:r>
                <a:rPr lang="en-US" sz="2600" dirty="0" err="1">
                  <a:latin typeface="Times New Roman" panose="02020603050405020304" pitchFamily="18" charset="0"/>
                  <a:cs typeface="Times New Roman" panose="02020603050405020304" pitchFamily="18" charset="0"/>
                </a:rPr>
                <a:t>kẽ</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lá</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Cây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vươn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ngọn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cao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tít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đón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Nhiều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cây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thân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thẳng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tắp</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tán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lá</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tròn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xoe</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cs typeface="Times New Roman" panose="02020603050405020304" pitchFamily="18" charset="0"/>
                </a:rPr>
                <a:t> con </a:t>
              </a:r>
              <a:r>
                <a:rPr lang="en-US" sz="2600" dirty="0" err="1">
                  <a:latin typeface="Times New Roman" panose="02020603050405020304" pitchFamily="18" charset="0"/>
                  <a:cs typeface="Times New Roman" panose="02020603050405020304" pitchFamily="18" charset="0"/>
                </a:rPr>
                <a:t>sóc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nâu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cong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đuôi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nhảy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thoăn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thoắt</a:t>
              </a:r>
              <a:r>
                <a:rPr lang="en-US" sz="2600" dirty="0">
                  <a:latin typeface="Times New Roman" panose="02020603050405020304" pitchFamily="18" charset="0"/>
                  <a:cs typeface="Times New Roman" panose="02020603050405020304" pitchFamily="18" charset="0"/>
                </a:rPr>
                <a:t> qua </a:t>
              </a:r>
              <a:r>
                <a:rPr lang="en-US" sz="2600" dirty="0" err="1">
                  <a:latin typeface="Times New Roman" panose="02020603050405020304" pitchFamily="18" charset="0"/>
                  <a:cs typeface="Times New Roman" panose="02020603050405020304" pitchFamily="18" charset="0"/>
                </a:rPr>
                <a:t>các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cành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cây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Thấy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có</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người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tới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chúng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dừng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cả</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lại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nhìn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ngơ</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ngác</a:t>
              </a:r>
              <a:r>
                <a:rPr lang="en-US" sz="2600" dirty="0">
                  <a:latin typeface="Times New Roman" panose="02020603050405020304" pitchFamily="18" charset="0"/>
                  <a:cs typeface="Times New Roman" panose="02020603050405020304" pitchFamily="18" charset="0"/>
                </a:rPr>
                <a:t>.</a:t>
              </a:r>
            </a:p>
            <a:p>
              <a:pPr algn="just"/>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Khi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đã</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nhạt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màu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vòm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cây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chúng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về</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trong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tiếc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nuối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đường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ông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kể</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về</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cánh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rừng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thuở</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xua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Biết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bao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cảnh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sắc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như</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hiện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trước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mắt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chúng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bầy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vượn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nghịch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đánh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cành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cao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đàn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hươu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nai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xinh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đẹp</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hiền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lành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rủ</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nhau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suối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vạt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cỏ</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đẫm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sương</a:t>
              </a:r>
              <a:r>
                <a:rPr lang="en-US" sz="2600" dirty="0">
                  <a:latin typeface="Times New Roman" panose="02020603050405020304" pitchFamily="18" charset="0"/>
                  <a:cs typeface="Times New Roman" panose="02020603050405020304" pitchFamily="18" charset="0"/>
                </a:rPr>
                <a:t> long </a:t>
              </a:r>
              <a:r>
                <a:rPr lang="en-US" sz="2600" dirty="0" err="1">
                  <a:latin typeface="Times New Roman" panose="02020603050405020304" pitchFamily="18" charset="0"/>
                  <a:cs typeface="Times New Roman" panose="02020603050405020304" pitchFamily="18" charset="0"/>
                </a:rPr>
                <a:t>lanh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trong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nắng</a:t>
              </a:r>
              <a:r>
                <a:rPr lang="en-US" sz="2600" dirty="0">
                  <a:latin typeface="Times New Roman" panose="02020603050405020304" pitchFamily="18" charset="0"/>
                  <a:cs typeface="Times New Roman" panose="02020603050405020304" pitchFamily="18" charset="0"/>
                </a:rPr>
                <a:t>.</a:t>
              </a:r>
              <a:r>
                <a:rPr lang="en-US" sz="2400" dirty="0">
                  <a:latin typeface="Times New Roman" panose="02020603050405020304" pitchFamily="18" charset="0"/>
                  <a:cs typeface="Times New Roman" panose="02020603050405020304" pitchFamily="18" charset="0"/>
                </a:rPr>
                <a:t>                         </a:t>
              </a:r>
            </a:p>
          </p:txBody>
        </p:sp>
        <p:sp>
          <p:nvSpPr>
            <p:cNvPr id="9" name="TextBox 8">
              <a:extLst>
                <a:ext uri="{FF2B5EF4-FFF2-40B4-BE49-F238E27FC236}">
                  <a16:creationId xmlns:a16="http://schemas.microsoft.com/office/drawing/2014/main" id="{78AA7019-15F0-E0B4-B7B8-5FEC4AF39094}"/>
                </a:ext>
              </a:extLst>
            </p:cNvPr>
            <p:cNvSpPr txBox="1"/>
            <p:nvPr/>
          </p:nvSpPr>
          <p:spPr>
            <a:xfrm>
              <a:off x="3660679" y="225556"/>
              <a:ext cx="5638843" cy="584775"/>
            </a:xfrm>
            <a:prstGeom prst="rect">
              <a:avLst/>
            </a:prstGeom>
            <a:grpFill/>
          </p:spPr>
          <p:txBody>
            <a:bodyPr wrap="square" rtlCol="0">
              <a:spAutoFit/>
            </a:bodyPr>
            <a:lstStyle/>
            <a:p>
              <a:pPr algn="ctr"/>
              <a:r>
                <a:rPr lang="en-US" sz="3200" b="1" dirty="0">
                  <a:solidFill>
                    <a:srgbClr val="008000"/>
                  </a:solidFill>
                  <a:latin typeface="Times New Roman" panose="02020603050405020304" pitchFamily="18" charset="0"/>
                  <a:cs typeface="Times New Roman" panose="02020603050405020304" pitchFamily="18" charset="0"/>
                </a:rPr>
                <a:t>CÁNH RỪNG TRONG NẮNG</a:t>
              </a:r>
              <a:endParaRPr lang="vi-VN" sz="3200" b="1" i="0" dirty="0">
                <a:solidFill>
                  <a:srgbClr val="008000"/>
                </a:solidFill>
                <a:effectLst/>
                <a:latin typeface="Times New Roman" panose="02020603050405020304" pitchFamily="18" charset="0"/>
                <a:cs typeface="Times New Roman" panose="02020603050405020304" pitchFamily="18" charset="0"/>
              </a:endParaRPr>
            </a:p>
          </p:txBody>
        </p:sp>
      </p:grpSp>
      <p:sp>
        <p:nvSpPr>
          <p:cNvPr id="8" name="Oval 7">
            <a:extLst>
              <a:ext uri="{FF2B5EF4-FFF2-40B4-BE49-F238E27FC236}">
                <a16:creationId xmlns:a16="http://schemas.microsoft.com/office/drawing/2014/main" id="{B4151FD4-4492-423E-B3E2-9B9F3B387D5A}"/>
              </a:ext>
            </a:extLst>
          </p:cNvPr>
          <p:cNvSpPr/>
          <p:nvPr/>
        </p:nvSpPr>
        <p:spPr>
          <a:xfrm>
            <a:off x="70244" y="772236"/>
            <a:ext cx="506348" cy="401471"/>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rPr>
              <a:t>1</a:t>
            </a:r>
          </a:p>
        </p:txBody>
      </p:sp>
      <p:sp>
        <p:nvSpPr>
          <p:cNvPr id="11" name="Oval 10">
            <a:extLst>
              <a:ext uri="{FF2B5EF4-FFF2-40B4-BE49-F238E27FC236}">
                <a16:creationId xmlns:a16="http://schemas.microsoft.com/office/drawing/2014/main" id="{AF5FEB72-34B3-43EA-BC56-B61D575183D9}"/>
              </a:ext>
            </a:extLst>
          </p:cNvPr>
          <p:cNvSpPr/>
          <p:nvPr/>
        </p:nvSpPr>
        <p:spPr>
          <a:xfrm>
            <a:off x="8776" y="1686976"/>
            <a:ext cx="570549" cy="469369"/>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rPr>
              <a:t>2</a:t>
            </a:r>
          </a:p>
        </p:txBody>
      </p:sp>
      <p:sp>
        <p:nvSpPr>
          <p:cNvPr id="13" name="Oval 12">
            <a:extLst>
              <a:ext uri="{FF2B5EF4-FFF2-40B4-BE49-F238E27FC236}">
                <a16:creationId xmlns:a16="http://schemas.microsoft.com/office/drawing/2014/main" id="{AB1588D0-12BB-4A2C-8069-4DDEC169061B}"/>
              </a:ext>
            </a:extLst>
          </p:cNvPr>
          <p:cNvSpPr/>
          <p:nvPr/>
        </p:nvSpPr>
        <p:spPr>
          <a:xfrm>
            <a:off x="37770" y="2835248"/>
            <a:ext cx="538821" cy="412920"/>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rPr>
              <a:t>3</a:t>
            </a:r>
          </a:p>
        </p:txBody>
      </p:sp>
      <p:sp>
        <p:nvSpPr>
          <p:cNvPr id="16" name="Oval 15">
            <a:extLst>
              <a:ext uri="{FF2B5EF4-FFF2-40B4-BE49-F238E27FC236}">
                <a16:creationId xmlns:a16="http://schemas.microsoft.com/office/drawing/2014/main" id="{89721E03-EA07-42C6-98DB-DFD5A65395FD}"/>
              </a:ext>
            </a:extLst>
          </p:cNvPr>
          <p:cNvSpPr/>
          <p:nvPr/>
        </p:nvSpPr>
        <p:spPr>
          <a:xfrm>
            <a:off x="0" y="4085246"/>
            <a:ext cx="532991" cy="368551"/>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00"/>
                </a:solidFill>
                <a:effectLst/>
                <a:uLnTx/>
                <a:uFillTx/>
                <a:latin typeface="Times New Roman" panose="02020603050405020304" pitchFamily="18" charset="0"/>
                <a:cs typeface="Times New Roman" panose="02020603050405020304" pitchFamily="18" charset="0"/>
              </a:rPr>
              <a:t>4</a:t>
            </a:r>
          </a:p>
        </p:txBody>
      </p:sp>
    </p:spTree>
    <p:extLst>
      <p:ext uri="{BB962C8B-B14F-4D97-AF65-F5344CB8AC3E}">
        <p14:creationId xmlns:p14="http://schemas.microsoft.com/office/powerpoint/2010/main" val="3538964784"/>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anim calcmode="lin" valueType="num">
                                      <p:cBhvr>
                                        <p:cTn id="13" dur="1000" fill="hold"/>
                                        <p:tgtEl>
                                          <p:spTgt spid="11"/>
                                        </p:tgtEl>
                                        <p:attrNameLst>
                                          <p:attrName>ppt_x</p:attrName>
                                        </p:attrNameLst>
                                      </p:cBhvr>
                                      <p:tavLst>
                                        <p:tav tm="0">
                                          <p:val>
                                            <p:strVal val="#ppt_x"/>
                                          </p:val>
                                        </p:tav>
                                        <p:tav tm="100000">
                                          <p:val>
                                            <p:strVal val="#ppt_x"/>
                                          </p:val>
                                        </p:tav>
                                      </p:tavLst>
                                    </p:anim>
                                    <p:anim calcmode="lin" valueType="num">
                                      <p:cBhvr>
                                        <p:cTn id="14" dur="1000" fill="hold"/>
                                        <p:tgtEl>
                                          <p:spTgt spid="11"/>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1000"/>
                                        <p:tgtEl>
                                          <p:spTgt spid="13"/>
                                        </p:tgtEl>
                                      </p:cBhvr>
                                    </p:animEffect>
                                    <p:anim calcmode="lin" valueType="num">
                                      <p:cBhvr>
                                        <p:cTn id="18" dur="1000" fill="hold"/>
                                        <p:tgtEl>
                                          <p:spTgt spid="13"/>
                                        </p:tgtEl>
                                        <p:attrNameLst>
                                          <p:attrName>ppt_x</p:attrName>
                                        </p:attrNameLst>
                                      </p:cBhvr>
                                      <p:tavLst>
                                        <p:tav tm="0">
                                          <p:val>
                                            <p:strVal val="#ppt_x"/>
                                          </p:val>
                                        </p:tav>
                                        <p:tav tm="100000">
                                          <p:val>
                                            <p:strVal val="#ppt_x"/>
                                          </p:val>
                                        </p:tav>
                                      </p:tavLst>
                                    </p:anim>
                                    <p:anim calcmode="lin" valueType="num">
                                      <p:cBhvr>
                                        <p:cTn id="19" dur="1000" fill="hold"/>
                                        <p:tgtEl>
                                          <p:spTgt spid="13"/>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1000"/>
                                        <p:tgtEl>
                                          <p:spTgt spid="16"/>
                                        </p:tgtEl>
                                      </p:cBhvr>
                                    </p:animEffect>
                                    <p:anim calcmode="lin" valueType="num">
                                      <p:cBhvr>
                                        <p:cTn id="23" dur="1000" fill="hold"/>
                                        <p:tgtEl>
                                          <p:spTgt spid="16"/>
                                        </p:tgtEl>
                                        <p:attrNameLst>
                                          <p:attrName>ppt_x</p:attrName>
                                        </p:attrNameLst>
                                      </p:cBhvr>
                                      <p:tavLst>
                                        <p:tav tm="0">
                                          <p:val>
                                            <p:strVal val="#ppt_x"/>
                                          </p:val>
                                        </p:tav>
                                        <p:tav tm="100000">
                                          <p:val>
                                            <p:strVal val="#ppt_x"/>
                                          </p:val>
                                        </p:tav>
                                      </p:tavLst>
                                    </p:anim>
                                    <p:anim calcmode="lin" valueType="num">
                                      <p:cBhvr>
                                        <p:cTn id="24"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1" grpId="0" animBg="1"/>
      <p:bldP spid="13" grpId="0" animBg="1"/>
      <p:bldP spid="16"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5">
            <a:extLst>
              <a:ext uri="{FF2B5EF4-FFF2-40B4-BE49-F238E27FC236}">
                <a16:creationId xmlns:a16="http://schemas.microsoft.com/office/drawing/2014/main" id="{AA14F285-9935-4EB2-B36E-F27F03716592}"/>
              </a:ext>
            </a:extLst>
          </p:cNvPr>
          <p:cNvSpPr txBox="1"/>
          <p:nvPr/>
        </p:nvSpPr>
        <p:spPr>
          <a:xfrm>
            <a:off x="482578" y="2073712"/>
            <a:ext cx="3584455" cy="646331"/>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err="1">
                <a:ln w="0"/>
                <a:solidFill>
                  <a:srgbClr val="FF0000"/>
                </a:solidFill>
                <a:effectLst>
                  <a:outerShdw blurRad="38100" dist="19050" dir="2700000" algn="tl" rotWithShape="0">
                    <a:prstClr val="black">
                      <a:alpha val="40000"/>
                    </a:prstClr>
                  </a:outerShdw>
                </a:effectLst>
                <a:uLnTx/>
                <a:uFillTx/>
                <a:latin typeface="Times New Roman" panose="02020603050405020304" pitchFamily="18" charset="0"/>
                <a:ea typeface="字魂100号-方方先锋体" panose="00000500000000000000" charset="-122"/>
                <a:cs typeface="Times New Roman" panose="02020603050405020304" pitchFamily="18" charset="0"/>
                <a:sym typeface="+mn-lt"/>
              </a:rPr>
              <a:t>Luyện</a:t>
            </a:r>
            <a:r>
              <a:rPr kumimoji="0" lang="en-US" altLang="zh-CN" sz="3600" b="0" i="0" u="none" strike="noStrike" kern="1200" cap="none" spc="0" normalizeH="0" baseline="0" noProof="0" dirty="0">
                <a:ln w="0"/>
                <a:solidFill>
                  <a:srgbClr val="FF0000"/>
                </a:solidFill>
                <a:effectLst>
                  <a:outerShdw blurRad="38100" dist="19050" dir="2700000" algn="tl" rotWithShape="0">
                    <a:prstClr val="black">
                      <a:alpha val="40000"/>
                    </a:prstClr>
                  </a:outerShdw>
                </a:effectLst>
                <a:uLnTx/>
                <a:uFillTx/>
                <a:latin typeface="Times New Roman" panose="02020603050405020304" pitchFamily="18" charset="0"/>
                <a:ea typeface="字魂100号-方方先锋体" panose="00000500000000000000" charset="-122"/>
                <a:cs typeface="Times New Roman" panose="02020603050405020304" pitchFamily="18" charset="0"/>
                <a:sym typeface="+mn-lt"/>
              </a:rPr>
              <a:t> </a:t>
            </a:r>
            <a:r>
              <a:rPr kumimoji="0" lang="en-US" altLang="zh-CN" sz="3600" b="0" i="0" u="none" strike="noStrike" kern="1200" cap="none" spc="0" normalizeH="0" baseline="0" noProof="0" dirty="0" err="1">
                <a:ln w="0"/>
                <a:solidFill>
                  <a:srgbClr val="FF0000"/>
                </a:solidFill>
                <a:effectLst>
                  <a:outerShdw blurRad="38100" dist="19050" dir="2700000" algn="tl" rotWithShape="0">
                    <a:prstClr val="black">
                      <a:alpha val="40000"/>
                    </a:prstClr>
                  </a:outerShdw>
                </a:effectLst>
                <a:uLnTx/>
                <a:uFillTx/>
                <a:latin typeface="Times New Roman" panose="02020603050405020304" pitchFamily="18" charset="0"/>
                <a:ea typeface="字魂100号-方方先锋体" panose="00000500000000000000" charset="-122"/>
                <a:cs typeface="Times New Roman" panose="02020603050405020304" pitchFamily="18" charset="0"/>
                <a:sym typeface="+mn-lt"/>
              </a:rPr>
              <a:t>đọc</a:t>
            </a:r>
            <a:r>
              <a:rPr kumimoji="0" lang="en-US" altLang="zh-CN" sz="3600" b="0" i="0" u="none" strike="noStrike" kern="1200" cap="none" spc="0" normalizeH="0" baseline="0" noProof="0" dirty="0">
                <a:ln w="0"/>
                <a:solidFill>
                  <a:srgbClr val="FF0000"/>
                </a:solidFill>
                <a:effectLst>
                  <a:outerShdw blurRad="38100" dist="19050" dir="2700000" algn="tl" rotWithShape="0">
                    <a:prstClr val="black">
                      <a:alpha val="40000"/>
                    </a:prstClr>
                  </a:outerShdw>
                </a:effectLst>
                <a:uLnTx/>
                <a:uFillTx/>
                <a:latin typeface="Times New Roman" panose="02020603050405020304" pitchFamily="18" charset="0"/>
                <a:ea typeface="字魂100号-方方先锋体" panose="00000500000000000000" charset="-122"/>
                <a:cs typeface="Times New Roman" panose="02020603050405020304" pitchFamily="18" charset="0"/>
                <a:sym typeface="+mn-lt"/>
              </a:rPr>
              <a:t> </a:t>
            </a:r>
            <a:r>
              <a:rPr kumimoji="0" lang="en-US" altLang="zh-CN" sz="3600" b="0" i="0" u="none" strike="noStrike" kern="1200" cap="none" spc="0" normalizeH="0" baseline="0" noProof="0" dirty="0" err="1">
                <a:ln w="0"/>
                <a:solidFill>
                  <a:srgbClr val="FF0000"/>
                </a:solidFill>
                <a:effectLst>
                  <a:outerShdw blurRad="38100" dist="19050" dir="2700000" algn="tl" rotWithShape="0">
                    <a:prstClr val="black">
                      <a:alpha val="40000"/>
                    </a:prstClr>
                  </a:outerShdw>
                </a:effectLst>
                <a:uLnTx/>
                <a:uFillTx/>
                <a:latin typeface="Times New Roman" panose="02020603050405020304" pitchFamily="18" charset="0"/>
                <a:ea typeface="字魂100号-方方先锋体" panose="00000500000000000000" charset="-122"/>
                <a:cs typeface="Times New Roman" panose="02020603050405020304" pitchFamily="18" charset="0"/>
                <a:sym typeface="+mn-lt"/>
              </a:rPr>
              <a:t>nhóm</a:t>
            </a:r>
            <a:endParaRPr kumimoji="0" lang="zh-CN" altLang="en-US" sz="3600" b="0" i="0" u="none" strike="noStrike" kern="1200" cap="none" spc="0" normalizeH="0" baseline="0" noProof="0" dirty="0">
              <a:ln w="0"/>
              <a:solidFill>
                <a:srgbClr val="FF0000"/>
              </a:solidFill>
              <a:effectLst>
                <a:outerShdw blurRad="38100" dist="19050" dir="2700000" algn="tl" rotWithShape="0">
                  <a:prstClr val="black">
                    <a:alpha val="40000"/>
                  </a:prstClr>
                </a:outerShdw>
              </a:effectLst>
              <a:uLnTx/>
              <a:uFillTx/>
              <a:latin typeface="Times New Roman" panose="02020603050405020304" pitchFamily="18" charset="0"/>
              <a:ea typeface="字魂100号-方方先锋体" panose="00000500000000000000" charset="-122"/>
              <a:cs typeface="Times New Roman" panose="02020603050405020304" pitchFamily="18" charset="0"/>
              <a:sym typeface="+mn-lt"/>
            </a:endParaRPr>
          </a:p>
        </p:txBody>
      </p:sp>
      <p:pic>
        <p:nvPicPr>
          <p:cNvPr id="4" name="Picture 3">
            <a:extLst>
              <a:ext uri="{FF2B5EF4-FFF2-40B4-BE49-F238E27FC236}">
                <a16:creationId xmlns:a16="http://schemas.microsoft.com/office/drawing/2014/main" id="{F6CA4A44-4C91-41B0-A0F9-0A84DA4C3243}"/>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imgEffect>
                  </a14:imgLayer>
                </a14:imgProps>
              </a:ext>
            </a:extLst>
          </a:blip>
          <a:stretch>
            <a:fillRect/>
          </a:stretch>
        </p:blipFill>
        <p:spPr>
          <a:xfrm>
            <a:off x="1334600" y="389303"/>
            <a:ext cx="2038350" cy="2038350"/>
          </a:xfrm>
          <a:prstGeom prst="rect">
            <a:avLst/>
          </a:prstGeom>
        </p:spPr>
      </p:pic>
      <p:pic>
        <p:nvPicPr>
          <p:cNvPr id="5" name="Picture 4">
            <a:extLst>
              <a:ext uri="{FF2B5EF4-FFF2-40B4-BE49-F238E27FC236}">
                <a16:creationId xmlns:a16="http://schemas.microsoft.com/office/drawing/2014/main" id="{3460FA00-3A04-4679-B1A6-6CC2C1CB990B}"/>
              </a:ext>
            </a:extLst>
          </p:cNvPr>
          <p:cNvPicPr>
            <a:picLocks noChangeAspect="1"/>
          </p:cNvPicPr>
          <p:nvPr/>
        </p:nvPicPr>
        <p:blipFill rotWithShape="1">
          <a:blip r:embed="rId4">
            <a:extLst>
              <a:ext uri="{28A0092B-C50C-407E-A947-70E740481C1C}">
                <a14:useLocalDpi xmlns:a14="http://schemas.microsoft.com/office/drawing/2010/main" val="0"/>
              </a:ext>
            </a:extLst>
          </a:blip>
          <a:srcRect t="3540"/>
          <a:stretch/>
        </p:blipFill>
        <p:spPr>
          <a:xfrm>
            <a:off x="4938173" y="563568"/>
            <a:ext cx="4685628" cy="2436313"/>
          </a:xfrm>
          <a:prstGeom prst="rect">
            <a:avLst/>
          </a:prstGeom>
        </p:spPr>
      </p:pic>
      <p:grpSp>
        <p:nvGrpSpPr>
          <p:cNvPr id="6" name="Group 5">
            <a:extLst>
              <a:ext uri="{FF2B5EF4-FFF2-40B4-BE49-F238E27FC236}">
                <a16:creationId xmlns:a16="http://schemas.microsoft.com/office/drawing/2014/main" id="{FE265E0F-80DD-44D7-97D3-E4FBD5CED68D}"/>
              </a:ext>
            </a:extLst>
          </p:cNvPr>
          <p:cNvGrpSpPr/>
          <p:nvPr/>
        </p:nvGrpSpPr>
        <p:grpSpPr>
          <a:xfrm>
            <a:off x="5054954" y="3389438"/>
            <a:ext cx="4437389" cy="2464195"/>
            <a:chOff x="6138355" y="864494"/>
            <a:chExt cx="5158854" cy="2557819"/>
          </a:xfrm>
        </p:grpSpPr>
        <p:sp>
          <p:nvSpPr>
            <p:cNvPr id="7" name="Rounded Rectangle 14">
              <a:extLst>
                <a:ext uri="{FF2B5EF4-FFF2-40B4-BE49-F238E27FC236}">
                  <a16:creationId xmlns:a16="http://schemas.microsoft.com/office/drawing/2014/main" id="{C0A5150A-612D-4562-9F29-1935EA43D629}"/>
                </a:ext>
              </a:extLst>
            </p:cNvPr>
            <p:cNvSpPr/>
            <p:nvPr/>
          </p:nvSpPr>
          <p:spPr>
            <a:xfrm>
              <a:off x="6138355" y="864494"/>
              <a:ext cx="5158854" cy="712879"/>
            </a:xfrm>
            <a:prstGeom prst="roundRect">
              <a:avLst>
                <a:gd name="adj" fmla="val 7790"/>
              </a:avLst>
            </a:prstGeom>
            <a:solidFill>
              <a:srgbClr val="CCFFCC">
                <a:alpha val="55000"/>
              </a:srgbClr>
            </a:solidFill>
            <a:ln>
              <a:noFill/>
            </a:ln>
          </p:spPr>
          <p:txBody>
            <a:bodyPr wrap="square">
              <a:spAutoFit/>
            </a:bodyPr>
            <a:lstStyle/>
            <a:p>
              <a:pPr marL="0" marR="0" lvl="0" indent="0" algn="ctr" defTabSz="914400" rtl="0" eaLnBrk="1" fontAlgn="auto" latinLnBrk="0" hangingPunct="1">
                <a:lnSpc>
                  <a:spcPct val="150000"/>
                </a:lnSpc>
                <a:spcBef>
                  <a:spcPts val="0"/>
                </a:spcBef>
                <a:spcAft>
                  <a:spcPts val="0"/>
                </a:spcAft>
                <a:buClrTx/>
                <a:buSzPts val="2800"/>
                <a:buFontTx/>
                <a:buNone/>
                <a:tabLst/>
                <a:defRPr/>
              </a:pPr>
              <a:endParaRPr kumimoji="0" lang="en-US" sz="2800" b="1" i="0" u="none" strike="noStrike" kern="1200" cap="none" spc="0" normalizeH="0" baseline="0" noProof="0">
                <a:ln w="28575">
                  <a:solidFill>
                    <a:prstClr val="white"/>
                  </a:solidFill>
                </a:ln>
                <a:solidFill>
                  <a:srgbClr val="006600"/>
                </a:solidFill>
                <a:effectLst/>
                <a:uLnTx/>
                <a:uFillTx/>
                <a:latin typeface="Times New Roman" panose="02020603050405020304" pitchFamily="18" charset="0"/>
                <a:cs typeface="Times New Roman" panose="02020603050405020304" pitchFamily="18" charset="0"/>
              </a:endParaRPr>
            </a:p>
          </p:txBody>
        </p:sp>
        <p:pic>
          <p:nvPicPr>
            <p:cNvPr id="8" name="Picture 7">
              <a:extLst>
                <a:ext uri="{FF2B5EF4-FFF2-40B4-BE49-F238E27FC236}">
                  <a16:creationId xmlns:a16="http://schemas.microsoft.com/office/drawing/2014/main" id="{C6619D27-DC2A-4D74-B76A-D38CDA1E502B}"/>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25000"/>
                      </a14:imgEffect>
                    </a14:imgLayer>
                  </a14:imgProps>
                </a:ext>
              </a:extLst>
            </a:blip>
            <a:stretch>
              <a:fillRect/>
            </a:stretch>
          </p:blipFill>
          <p:spPr>
            <a:xfrm>
              <a:off x="6231081" y="920215"/>
              <a:ext cx="4973402" cy="2502098"/>
            </a:xfrm>
            <a:prstGeom prst="rect">
              <a:avLst/>
            </a:prstGeom>
          </p:spPr>
        </p:pic>
      </p:grpSp>
      <p:pic>
        <p:nvPicPr>
          <p:cNvPr id="9" name="Picture 8">
            <a:extLst>
              <a:ext uri="{FF2B5EF4-FFF2-40B4-BE49-F238E27FC236}">
                <a16:creationId xmlns:a16="http://schemas.microsoft.com/office/drawing/2014/main" id="{2C3ADCD3-661F-4765-8611-1E4642398BC4}"/>
              </a:ext>
            </a:extLst>
          </p:cNvPr>
          <p:cNvPicPr>
            <a:picLocks noChangeAspect="1"/>
          </p:cNvPicPr>
          <p:nvPr/>
        </p:nvPicPr>
        <p:blipFill>
          <a:blip r:embed="rId7"/>
          <a:stretch>
            <a:fillRect/>
          </a:stretch>
        </p:blipFill>
        <p:spPr>
          <a:xfrm>
            <a:off x="1472827" y="3879082"/>
            <a:ext cx="1761897" cy="2194750"/>
          </a:xfrm>
          <a:prstGeom prst="rect">
            <a:avLst/>
          </a:prstGeom>
        </p:spPr>
      </p:pic>
    </p:spTree>
    <p:extLst>
      <p:ext uri="{BB962C8B-B14F-4D97-AF65-F5344CB8AC3E}">
        <p14:creationId xmlns:p14="http://schemas.microsoft.com/office/powerpoint/2010/main" val="3885713382"/>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6" presetClass="entr" presetSubtype="0" fill="hold" grpId="0" nodeType="afterEffect">
                                  <p:stCondLst>
                                    <p:cond delay="0"/>
                                  </p:stCondLst>
                                  <p:iterate type="lt">
                                    <p:tmPct val="0"/>
                                  </p:iterate>
                                  <p:childTnLst>
                                    <p:set>
                                      <p:cBhvr>
                                        <p:cTn id="6" dur="1" fill="hold">
                                          <p:stCondLst>
                                            <p:cond delay="0"/>
                                          </p:stCondLst>
                                        </p:cTn>
                                        <p:tgtEl>
                                          <p:spTgt spid="3"/>
                                        </p:tgtEl>
                                        <p:attrNameLst>
                                          <p:attrName>style.visibility</p:attrName>
                                        </p:attrNameLst>
                                      </p:cBhvr>
                                      <p:to>
                                        <p:strVal val="visible"/>
                                      </p:to>
                                    </p:set>
                                    <p:anim by="(-#ppt_w*2)" calcmode="lin" valueType="num">
                                      <p:cBhvr rctx="PPT">
                                        <p:cTn id="7" dur="250" autoRev="1" fill="hold">
                                          <p:stCondLst>
                                            <p:cond delay="0"/>
                                          </p:stCondLst>
                                        </p:cTn>
                                        <p:tgtEl>
                                          <p:spTgt spid="3"/>
                                        </p:tgtEl>
                                        <p:attrNameLst>
                                          <p:attrName>ppt_w</p:attrName>
                                        </p:attrNameLst>
                                      </p:cBhvr>
                                    </p:anim>
                                    <p:anim by="(#ppt_w*0.50)" calcmode="lin" valueType="num">
                                      <p:cBhvr>
                                        <p:cTn id="8" dur="250" decel="50000" autoRev="1" fill="hold">
                                          <p:stCondLst>
                                            <p:cond delay="0"/>
                                          </p:stCondLst>
                                        </p:cTn>
                                        <p:tgtEl>
                                          <p:spTgt spid="3"/>
                                        </p:tgtEl>
                                        <p:attrNameLst>
                                          <p:attrName>ppt_x</p:attrName>
                                        </p:attrNameLst>
                                      </p:cBhvr>
                                    </p:anim>
                                    <p:anim from="(-#ppt_h/2)" to="(#ppt_y)" calcmode="lin" valueType="num">
                                      <p:cBhvr>
                                        <p:cTn id="9" dur="500" fill="hold">
                                          <p:stCondLst>
                                            <p:cond delay="0"/>
                                          </p:stCondLst>
                                        </p:cTn>
                                        <p:tgtEl>
                                          <p:spTgt spid="3"/>
                                        </p:tgtEl>
                                        <p:attrNameLst>
                                          <p:attrName>ppt_y</p:attrName>
                                        </p:attrNameLst>
                                      </p:cBhvr>
                                    </p:anim>
                                    <p:animRot by="21600000">
                                      <p:cBhvr>
                                        <p:cTn id="10" dur="500" fill="hold">
                                          <p:stCondLst>
                                            <p:cond delay="0"/>
                                          </p:stCondLst>
                                        </p:cTn>
                                        <p:tgtEl>
                                          <p:spTgt spid="3"/>
                                        </p:tgtEl>
                                        <p:attrNameLst>
                                          <p:attrName>r</p:attrName>
                                        </p:attrNameLst>
                                      </p:cBhvr>
                                    </p:animRot>
                                  </p:childTnLst>
                                </p:cTn>
                              </p:par>
                              <p:par>
                                <p:cTn id="11" presetID="1" presetClass="entr" presetSubtype="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down)">
                                      <p:cBhvr>
                                        <p:cTn id="16" dur="500"/>
                                        <p:tgtEl>
                                          <p:spTgt spid="5"/>
                                        </p:tgtEl>
                                      </p:cBhvr>
                                    </p:animEffect>
                                  </p:childTnLst>
                                </p:cTn>
                              </p:par>
                            </p:childTnLst>
                          </p:cTn>
                        </p:par>
                        <p:par>
                          <p:cTn id="17" fill="hold">
                            <p:stCondLst>
                              <p:cond delay="1000"/>
                            </p:stCondLst>
                            <p:childTnLst>
                              <p:par>
                                <p:cTn id="18" presetID="22" presetClass="entr" presetSubtype="4"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down)">
                                      <p:cBhvr>
                                        <p:cTn id="20" dur="500"/>
                                        <p:tgtEl>
                                          <p:spTgt spid="6"/>
                                        </p:tgtEl>
                                      </p:cBhvr>
                                    </p:animEffect>
                                  </p:childTnLst>
                                </p:cTn>
                              </p:par>
                              <p:par>
                                <p:cTn id="21" presetID="53" presetClass="entr" presetSubtype="16" fill="hold" nodeType="with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500" fill="hold"/>
                                        <p:tgtEl>
                                          <p:spTgt spid="9"/>
                                        </p:tgtEl>
                                        <p:attrNameLst>
                                          <p:attrName>ppt_w</p:attrName>
                                        </p:attrNameLst>
                                      </p:cBhvr>
                                      <p:tavLst>
                                        <p:tav tm="0">
                                          <p:val>
                                            <p:fltVal val="0"/>
                                          </p:val>
                                        </p:tav>
                                        <p:tav tm="100000">
                                          <p:val>
                                            <p:strVal val="#ppt_w"/>
                                          </p:val>
                                        </p:tav>
                                      </p:tavLst>
                                    </p:anim>
                                    <p:anim calcmode="lin" valueType="num">
                                      <p:cBhvr>
                                        <p:cTn id="24" dur="500" fill="hold"/>
                                        <p:tgtEl>
                                          <p:spTgt spid="9"/>
                                        </p:tgtEl>
                                        <p:attrNameLst>
                                          <p:attrName>ppt_h</p:attrName>
                                        </p:attrNameLst>
                                      </p:cBhvr>
                                      <p:tavLst>
                                        <p:tav tm="0">
                                          <p:val>
                                            <p:fltVal val="0"/>
                                          </p:val>
                                        </p:tav>
                                        <p:tav tm="100000">
                                          <p:val>
                                            <p:strVal val="#ppt_h"/>
                                          </p:val>
                                        </p:tav>
                                      </p:tavLst>
                                    </p:anim>
                                    <p:animEffect transition="in" filter="fade">
                                      <p:cBhvr>
                                        <p:cTn id="2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Math Kangaroo – Bright Education Consultant and Travel Company">
            <a:extLst>
              <a:ext uri="{FF2B5EF4-FFF2-40B4-BE49-F238E27FC236}">
                <a16:creationId xmlns:a16="http://schemas.microsoft.com/office/drawing/2014/main" id="{DCF6D6CF-5832-61E2-43F4-6F1C2606362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1562" y="2093844"/>
            <a:ext cx="2630065" cy="3212519"/>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Math Kangaroo – Bright Education Consultant and Travel Company">
            <a:extLst>
              <a:ext uri="{FF2B5EF4-FFF2-40B4-BE49-F238E27FC236}">
                <a16:creationId xmlns:a16="http://schemas.microsoft.com/office/drawing/2014/main" id="{C8DB8570-FA2C-B558-B705-9C416C9EA7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96059" y="2093844"/>
            <a:ext cx="2630065" cy="3212519"/>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Math Kangaroo – Bright Education Consultant and Travel Company">
            <a:extLst>
              <a:ext uri="{FF2B5EF4-FFF2-40B4-BE49-F238E27FC236}">
                <a16:creationId xmlns:a16="http://schemas.microsoft.com/office/drawing/2014/main" id="{14AC9D61-0794-0693-C71D-94282B1038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3811" y="2093844"/>
            <a:ext cx="2630065" cy="3212519"/>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Math Kangaroo – Bright Education Consultant and Travel Company">
            <a:extLst>
              <a:ext uri="{FF2B5EF4-FFF2-40B4-BE49-F238E27FC236}">
                <a16:creationId xmlns:a16="http://schemas.microsoft.com/office/drawing/2014/main" id="{C8F837C1-DAD1-B72A-3D52-A108611011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88249" y="2093844"/>
            <a:ext cx="2630065" cy="3212519"/>
          </a:xfrm>
          <a:prstGeom prst="rect">
            <a:avLst/>
          </a:prstGeom>
          <a:noFill/>
          <a:extLst>
            <a:ext uri="{909E8E84-426E-40DD-AFC4-6F175D3DCCD1}">
              <a14:hiddenFill xmlns:a14="http://schemas.microsoft.com/office/drawing/2010/main">
                <a:solidFill>
                  <a:srgbClr val="FFFFFF"/>
                </a:solidFill>
              </a14:hiddenFill>
            </a:ext>
          </a:extLst>
        </p:spPr>
      </p:pic>
      <p:sp>
        <p:nvSpPr>
          <p:cNvPr id="8" name="Google Shape;7902;p32"/>
          <p:cNvSpPr txBox="1">
            <a:spLocks noGrp="1"/>
          </p:cNvSpPr>
          <p:nvPr>
            <p:ph type="title"/>
          </p:nvPr>
        </p:nvSpPr>
        <p:spPr>
          <a:xfrm>
            <a:off x="4532523" y="884390"/>
            <a:ext cx="2942576" cy="1072512"/>
          </a:xfrm>
          <a:prstGeom prst="rect">
            <a:avLst/>
          </a:prstGeom>
        </p:spPr>
        <p:txBody>
          <a:bodyPr spcFirstLastPara="1" wrap="square" lIns="121598" tIns="121598" rIns="121598" bIns="121598" anchor="b" anchorCtr="0">
            <a:noAutofit/>
          </a:bodyPr>
          <a:lstStyle/>
          <a:p>
            <a:r>
              <a:rPr lang="en-US" sz="6000" b="1" dirty="0" err="1">
                <a:solidFill>
                  <a:srgbClr val="0070C0"/>
                </a:solidFill>
                <a:effectLst>
                  <a:outerShdw blurRad="38100" dist="38100" dir="2700000" algn="tl">
                    <a:srgbClr val="000000">
                      <a:alpha val="43137"/>
                    </a:srgbClr>
                  </a:outerShdw>
                </a:effectLst>
                <a:latin typeface="+mj-lt"/>
              </a:rPr>
              <a:t>Thi</a:t>
            </a:r>
            <a:r>
              <a:rPr lang="en-US" sz="6000" b="1" dirty="0">
                <a:solidFill>
                  <a:srgbClr val="0070C0"/>
                </a:solidFill>
                <a:effectLst>
                  <a:outerShdw blurRad="38100" dist="38100" dir="2700000" algn="tl">
                    <a:srgbClr val="000000">
                      <a:alpha val="43137"/>
                    </a:srgbClr>
                  </a:outerShdw>
                </a:effectLst>
                <a:latin typeface="+mj-lt"/>
              </a:rPr>
              <a:t> </a:t>
            </a:r>
            <a:r>
              <a:rPr lang="en-US" sz="6000" b="1" dirty="0" err="1">
                <a:solidFill>
                  <a:srgbClr val="0070C0"/>
                </a:solidFill>
                <a:effectLst>
                  <a:outerShdw blurRad="38100" dist="38100" dir="2700000" algn="tl">
                    <a:srgbClr val="000000">
                      <a:alpha val="43137"/>
                    </a:srgbClr>
                  </a:outerShdw>
                </a:effectLst>
                <a:latin typeface="+mj-lt"/>
              </a:rPr>
              <a:t>đọc</a:t>
            </a:r>
            <a:endParaRPr sz="6000" b="1" dirty="0">
              <a:solidFill>
                <a:srgbClr val="0070C0"/>
              </a:solidFill>
              <a:effectLst>
                <a:outerShdw blurRad="38100" dist="38100" dir="2700000" algn="tl">
                  <a:srgbClr val="000000">
                    <a:alpha val="43137"/>
                  </a:srgbClr>
                </a:outerShdw>
              </a:effectLst>
              <a:latin typeface="+mj-lt"/>
            </a:endParaRPr>
          </a:p>
        </p:txBody>
      </p:sp>
    </p:spTree>
    <p:extLst>
      <p:ext uri="{BB962C8B-B14F-4D97-AF65-F5344CB8AC3E}">
        <p14:creationId xmlns:p14="http://schemas.microsoft.com/office/powerpoint/2010/main" val="1997118243"/>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907"/>
        <p:cNvGrpSpPr/>
        <p:nvPr/>
      </p:nvGrpSpPr>
      <p:grpSpPr>
        <a:xfrm>
          <a:off x="0" y="0"/>
          <a:ext cx="0" cy="0"/>
          <a:chOff x="0" y="0"/>
          <a:chExt cx="0" cy="0"/>
        </a:xfrm>
      </p:grpSpPr>
      <p:grpSp>
        <p:nvGrpSpPr>
          <p:cNvPr id="7" name="Group 6">
            <a:extLst>
              <a:ext uri="{FF2B5EF4-FFF2-40B4-BE49-F238E27FC236}">
                <a16:creationId xmlns:a16="http://schemas.microsoft.com/office/drawing/2014/main" id="{43BC280A-1B11-C35E-E7E4-2333785429E9}"/>
              </a:ext>
            </a:extLst>
          </p:cNvPr>
          <p:cNvGrpSpPr/>
          <p:nvPr/>
        </p:nvGrpSpPr>
        <p:grpSpPr>
          <a:xfrm>
            <a:off x="334021" y="225557"/>
            <a:ext cx="11712513" cy="6739182"/>
            <a:chOff x="279901" y="225556"/>
            <a:chExt cx="11683537" cy="6739182"/>
          </a:xfrm>
          <a:solidFill>
            <a:srgbClr val="FFFFFF"/>
          </a:solidFill>
        </p:grpSpPr>
        <p:sp>
          <p:nvSpPr>
            <p:cNvPr id="6" name="TextBox 5">
              <a:extLst>
                <a:ext uri="{FF2B5EF4-FFF2-40B4-BE49-F238E27FC236}">
                  <a16:creationId xmlns:a16="http://schemas.microsoft.com/office/drawing/2014/main" id="{0058C64B-71E6-6640-96B2-78519B6845E6}"/>
                </a:ext>
              </a:extLst>
            </p:cNvPr>
            <p:cNvSpPr txBox="1"/>
            <p:nvPr/>
          </p:nvSpPr>
          <p:spPr>
            <a:xfrm>
              <a:off x="279901" y="839984"/>
              <a:ext cx="11683537" cy="6124754"/>
            </a:xfrm>
            <a:prstGeom prst="rect">
              <a:avLst/>
            </a:prstGeom>
            <a:grpFill/>
          </p:spPr>
          <p:txBody>
            <a:bodyPr wrap="square" rtlCol="0">
              <a:spAutoFit/>
            </a:bodyPr>
            <a:lstStyle/>
            <a:p>
              <a:pPr algn="just"/>
              <a:r>
                <a:rPr lang="en-US" sz="2400" b="0" i="0" dirty="0">
                  <a:solidFill>
                    <a:srgbClr val="000000"/>
                  </a:solidFill>
                  <a:effectLst/>
                  <a:latin typeface="Arial" pitchFamily="34" charset="0"/>
                  <a:cs typeface="Arial" pitchFamily="34" charset="0"/>
                </a:rPr>
                <a:t>	</a:t>
              </a:r>
              <a:r>
                <a:rPr lang="en-US" sz="2800" b="0" i="0" dirty="0" err="1">
                  <a:solidFill>
                    <a:srgbClr val="000000"/>
                  </a:solidFill>
                  <a:effectLst/>
                  <a:latin typeface="Times New Roman" panose="02020603050405020304" pitchFamily="18" charset="0"/>
                  <a:cs typeface="Times New Roman" panose="02020603050405020304" pitchFamily="18" charset="0"/>
                </a:rPr>
                <a:t>Làng</a:t>
              </a:r>
              <a:r>
                <a:rPr lang="en-US" sz="2800" b="0" i="0" dirty="0">
                  <a:solidFill>
                    <a:srgbClr val="000000"/>
                  </a:solidFill>
                  <a:effectLst/>
                  <a:latin typeface="Times New Roman" panose="02020603050405020304" pitchFamily="18" charset="0"/>
                  <a:cs typeface="Times New Roman" panose="02020603050405020304" pitchFamily="18" charset="0"/>
                </a:rPr>
                <a:t> </a:t>
              </a:r>
              <a:r>
                <a:rPr lang="en-US" sz="2800" b="0" i="0" dirty="0" err="1">
                  <a:solidFill>
                    <a:srgbClr val="000000"/>
                  </a:solidFill>
                  <a:effectLst/>
                  <a:latin typeface="Times New Roman" panose="02020603050405020304" pitchFamily="18" charset="0"/>
                  <a:cs typeface="Times New Roman" panose="02020603050405020304" pitchFamily="18" charset="0"/>
                </a:rPr>
                <a:t>tôi</a:t>
              </a:r>
              <a:r>
                <a:rPr lang="en-US" sz="2800" b="0" i="0" dirty="0">
                  <a:solidFill>
                    <a:srgbClr val="000000"/>
                  </a:solidFill>
                  <a:effectLst/>
                  <a:latin typeface="Times New Roman" panose="02020603050405020304" pitchFamily="18" charset="0"/>
                  <a:cs typeface="Times New Roman" panose="02020603050405020304" pitchFamily="18" charset="0"/>
                </a:rPr>
                <a:t> ở </a:t>
              </a:r>
              <a:r>
                <a:rPr lang="en-US" sz="2800" b="0" i="0" dirty="0" err="1">
                  <a:solidFill>
                    <a:srgbClr val="000000"/>
                  </a:solidFill>
                  <a:effectLst/>
                  <a:latin typeface="Times New Roman" panose="02020603050405020304" pitchFamily="18" charset="0"/>
                  <a:cs typeface="Times New Roman" panose="02020603050405020304" pitchFamily="18" charset="0"/>
                </a:rPr>
                <a:t>lưng</a:t>
              </a:r>
              <a:r>
                <a:rPr lang="en-US" sz="2800" b="0" i="0" dirty="0">
                  <a:solidFill>
                    <a:srgbClr val="000000"/>
                  </a:solidFill>
                  <a:effectLst/>
                  <a:latin typeface="Times New Roman" panose="02020603050405020304" pitchFamily="18" charset="0"/>
                  <a:cs typeface="Times New Roman" panose="02020603050405020304" pitchFamily="18" charset="0"/>
                </a:rPr>
                <a:t> </a:t>
              </a:r>
              <a:r>
                <a:rPr lang="en-US" sz="2800" b="0" i="0" dirty="0" err="1">
                  <a:solidFill>
                    <a:srgbClr val="000000"/>
                  </a:solidFill>
                  <a:effectLst/>
                  <a:latin typeface="Times New Roman" panose="02020603050405020304" pitchFamily="18" charset="0"/>
                  <a:cs typeface="Times New Roman" panose="02020603050405020304" pitchFamily="18" charset="0"/>
                </a:rPr>
                <a:t>Trường</a:t>
              </a:r>
              <a:r>
                <a:rPr lang="en-US" sz="2800" b="0" i="0" dirty="0">
                  <a:solidFill>
                    <a:srgbClr val="000000"/>
                  </a:solidFill>
                  <a:effectLst/>
                  <a:latin typeface="Times New Roman" panose="02020603050405020304" pitchFamily="18" charset="0"/>
                  <a:cs typeface="Times New Roman" panose="02020603050405020304" pitchFamily="18" charset="0"/>
                </a:rPr>
                <a:t> </a:t>
              </a:r>
              <a:r>
                <a:rPr lang="en-US" sz="2800" b="0" i="0" dirty="0" err="1">
                  <a:solidFill>
                    <a:srgbClr val="000000"/>
                  </a:solidFill>
                  <a:effectLst/>
                  <a:latin typeface="Times New Roman" panose="02020603050405020304" pitchFamily="18" charset="0"/>
                  <a:cs typeface="Times New Roman" panose="02020603050405020304" pitchFamily="18" charset="0"/>
                </a:rPr>
                <a:t>Sơn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giữa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vùng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núi</a:t>
              </a:r>
              <a:r>
                <a:rPr lang="en-US" sz="2800" dirty="0">
                  <a:latin typeface="Times New Roman" panose="02020603050405020304" pitchFamily="18" charset="0"/>
                  <a:cs typeface="Times New Roman" panose="02020603050405020304" pitchFamily="18" charset="0"/>
                </a:rPr>
                <a:t> non </a:t>
              </a:r>
              <a:r>
                <a:rPr lang="en-US" sz="2800" dirty="0" err="1">
                  <a:latin typeface="Times New Roman" panose="02020603050405020304" pitchFamily="18" charset="0"/>
                  <a:cs typeface="Times New Roman" panose="02020603050405020304" pitchFamily="18" charset="0"/>
                </a:rPr>
                <a:t>trùng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điệp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Một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lần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tôi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mấy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đứa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bạn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ông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tôi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thăm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rừng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Đứa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nào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cũng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vui</a:t>
              </a:r>
              <a:r>
                <a:rPr lang="en-US" sz="2800" dirty="0">
                  <a:latin typeface="Times New Roman" panose="02020603050405020304" pitchFamily="18" charset="0"/>
                  <a:cs typeface="Times New Roman" panose="02020603050405020304" pitchFamily="18" charset="0"/>
                </a:rPr>
                <a:t>.</a:t>
              </a:r>
            </a:p>
            <a:p>
              <a:pPr algn="just"/>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Hôm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đó</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một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ngày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nắng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ráo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Ông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đưa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mỗi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đứa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một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tàu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lá</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cọ</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che</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nắng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Chưa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hết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mùa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mưa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đâu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dâu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cũng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thấy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cây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ra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thêm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chồi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cỏ</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mọc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xanh</a:t>
              </a:r>
              <a:r>
                <a:rPr lang="en-US" sz="2800" dirty="0">
                  <a:latin typeface="Times New Roman" panose="02020603050405020304" pitchFamily="18" charset="0"/>
                  <a:cs typeface="Times New Roman" panose="02020603050405020304" pitchFamily="18" charset="0"/>
                </a:rPr>
                <a:t> um. </a:t>
              </a:r>
              <a:r>
                <a:rPr lang="en-US" sz="2800" dirty="0" err="1">
                  <a:latin typeface="Times New Roman" panose="02020603050405020304" pitchFamily="18" charset="0"/>
                  <a:cs typeface="Times New Roman" panose="02020603050405020304" pitchFamily="18" charset="0"/>
                </a:rPr>
                <a:t>Đi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rừng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nghe</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rất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rõ</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tiếng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suối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róc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rách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tiếng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chim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hót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líu</a:t>
              </a:r>
              <a:r>
                <a:rPr lang="en-US" sz="2800" dirty="0">
                  <a:latin typeface="Times New Roman" panose="02020603050405020304" pitchFamily="18" charset="0"/>
                  <a:cs typeface="Times New Roman" panose="02020603050405020304" pitchFamily="18" charset="0"/>
                </a:rPr>
                <a:t> lo. </a:t>
              </a:r>
            </a:p>
            <a:p>
              <a:pPr algn="just"/>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Mặt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trời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chiếu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những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luồng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sáng</a:t>
              </a:r>
              <a:r>
                <a:rPr lang="en-US" sz="2800" dirty="0">
                  <a:latin typeface="Times New Roman" panose="02020603050405020304" pitchFamily="18" charset="0"/>
                  <a:cs typeface="Times New Roman" panose="02020603050405020304" pitchFamily="18" charset="0"/>
                </a:rPr>
                <a:t> qua </a:t>
              </a:r>
              <a:r>
                <a:rPr lang="en-US" sz="2800" dirty="0" err="1">
                  <a:latin typeface="Times New Roman" panose="02020603050405020304" pitchFamily="18" charset="0"/>
                  <a:cs typeface="Times New Roman" panose="02020603050405020304" pitchFamily="18" charset="0"/>
                </a:rPr>
                <a:t>kẽ</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lá</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Cây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cối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vươn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ngọn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lên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cao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tít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đón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nắng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Nhiều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cây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thân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thẳng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tắp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tán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lá</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tròn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xoe</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Những</a:t>
              </a:r>
              <a:r>
                <a:rPr lang="en-US" sz="2800" dirty="0">
                  <a:latin typeface="Times New Roman" panose="02020603050405020304" pitchFamily="18" charset="0"/>
                  <a:cs typeface="Times New Roman" panose="02020603050405020304" pitchFamily="18" charset="0"/>
                </a:rPr>
                <a:t> con </a:t>
              </a:r>
              <a:r>
                <a:rPr lang="en-US" sz="2800" dirty="0" err="1">
                  <a:latin typeface="Times New Roman" panose="02020603050405020304" pitchFamily="18" charset="0"/>
                  <a:cs typeface="Times New Roman" panose="02020603050405020304" pitchFamily="18" charset="0"/>
                </a:rPr>
                <a:t>sóc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nâu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cong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đuôi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nhảy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thoăn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thoắt</a:t>
              </a:r>
              <a:r>
                <a:rPr lang="en-US" sz="2800" dirty="0">
                  <a:latin typeface="Times New Roman" panose="02020603050405020304" pitchFamily="18" charset="0"/>
                  <a:cs typeface="Times New Roman" panose="02020603050405020304" pitchFamily="18" charset="0"/>
                </a:rPr>
                <a:t> qua </a:t>
              </a:r>
              <a:r>
                <a:rPr lang="en-US" sz="2800" dirty="0" err="1">
                  <a:latin typeface="Times New Roman" panose="02020603050405020304" pitchFamily="18" charset="0"/>
                  <a:cs typeface="Times New Roman" panose="02020603050405020304" pitchFamily="18" charset="0"/>
                </a:rPr>
                <a:t>các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cành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cây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Thấy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tới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chúng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dừng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cả</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lại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nhìn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ngơ</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ngác</a:t>
              </a:r>
              <a:r>
                <a:rPr lang="en-US" sz="2800" dirty="0">
                  <a:latin typeface="Times New Roman" panose="02020603050405020304" pitchFamily="18" charset="0"/>
                  <a:cs typeface="Times New Roman" panose="02020603050405020304" pitchFamily="18" charset="0"/>
                </a:rPr>
                <a:t>.</a:t>
              </a:r>
            </a:p>
            <a:p>
              <a:pPr algn="just"/>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Khi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nắng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đã</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nhạt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màu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trên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những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vòm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cây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chúng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tôi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ra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về</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tiếc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nuối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Trên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đường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ông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kể</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về</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những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cánh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rừng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thuở</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xua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Biết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bao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cảnh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sắc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như</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hiện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ra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trước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mắt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chúng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tôi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bầy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vượn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tinh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nghịch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đánh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trên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cành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cao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đàn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hươu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nai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xinh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đẹp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hiền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lành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rủ</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nhau</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ra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suối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những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vạt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cỏ</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đẫm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sương</a:t>
              </a:r>
              <a:r>
                <a:rPr lang="en-US" sz="2800" dirty="0">
                  <a:latin typeface="Times New Roman" panose="02020603050405020304" pitchFamily="18" charset="0"/>
                  <a:cs typeface="Times New Roman" panose="02020603050405020304" pitchFamily="18" charset="0"/>
                </a:rPr>
                <a:t> long </a:t>
              </a:r>
              <a:r>
                <a:rPr lang="en-US" sz="2800" dirty="0" err="1">
                  <a:latin typeface="Times New Roman" panose="02020603050405020304" pitchFamily="18" charset="0"/>
                  <a:cs typeface="Times New Roman" panose="02020603050405020304" pitchFamily="18" charset="0"/>
                </a:rPr>
                <a:t>lanh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nắng</a:t>
              </a:r>
              <a:r>
                <a:rPr lang="en-US" sz="2800" dirty="0">
                  <a:latin typeface="Times New Roman" panose="02020603050405020304" pitchFamily="18" charset="0"/>
                  <a:cs typeface="Times New Roman" panose="02020603050405020304" pitchFamily="18" charset="0"/>
                </a:rPr>
                <a:t>.                         </a:t>
              </a:r>
            </a:p>
          </p:txBody>
        </p:sp>
        <p:sp>
          <p:nvSpPr>
            <p:cNvPr id="9" name="TextBox 8">
              <a:extLst>
                <a:ext uri="{FF2B5EF4-FFF2-40B4-BE49-F238E27FC236}">
                  <a16:creationId xmlns:a16="http://schemas.microsoft.com/office/drawing/2014/main" id="{78AA7019-15F0-E0B4-B7B8-5FEC4AF39094}"/>
                </a:ext>
              </a:extLst>
            </p:cNvPr>
            <p:cNvSpPr txBox="1"/>
            <p:nvPr/>
          </p:nvSpPr>
          <p:spPr>
            <a:xfrm>
              <a:off x="3660679" y="225556"/>
              <a:ext cx="5638843" cy="584775"/>
            </a:xfrm>
            <a:prstGeom prst="rect">
              <a:avLst/>
            </a:prstGeom>
            <a:grpFill/>
          </p:spPr>
          <p:txBody>
            <a:bodyPr wrap="square" rtlCol="0">
              <a:spAutoFit/>
            </a:bodyPr>
            <a:lstStyle/>
            <a:p>
              <a:pPr algn="ctr"/>
              <a:r>
                <a:rPr lang="en-US" sz="3200" b="1" dirty="0">
                  <a:solidFill>
                    <a:srgbClr val="008000"/>
                  </a:solidFill>
                  <a:latin typeface="Times New Roman" panose="02020603050405020304" pitchFamily="18" charset="0"/>
                  <a:cs typeface="Times New Roman" panose="02020603050405020304" pitchFamily="18" charset="0"/>
                </a:rPr>
                <a:t>CÁNH RỪNG TRONG NẮNG</a:t>
              </a:r>
              <a:endParaRPr lang="vi-VN" sz="3200" b="1" i="0" dirty="0">
                <a:solidFill>
                  <a:srgbClr val="008000"/>
                </a:solidFill>
                <a:effectLst/>
                <a:latin typeface="Times New Roman" panose="02020603050405020304" pitchFamily="18" charset="0"/>
                <a:cs typeface="Times New Roman" panose="02020603050405020304" pitchFamily="18" charset="0"/>
              </a:endParaRPr>
            </a:p>
          </p:txBody>
        </p:sp>
      </p:grpSp>
      <p:sp>
        <p:nvSpPr>
          <p:cNvPr id="8" name="Oval 7">
            <a:extLst>
              <a:ext uri="{FF2B5EF4-FFF2-40B4-BE49-F238E27FC236}">
                <a16:creationId xmlns:a16="http://schemas.microsoft.com/office/drawing/2014/main" id="{B4151FD4-4492-423E-B3E2-9B9F3B387D5A}"/>
              </a:ext>
            </a:extLst>
          </p:cNvPr>
          <p:cNvSpPr/>
          <p:nvPr/>
        </p:nvSpPr>
        <p:spPr>
          <a:xfrm>
            <a:off x="70244" y="810332"/>
            <a:ext cx="554382" cy="404319"/>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00"/>
                </a:solidFill>
                <a:effectLst/>
                <a:uLnTx/>
                <a:uFillTx/>
                <a:latin typeface="Arial" pitchFamily="34" charset="0"/>
                <a:cs typeface="Arial" pitchFamily="34" charset="0"/>
              </a:rPr>
              <a:t>1</a:t>
            </a:r>
          </a:p>
        </p:txBody>
      </p:sp>
      <p:sp>
        <p:nvSpPr>
          <p:cNvPr id="11" name="Oval 10">
            <a:extLst>
              <a:ext uri="{FF2B5EF4-FFF2-40B4-BE49-F238E27FC236}">
                <a16:creationId xmlns:a16="http://schemas.microsoft.com/office/drawing/2014/main" id="{AF5FEB72-34B3-43EA-BC56-B61D575183D9}"/>
              </a:ext>
            </a:extLst>
          </p:cNvPr>
          <p:cNvSpPr/>
          <p:nvPr/>
        </p:nvSpPr>
        <p:spPr>
          <a:xfrm>
            <a:off x="85803" y="1686978"/>
            <a:ext cx="538821" cy="401129"/>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00"/>
                </a:solidFill>
                <a:effectLst/>
                <a:uLnTx/>
                <a:uFillTx/>
                <a:latin typeface="Arial" pitchFamily="34" charset="0"/>
                <a:cs typeface="Arial" pitchFamily="34" charset="0"/>
              </a:rPr>
              <a:t>2</a:t>
            </a:r>
          </a:p>
        </p:txBody>
      </p:sp>
      <p:sp>
        <p:nvSpPr>
          <p:cNvPr id="13" name="Oval 12">
            <a:extLst>
              <a:ext uri="{FF2B5EF4-FFF2-40B4-BE49-F238E27FC236}">
                <a16:creationId xmlns:a16="http://schemas.microsoft.com/office/drawing/2014/main" id="{AB1588D0-12BB-4A2C-8069-4DDEC169061B}"/>
              </a:ext>
            </a:extLst>
          </p:cNvPr>
          <p:cNvSpPr/>
          <p:nvPr/>
        </p:nvSpPr>
        <p:spPr>
          <a:xfrm>
            <a:off x="85804" y="2944430"/>
            <a:ext cx="538822" cy="399271"/>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00"/>
                </a:solidFill>
                <a:effectLst/>
                <a:uLnTx/>
                <a:uFillTx/>
                <a:latin typeface="Arial" pitchFamily="34" charset="0"/>
                <a:cs typeface="Arial" pitchFamily="34" charset="0"/>
              </a:rPr>
              <a:t>3</a:t>
            </a:r>
          </a:p>
        </p:txBody>
      </p:sp>
      <p:sp>
        <p:nvSpPr>
          <p:cNvPr id="16" name="Oval 15">
            <a:extLst>
              <a:ext uri="{FF2B5EF4-FFF2-40B4-BE49-F238E27FC236}">
                <a16:creationId xmlns:a16="http://schemas.microsoft.com/office/drawing/2014/main" id="{89721E03-EA07-42C6-98DB-DFD5A65395FD}"/>
              </a:ext>
            </a:extLst>
          </p:cNvPr>
          <p:cNvSpPr/>
          <p:nvPr/>
        </p:nvSpPr>
        <p:spPr>
          <a:xfrm>
            <a:off x="43600" y="4503700"/>
            <a:ext cx="581025" cy="450438"/>
          </a:xfrm>
          <a:prstGeom prst="ellipse">
            <a:avLst/>
          </a:prstGeom>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00"/>
                </a:solidFill>
                <a:effectLst/>
                <a:uLnTx/>
                <a:uFillTx/>
                <a:latin typeface="Arial" pitchFamily="34" charset="0"/>
                <a:cs typeface="Arial" pitchFamily="34" charset="0"/>
              </a:rPr>
              <a:t>4</a:t>
            </a:r>
          </a:p>
        </p:txBody>
      </p:sp>
    </p:spTree>
    <p:extLst>
      <p:ext uri="{BB962C8B-B14F-4D97-AF65-F5344CB8AC3E}">
        <p14:creationId xmlns:p14="http://schemas.microsoft.com/office/powerpoint/2010/main" val="3538964784"/>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anim calcmode="lin" valueType="num">
                                      <p:cBhvr>
                                        <p:cTn id="13" dur="1000" fill="hold"/>
                                        <p:tgtEl>
                                          <p:spTgt spid="11"/>
                                        </p:tgtEl>
                                        <p:attrNameLst>
                                          <p:attrName>ppt_x</p:attrName>
                                        </p:attrNameLst>
                                      </p:cBhvr>
                                      <p:tavLst>
                                        <p:tav tm="0">
                                          <p:val>
                                            <p:strVal val="#ppt_x"/>
                                          </p:val>
                                        </p:tav>
                                        <p:tav tm="100000">
                                          <p:val>
                                            <p:strVal val="#ppt_x"/>
                                          </p:val>
                                        </p:tav>
                                      </p:tavLst>
                                    </p:anim>
                                    <p:anim calcmode="lin" valueType="num">
                                      <p:cBhvr>
                                        <p:cTn id="14" dur="1000" fill="hold"/>
                                        <p:tgtEl>
                                          <p:spTgt spid="11"/>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1000"/>
                                        <p:tgtEl>
                                          <p:spTgt spid="13"/>
                                        </p:tgtEl>
                                      </p:cBhvr>
                                    </p:animEffect>
                                    <p:anim calcmode="lin" valueType="num">
                                      <p:cBhvr>
                                        <p:cTn id="18" dur="1000" fill="hold"/>
                                        <p:tgtEl>
                                          <p:spTgt spid="13"/>
                                        </p:tgtEl>
                                        <p:attrNameLst>
                                          <p:attrName>ppt_x</p:attrName>
                                        </p:attrNameLst>
                                      </p:cBhvr>
                                      <p:tavLst>
                                        <p:tav tm="0">
                                          <p:val>
                                            <p:strVal val="#ppt_x"/>
                                          </p:val>
                                        </p:tav>
                                        <p:tav tm="100000">
                                          <p:val>
                                            <p:strVal val="#ppt_x"/>
                                          </p:val>
                                        </p:tav>
                                      </p:tavLst>
                                    </p:anim>
                                    <p:anim calcmode="lin" valueType="num">
                                      <p:cBhvr>
                                        <p:cTn id="19" dur="1000" fill="hold"/>
                                        <p:tgtEl>
                                          <p:spTgt spid="13"/>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1000"/>
                                        <p:tgtEl>
                                          <p:spTgt spid="16"/>
                                        </p:tgtEl>
                                      </p:cBhvr>
                                    </p:animEffect>
                                    <p:anim calcmode="lin" valueType="num">
                                      <p:cBhvr>
                                        <p:cTn id="23" dur="1000" fill="hold"/>
                                        <p:tgtEl>
                                          <p:spTgt spid="16"/>
                                        </p:tgtEl>
                                        <p:attrNameLst>
                                          <p:attrName>ppt_x</p:attrName>
                                        </p:attrNameLst>
                                      </p:cBhvr>
                                      <p:tavLst>
                                        <p:tav tm="0">
                                          <p:val>
                                            <p:strVal val="#ppt_x"/>
                                          </p:val>
                                        </p:tav>
                                        <p:tav tm="100000">
                                          <p:val>
                                            <p:strVal val="#ppt_x"/>
                                          </p:val>
                                        </p:tav>
                                      </p:tavLst>
                                    </p:anim>
                                    <p:anim calcmode="lin" valueType="num">
                                      <p:cBhvr>
                                        <p:cTn id="24"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1" grpId="0" animBg="1"/>
      <p:bldP spid="13" grpId="0" animBg="1"/>
      <p:bldP spid="16"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527A003-E81E-49FE-A1D8-A482435DE271}"/>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imgEffect>
                  </a14:imgLayer>
                </a14:imgProps>
              </a:ext>
            </a:extLst>
          </a:blip>
          <a:stretch>
            <a:fillRect/>
          </a:stretch>
        </p:blipFill>
        <p:spPr>
          <a:xfrm>
            <a:off x="429687" y="147638"/>
            <a:ext cx="3606388" cy="2038350"/>
          </a:xfrm>
          <a:prstGeom prst="rect">
            <a:avLst/>
          </a:prstGeom>
        </p:spPr>
      </p:pic>
      <p:sp>
        <p:nvSpPr>
          <p:cNvPr id="4" name="TextBox 3">
            <a:extLst>
              <a:ext uri="{FF2B5EF4-FFF2-40B4-BE49-F238E27FC236}">
                <a16:creationId xmlns:a16="http://schemas.microsoft.com/office/drawing/2014/main" id="{BFA71ED6-4818-4971-940C-5293AD3E8C5F}"/>
              </a:ext>
            </a:extLst>
          </p:cNvPr>
          <p:cNvSpPr txBox="1"/>
          <p:nvPr/>
        </p:nvSpPr>
        <p:spPr>
          <a:xfrm>
            <a:off x="429687" y="1792980"/>
            <a:ext cx="3995401"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000" b="1" dirty="0" err="1">
                <a:solidFill>
                  <a:srgbClr val="FF0000"/>
                </a:solidFill>
                <a:latin typeface="Aarian"/>
                <a:cs typeface="Calibri" panose="020F0502020204030204" pitchFamily="34" charset="0"/>
              </a:rPr>
              <a:t>Thi</a:t>
            </a:r>
            <a:r>
              <a:rPr kumimoji="0" lang="en-US" sz="4000" b="1" i="0" u="none" strike="noStrike" kern="1200" cap="none" spc="0" normalizeH="0" baseline="0" noProof="0" dirty="0">
                <a:ln>
                  <a:noFill/>
                </a:ln>
                <a:solidFill>
                  <a:srgbClr val="FF0000"/>
                </a:solidFill>
                <a:effectLst/>
                <a:uLnTx/>
                <a:uFillTx/>
                <a:latin typeface="Aarian"/>
                <a:cs typeface="Calibri" panose="020F0502020204030204" pitchFamily="34" charset="0"/>
              </a:rPr>
              <a:t> </a:t>
            </a:r>
            <a:r>
              <a:rPr kumimoji="0" lang="en-US" sz="4000" b="1" i="0" u="none" strike="noStrike" kern="1200" cap="none" spc="0" normalizeH="0" baseline="0" noProof="0" dirty="0" err="1">
                <a:ln>
                  <a:noFill/>
                </a:ln>
                <a:solidFill>
                  <a:srgbClr val="FF0000"/>
                </a:solidFill>
                <a:effectLst/>
                <a:uLnTx/>
                <a:uFillTx/>
                <a:latin typeface="Aarian"/>
                <a:cs typeface="Calibri" panose="020F0502020204030204" pitchFamily="34" charset="0"/>
              </a:rPr>
              <a:t>đọc</a:t>
            </a:r>
            <a:endParaRPr kumimoji="0" lang="en-US" sz="4000" b="1" i="0" u="none" strike="noStrike" kern="1200" cap="none" spc="0" normalizeH="0" baseline="0" noProof="0" dirty="0">
              <a:ln>
                <a:noFill/>
              </a:ln>
              <a:solidFill>
                <a:srgbClr val="FF0000"/>
              </a:solidFill>
              <a:effectLst/>
              <a:uLnTx/>
              <a:uFillTx/>
              <a:latin typeface="Aarian"/>
              <a:cs typeface="Calibri" panose="020F0502020204030204" pitchFamily="34" charset="0"/>
            </a:endParaRPr>
          </a:p>
        </p:txBody>
      </p:sp>
      <p:pic>
        <p:nvPicPr>
          <p:cNvPr id="5" name="Picture 4">
            <a:extLst>
              <a:ext uri="{FF2B5EF4-FFF2-40B4-BE49-F238E27FC236}">
                <a16:creationId xmlns:a16="http://schemas.microsoft.com/office/drawing/2014/main" id="{B40B806D-58D7-48CE-A61C-2047E9FF7C03}"/>
              </a:ext>
            </a:extLst>
          </p:cNvPr>
          <p:cNvPicPr>
            <a:picLocks noChangeAspect="1"/>
          </p:cNvPicPr>
          <p:nvPr/>
        </p:nvPicPr>
        <p:blipFill>
          <a:blip r:embed="rId4"/>
          <a:stretch>
            <a:fillRect/>
          </a:stretch>
        </p:blipFill>
        <p:spPr>
          <a:xfrm>
            <a:off x="4425088" y="2047309"/>
            <a:ext cx="5229575" cy="2763383"/>
          </a:xfrm>
          <a:prstGeom prst="rect">
            <a:avLst/>
          </a:prstGeom>
        </p:spPr>
      </p:pic>
      <p:pic>
        <p:nvPicPr>
          <p:cNvPr id="6" name="Picture 5">
            <a:extLst>
              <a:ext uri="{FF2B5EF4-FFF2-40B4-BE49-F238E27FC236}">
                <a16:creationId xmlns:a16="http://schemas.microsoft.com/office/drawing/2014/main" id="{B0965C17-B7F9-4F26-B88E-F1D5BC0AA336}"/>
              </a:ext>
            </a:extLst>
          </p:cNvPr>
          <p:cNvPicPr>
            <a:picLocks noChangeAspect="1"/>
          </p:cNvPicPr>
          <p:nvPr/>
        </p:nvPicPr>
        <p:blipFill>
          <a:blip r:embed="rId5"/>
          <a:stretch>
            <a:fillRect/>
          </a:stretch>
        </p:blipFill>
        <p:spPr>
          <a:xfrm>
            <a:off x="9834100" y="3429000"/>
            <a:ext cx="1766267" cy="2194750"/>
          </a:xfrm>
          <a:prstGeom prst="rect">
            <a:avLst/>
          </a:prstGeom>
        </p:spPr>
      </p:pic>
    </p:spTree>
    <p:extLst>
      <p:ext uri="{BB962C8B-B14F-4D97-AF65-F5344CB8AC3E}">
        <p14:creationId xmlns:p14="http://schemas.microsoft.com/office/powerpoint/2010/main" val="846874873"/>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par>
                                <p:cTn id="16" presetID="53" presetClass="entr" presetSubtype="16" fill="hold" nodeType="with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p:cTn id="18" dur="500" fill="hold"/>
                                        <p:tgtEl>
                                          <p:spTgt spid="5"/>
                                        </p:tgtEl>
                                        <p:attrNameLst>
                                          <p:attrName>ppt_w</p:attrName>
                                        </p:attrNameLst>
                                      </p:cBhvr>
                                      <p:tavLst>
                                        <p:tav tm="0">
                                          <p:val>
                                            <p:fltVal val="0"/>
                                          </p:val>
                                        </p:tav>
                                        <p:tav tm="100000">
                                          <p:val>
                                            <p:strVal val="#ppt_w"/>
                                          </p:val>
                                        </p:tav>
                                      </p:tavLst>
                                    </p:anim>
                                    <p:anim calcmode="lin" valueType="num">
                                      <p:cBhvr>
                                        <p:cTn id="19" dur="500" fill="hold"/>
                                        <p:tgtEl>
                                          <p:spTgt spid="5"/>
                                        </p:tgtEl>
                                        <p:attrNameLst>
                                          <p:attrName>ppt_h</p:attrName>
                                        </p:attrNameLst>
                                      </p:cBhvr>
                                      <p:tavLst>
                                        <p:tav tm="0">
                                          <p:val>
                                            <p:fltVal val="0"/>
                                          </p:val>
                                        </p:tav>
                                        <p:tav tm="100000">
                                          <p:val>
                                            <p:strVal val="#ppt_h"/>
                                          </p:val>
                                        </p:tav>
                                      </p:tavLst>
                                    </p:anim>
                                    <p:animEffect transition="in" filter="fade">
                                      <p:cBhvr>
                                        <p:cTn id="2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897"/>
        <p:cNvGrpSpPr/>
        <p:nvPr/>
      </p:nvGrpSpPr>
      <p:grpSpPr>
        <a:xfrm>
          <a:off x="0" y="0"/>
          <a:ext cx="0" cy="0"/>
          <a:chOff x="0" y="0"/>
          <a:chExt cx="0" cy="0"/>
        </a:xfrm>
      </p:grpSpPr>
      <p:pic>
        <p:nvPicPr>
          <p:cNvPr id="2050" name="Picture 2" descr="Phương Nam Education">
            <a:extLst>
              <a:ext uri="{FF2B5EF4-FFF2-40B4-BE49-F238E27FC236}">
                <a16:creationId xmlns:a16="http://schemas.microsoft.com/office/drawing/2014/main" id="{E8F085D3-A559-638A-7218-157E9F79F2DE}"/>
              </a:ext>
            </a:extLst>
          </p:cNvPr>
          <p:cNvPicPr>
            <a:picLocks noChangeAspect="1" noChangeArrowheads="1"/>
          </p:cNvPicPr>
          <p:nvPr/>
        </p:nvPicPr>
        <p:blipFill rotWithShape="1">
          <a:blip r:embed="rId3" cstate="print">
            <a:extLst>
              <a:ext uri="{BEBA8EAE-BF5A-486C-A8C5-ECC9F3942E4B}">
                <a14:imgProps xmlns:a14="http://schemas.microsoft.com/office/drawing/2010/main">
                  <a14:imgLayer r:embed="rId4">
                    <a14:imgEffect>
                      <a14:sharpenSoften amount="25000"/>
                    </a14:imgEffect>
                    <a14:imgEffect>
                      <a14:saturation sat="200000"/>
                    </a14:imgEffect>
                  </a14:imgLayer>
                </a14:imgProps>
              </a:ext>
              <a:ext uri="{28A0092B-C50C-407E-A947-70E740481C1C}">
                <a14:useLocalDpi xmlns:a14="http://schemas.microsoft.com/office/drawing/2010/main" val="0"/>
              </a:ext>
            </a:extLst>
          </a:blip>
          <a:srcRect t="39795" b="8331"/>
          <a:stretch/>
        </p:blipFill>
        <p:spPr bwMode="auto">
          <a:xfrm>
            <a:off x="3994215" y="3429001"/>
            <a:ext cx="3979291" cy="2915529"/>
          </a:xfrm>
          <a:prstGeom prst="ellipse">
            <a:avLst/>
          </a:prstGeom>
          <a:noFill/>
          <a:extLst>
            <a:ext uri="{909E8E84-426E-40DD-AFC4-6F175D3DCCD1}">
              <a14:hiddenFill xmlns:a14="http://schemas.microsoft.com/office/drawing/2010/main">
                <a:solidFill>
                  <a:srgbClr val="FFFFFF"/>
                </a:solidFill>
              </a14:hiddenFill>
            </a:ext>
          </a:extLst>
        </p:spPr>
      </p:pic>
      <p:sp>
        <p:nvSpPr>
          <p:cNvPr id="7902" name="Google Shape;7902;p32"/>
          <p:cNvSpPr txBox="1">
            <a:spLocks noGrp="1"/>
          </p:cNvSpPr>
          <p:nvPr>
            <p:ph type="title"/>
          </p:nvPr>
        </p:nvSpPr>
        <p:spPr>
          <a:xfrm>
            <a:off x="2901025" y="1899462"/>
            <a:ext cx="5560587" cy="1072512"/>
          </a:xfrm>
          <a:prstGeom prst="rect">
            <a:avLst/>
          </a:prstGeom>
        </p:spPr>
        <p:txBody>
          <a:bodyPr spcFirstLastPara="1" wrap="square" lIns="121598" tIns="121598" rIns="121598" bIns="121598" anchor="b" anchorCtr="0">
            <a:noAutofit/>
          </a:bodyPr>
          <a:lstStyle/>
          <a:p>
            <a:r>
              <a:rPr lang="en-US" sz="6000" b="1" dirty="0" err="1">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Đọc</a:t>
            </a:r>
            <a:r>
              <a:rPr lang="en-US" sz="6000" b="1" dirty="0">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6000" b="1" dirty="0" err="1">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toàn</a:t>
            </a:r>
            <a:r>
              <a:rPr lang="en-US" sz="6000" b="1" dirty="0">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6000" b="1" dirty="0" err="1">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a:t>
            </a:r>
            <a:endParaRPr sz="6000" b="1" dirty="0">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80337966"/>
      </p:ext>
    </p:extLst>
  </p:cSld>
  <p:clrMapOvr>
    <a:masterClrMapping/>
  </p:clrMapOvr>
  <p:transition spd="slow">
    <p:push dir="u"/>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2907413" y="1088637"/>
            <a:ext cx="6018222" cy="930447"/>
          </a:xfrm>
        </p:spPr>
        <p:txBody>
          <a:bodyPr vert="horz" lIns="91440" tIns="45720" rIns="91440" bIns="45720" rtlCol="0" anchor="b">
            <a:normAutofit/>
          </a:bodyPr>
          <a:lstStyle/>
          <a:p>
            <a:pPr algn="ctr"/>
            <a:r>
              <a:rPr lang="en-US" sz="5400" b="1" dirty="0" err="1">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Khởi</a:t>
            </a:r>
            <a:r>
              <a:rPr lang="en-US" sz="5400" b="1" dirty="0">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5400" b="1" dirty="0" err="1">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động</a:t>
            </a:r>
            <a:endParaRPr lang="en-US" sz="5400" b="1" dirty="0">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pic>
        <p:nvPicPr>
          <p:cNvPr id="6" name="Picture 4" descr="Trang Phục Dân Tộc Thiểu Số Hình ảnh PNG | Vector và các tập tin PSD | Tải  về miễn phí trên Pngtree"/>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6250" b="94500" l="10000" r="90000">
                        <a14:foregroundMark x1="32333" y1="6250" x2="39833" y2="14083"/>
                        <a14:foregroundMark x1="40417" y1="90167" x2="54750" y2="92500"/>
                        <a14:foregroundMark x1="54750" y1="92500" x2="77417" y2="91500"/>
                        <a14:foregroundMark x1="21917" y1="90250" x2="68417" y2="93083"/>
                        <a14:foregroundMark x1="19917" y1="90333" x2="28000" y2="93667"/>
                        <a14:foregroundMark x1="28000" y1="93667" x2="45167" y2="94500"/>
                        <a14:foregroundMark x1="45167" y1="94500" x2="69750" y2="93833"/>
                      </a14:backgroundRemoval>
                    </a14:imgEffect>
                  </a14:imgLayer>
                </a14:imgProps>
              </a:ext>
              <a:ext uri="{28A0092B-C50C-407E-A947-70E740481C1C}">
                <a14:useLocalDpi xmlns:a14="http://schemas.microsoft.com/office/drawing/2010/main" val="0"/>
              </a:ext>
            </a:extLst>
          </a:blip>
          <a:stretch>
            <a:fillRect/>
          </a:stretch>
        </p:blipFill>
        <p:spPr bwMode="auto">
          <a:xfrm>
            <a:off x="1060707" y="2426818"/>
            <a:ext cx="5055571" cy="3997637"/>
          </a:xfrm>
          <a:prstGeom prst="rect">
            <a:avLst/>
          </a:prstGeom>
          <a:noFill/>
          <a:extLst>
            <a:ext uri="{909E8E84-426E-40DD-AFC4-6F175D3DCCD1}">
              <a14:hiddenFill xmlns:a14="http://schemas.microsoft.com/office/drawing/2010/main">
                <a:solidFill>
                  <a:srgbClr val="FFFFFF"/>
                </a:solidFill>
              </a14:hiddenFill>
            </a:ext>
          </a:extLst>
        </p:spPr>
      </p:pic>
      <p:cxnSp>
        <p:nvCxnSpPr>
          <p:cNvPr id="7" name="Straight Connector 1036"/>
          <p:cNvCxnSpPr>
            <a:cxnSpLocks noGrp="1" noRot="1" noChangeAspect="1" noMove="1" noResize="1" noEditPoints="1" noAdjustHandles="1" noChangeArrowheads="1" noChangeShapeType="1"/>
          </p:cNvCxnSpPr>
          <p:nvPr/>
        </p:nvCxnSpPr>
        <p:spPr>
          <a:xfrm>
            <a:off x="6116278" y="2596836"/>
            <a:ext cx="0" cy="3657600"/>
          </a:xfrm>
          <a:prstGeom prst="line">
            <a:avLst/>
          </a:prstGeom>
          <a:ln w="101600" cmpd="dbl">
            <a:solidFill>
              <a:srgbClr val="595959"/>
            </a:solidFill>
          </a:ln>
        </p:spPr>
        <p:style>
          <a:lnRef idx="1">
            <a:schemeClr val="accent1"/>
          </a:lnRef>
          <a:fillRef idx="0">
            <a:schemeClr val="accent1"/>
          </a:fillRef>
          <a:effectRef idx="0">
            <a:schemeClr val="accent1"/>
          </a:effectRef>
          <a:fontRef idx="minor">
            <a:schemeClr val="tx1"/>
          </a:fontRef>
        </p:style>
      </p:cxnSp>
      <p:pic>
        <p:nvPicPr>
          <p:cNvPr id="8" name="Picture 2" descr="Rừng Hình ảnh PNG | Vector và các tập tin PSD | Tải về miễn phí trên Pngtree"/>
          <p:cNvPicPr>
            <a:picLocks noChangeAspect="1" noChangeArrowheads="1"/>
          </p:cNvPicPr>
          <p:nvPr/>
        </p:nvPicPr>
        <p:blipFill rotWithShape="1">
          <a:blip r:embed="rId4">
            <a:extLst>
              <a:ext uri="{BEBA8EAE-BF5A-486C-A8C5-ECC9F3942E4B}">
                <a14:imgProps xmlns:a14="http://schemas.microsoft.com/office/drawing/2010/main">
                  <a14:imgLayer r:embed="rId5">
                    <a14:imgEffect>
                      <a14:backgroundRemoval t="10000" b="90000" l="10000" r="90000">
                        <a14:foregroundMark x1="49833" y1="20083" x2="54583" y2="21167"/>
                      </a14:backgroundRemoval>
                    </a14:imgEffect>
                  </a14:imgLayer>
                </a14:imgProps>
              </a:ext>
              <a:ext uri="{28A0092B-C50C-407E-A947-70E740481C1C}">
                <a14:useLocalDpi xmlns:a14="http://schemas.microsoft.com/office/drawing/2010/main" val="0"/>
              </a:ext>
            </a:extLst>
          </a:blip>
          <a:srcRect l="22604" t="9931" r="23162" b="15083"/>
          <a:stretch>
            <a:fillRect/>
          </a:stretch>
        </p:blipFill>
        <p:spPr bwMode="auto">
          <a:xfrm>
            <a:off x="6347011" y="2426818"/>
            <a:ext cx="5488663" cy="399763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90631164"/>
      </p:ext>
    </p:extLst>
  </p:cSld>
  <p:clrMapOvr>
    <a:masterClrMapping/>
  </p:clrMapOvr>
  <p:transition spd="slow">
    <p:push dir="u"/>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907"/>
        <p:cNvGrpSpPr/>
        <p:nvPr/>
      </p:nvGrpSpPr>
      <p:grpSpPr>
        <a:xfrm>
          <a:off x="0" y="0"/>
          <a:ext cx="0" cy="0"/>
          <a:chOff x="0" y="0"/>
          <a:chExt cx="0" cy="0"/>
        </a:xfrm>
      </p:grpSpPr>
      <p:grpSp>
        <p:nvGrpSpPr>
          <p:cNvPr id="7" name="Group 6">
            <a:extLst>
              <a:ext uri="{FF2B5EF4-FFF2-40B4-BE49-F238E27FC236}">
                <a16:creationId xmlns:a16="http://schemas.microsoft.com/office/drawing/2014/main" id="{43BC280A-1B11-C35E-E7E4-2333785429E9}"/>
              </a:ext>
            </a:extLst>
          </p:cNvPr>
          <p:cNvGrpSpPr/>
          <p:nvPr/>
        </p:nvGrpSpPr>
        <p:grpSpPr>
          <a:xfrm>
            <a:off x="239744" y="199650"/>
            <a:ext cx="11712513" cy="5796724"/>
            <a:chOff x="239150" y="199649"/>
            <a:chExt cx="11683537" cy="5796724"/>
          </a:xfrm>
          <a:solidFill>
            <a:srgbClr val="FFFFFF"/>
          </a:solidFill>
        </p:grpSpPr>
        <p:sp>
          <p:nvSpPr>
            <p:cNvPr id="6" name="TextBox 5">
              <a:extLst>
                <a:ext uri="{FF2B5EF4-FFF2-40B4-BE49-F238E27FC236}">
                  <a16:creationId xmlns:a16="http://schemas.microsoft.com/office/drawing/2014/main" id="{0058C64B-71E6-6640-96B2-78519B6845E6}"/>
                </a:ext>
              </a:extLst>
            </p:cNvPr>
            <p:cNvSpPr txBox="1"/>
            <p:nvPr/>
          </p:nvSpPr>
          <p:spPr>
            <a:xfrm>
              <a:off x="239150" y="733394"/>
              <a:ext cx="11683537" cy="5262979"/>
            </a:xfrm>
            <a:prstGeom prst="rect">
              <a:avLst/>
            </a:prstGeom>
            <a:grpFill/>
          </p:spPr>
          <p:txBody>
            <a:bodyPr wrap="square" rtlCol="0">
              <a:spAutoFit/>
            </a:bodyPr>
            <a:lstStyle/>
            <a:p>
              <a:pPr algn="just"/>
              <a:r>
                <a:rPr lang="en-US" sz="2400" b="0" i="0" dirty="0">
                  <a:solidFill>
                    <a:srgbClr val="000000"/>
                  </a:solidFill>
                  <a:effectLst/>
                  <a:latin typeface="Times New Roman" panose="02020603050405020304" pitchFamily="18" charset="0"/>
                  <a:cs typeface="Times New Roman" panose="02020603050405020304" pitchFamily="18" charset="0"/>
                </a:rPr>
                <a:t>	</a:t>
              </a:r>
              <a:r>
                <a:rPr lang="en-US" sz="2600" b="0" i="0" dirty="0" err="1">
                  <a:solidFill>
                    <a:srgbClr val="000000"/>
                  </a:solidFill>
                  <a:effectLst/>
                  <a:latin typeface="Times New Roman" panose="02020603050405020304" pitchFamily="18" charset="0"/>
                  <a:cs typeface="Times New Roman" panose="02020603050405020304" pitchFamily="18" charset="0"/>
                </a:rPr>
                <a:t>Làng</a:t>
              </a:r>
              <a:r>
                <a:rPr lang="en-US" sz="2600" b="0" i="0" dirty="0">
                  <a:solidFill>
                    <a:srgbClr val="000000"/>
                  </a:solidFill>
                  <a:effectLst/>
                  <a:latin typeface="Times New Roman" panose="02020603050405020304" pitchFamily="18" charset="0"/>
                  <a:cs typeface="Times New Roman" panose="02020603050405020304" pitchFamily="18" charset="0"/>
                </a:rPr>
                <a:t> </a:t>
              </a:r>
              <a:r>
                <a:rPr lang="en-US" sz="2600" b="0" i="0" dirty="0" err="1">
                  <a:solidFill>
                    <a:srgbClr val="000000"/>
                  </a:solidFill>
                  <a:effectLst/>
                  <a:latin typeface="Times New Roman" panose="02020603050405020304" pitchFamily="18" charset="0"/>
                  <a:cs typeface="Times New Roman" panose="02020603050405020304" pitchFamily="18" charset="0"/>
                </a:rPr>
                <a:t>tôi</a:t>
              </a:r>
              <a:r>
                <a:rPr lang="en-US" sz="2600" b="0" i="0" dirty="0">
                  <a:solidFill>
                    <a:srgbClr val="000000"/>
                  </a:solidFill>
                  <a:effectLst/>
                  <a:latin typeface="Times New Roman" panose="02020603050405020304" pitchFamily="18" charset="0"/>
                  <a:cs typeface="Times New Roman" panose="02020603050405020304" pitchFamily="18" charset="0"/>
                </a:rPr>
                <a:t> ở </a:t>
              </a:r>
              <a:r>
                <a:rPr lang="en-US" sz="2600" b="0" i="0" dirty="0" err="1">
                  <a:solidFill>
                    <a:srgbClr val="000000"/>
                  </a:solidFill>
                  <a:effectLst/>
                  <a:latin typeface="Times New Roman" panose="02020603050405020304" pitchFamily="18" charset="0"/>
                  <a:cs typeface="Times New Roman" panose="02020603050405020304" pitchFamily="18" charset="0"/>
                </a:rPr>
                <a:t>lưng</a:t>
              </a:r>
              <a:r>
                <a:rPr lang="en-US" sz="2600" b="0" i="0" dirty="0">
                  <a:solidFill>
                    <a:srgbClr val="000000"/>
                  </a:solidFill>
                  <a:effectLst/>
                  <a:latin typeface="Times New Roman" panose="02020603050405020304" pitchFamily="18" charset="0"/>
                  <a:cs typeface="Times New Roman" panose="02020603050405020304" pitchFamily="18" charset="0"/>
                </a:rPr>
                <a:t> </a:t>
              </a:r>
              <a:r>
                <a:rPr lang="en-US" sz="2600" b="0" i="0" dirty="0" err="1">
                  <a:solidFill>
                    <a:srgbClr val="000000"/>
                  </a:solidFill>
                  <a:effectLst/>
                  <a:latin typeface="Times New Roman" panose="02020603050405020304" pitchFamily="18" charset="0"/>
                  <a:cs typeface="Times New Roman" panose="02020603050405020304" pitchFamily="18" charset="0"/>
                </a:rPr>
                <a:t>Trường</a:t>
              </a:r>
              <a:r>
                <a:rPr lang="en-US" sz="2600" b="0" i="0" dirty="0">
                  <a:solidFill>
                    <a:srgbClr val="000000"/>
                  </a:solidFill>
                  <a:effectLst/>
                  <a:latin typeface="Times New Roman" panose="02020603050405020304" pitchFamily="18" charset="0"/>
                  <a:cs typeface="Times New Roman" panose="02020603050405020304" pitchFamily="18" charset="0"/>
                </a:rPr>
                <a:t> </a:t>
              </a:r>
              <a:r>
                <a:rPr lang="en-US" sz="2600" b="0" i="0" dirty="0" err="1">
                  <a:solidFill>
                    <a:srgbClr val="000000"/>
                  </a:solidFill>
                  <a:effectLst/>
                  <a:latin typeface="Times New Roman" panose="02020603050405020304" pitchFamily="18" charset="0"/>
                  <a:cs typeface="Times New Roman" panose="02020603050405020304" pitchFamily="18" charset="0"/>
                </a:rPr>
                <a:t>Sơn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giữa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vùng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núi</a:t>
              </a:r>
              <a:r>
                <a:rPr lang="en-US" sz="2600" dirty="0">
                  <a:latin typeface="Times New Roman" panose="02020603050405020304" pitchFamily="18" charset="0"/>
                  <a:cs typeface="Times New Roman" panose="02020603050405020304" pitchFamily="18" charset="0"/>
                </a:rPr>
                <a:t> non </a:t>
              </a:r>
              <a:r>
                <a:rPr lang="en-US" sz="2600" dirty="0" err="1">
                  <a:latin typeface="Times New Roman" panose="02020603050405020304" pitchFamily="18" charset="0"/>
                  <a:cs typeface="Times New Roman" panose="02020603050405020304" pitchFamily="18" charset="0"/>
                </a:rPr>
                <a:t>trùng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điệp</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Một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lần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mấy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đứa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bạn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được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ông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thăm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rừng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Đứa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nào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cũng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vui</a:t>
              </a:r>
              <a:r>
                <a:rPr lang="en-US" sz="2600" dirty="0">
                  <a:latin typeface="Times New Roman" panose="02020603050405020304" pitchFamily="18" charset="0"/>
                  <a:cs typeface="Times New Roman" panose="02020603050405020304" pitchFamily="18" charset="0"/>
                </a:rPr>
                <a:t>.</a:t>
              </a:r>
            </a:p>
            <a:p>
              <a:pPr algn="just"/>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Hôm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đó</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một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ngày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ráo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Ông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đưa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mỗi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đứa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một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tàu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lá</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cọ</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che</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Chưa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hết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mùa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mưa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đâu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dâu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cũng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thấy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cây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thêm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chồi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cỏ</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mọc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xanh</a:t>
              </a:r>
              <a:r>
                <a:rPr lang="en-US" sz="2600" dirty="0">
                  <a:latin typeface="Times New Roman" panose="02020603050405020304" pitchFamily="18" charset="0"/>
                  <a:cs typeface="Times New Roman" panose="02020603050405020304" pitchFamily="18" charset="0"/>
                </a:rPr>
                <a:t> um. </a:t>
              </a:r>
              <a:r>
                <a:rPr lang="en-US" sz="2600" dirty="0" err="1">
                  <a:latin typeface="Times New Roman" panose="02020603050405020304" pitchFamily="18" charset="0"/>
                  <a:cs typeface="Times New Roman" panose="02020603050405020304" pitchFamily="18" charset="0"/>
                </a:rPr>
                <a:t>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trong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rừng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nghe</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rất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rõ</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tiếng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suối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róc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rách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tiếng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chim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hót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líu</a:t>
              </a:r>
              <a:r>
                <a:rPr lang="en-US" sz="2600" dirty="0">
                  <a:latin typeface="Times New Roman" panose="02020603050405020304" pitchFamily="18" charset="0"/>
                  <a:cs typeface="Times New Roman" panose="02020603050405020304" pitchFamily="18" charset="0"/>
                </a:rPr>
                <a:t> lo. </a:t>
              </a:r>
            </a:p>
            <a:p>
              <a:pPr algn="just"/>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Mặt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trời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chiếu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luồng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sáng</a:t>
              </a:r>
              <a:r>
                <a:rPr lang="en-US" sz="2600" dirty="0">
                  <a:latin typeface="Times New Roman" panose="02020603050405020304" pitchFamily="18" charset="0"/>
                  <a:cs typeface="Times New Roman" panose="02020603050405020304" pitchFamily="18" charset="0"/>
                </a:rPr>
                <a:t> qua </a:t>
              </a:r>
              <a:r>
                <a:rPr lang="en-US" sz="2600" dirty="0" err="1">
                  <a:latin typeface="Times New Roman" panose="02020603050405020304" pitchFamily="18" charset="0"/>
                  <a:cs typeface="Times New Roman" panose="02020603050405020304" pitchFamily="18" charset="0"/>
                </a:rPr>
                <a:t>kẽ</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lá</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Cây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vươn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ngọn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cao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tít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đón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Nhiều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cây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thân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thẳng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tắp</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tán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lá</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tròn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xoe</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cs typeface="Times New Roman" panose="02020603050405020304" pitchFamily="18" charset="0"/>
                </a:rPr>
                <a:t> con </a:t>
              </a:r>
              <a:r>
                <a:rPr lang="en-US" sz="2600" dirty="0" err="1">
                  <a:latin typeface="Times New Roman" panose="02020603050405020304" pitchFamily="18" charset="0"/>
                  <a:cs typeface="Times New Roman" panose="02020603050405020304" pitchFamily="18" charset="0"/>
                </a:rPr>
                <a:t>sóc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nâu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cong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đuôi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nhảy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thoăn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thoắt</a:t>
              </a:r>
              <a:r>
                <a:rPr lang="en-US" sz="2600" dirty="0">
                  <a:latin typeface="Times New Roman" panose="02020603050405020304" pitchFamily="18" charset="0"/>
                  <a:cs typeface="Times New Roman" panose="02020603050405020304" pitchFamily="18" charset="0"/>
                </a:rPr>
                <a:t> qua </a:t>
              </a:r>
              <a:r>
                <a:rPr lang="en-US" sz="2600" dirty="0" err="1">
                  <a:latin typeface="Times New Roman" panose="02020603050405020304" pitchFamily="18" charset="0"/>
                  <a:cs typeface="Times New Roman" panose="02020603050405020304" pitchFamily="18" charset="0"/>
                </a:rPr>
                <a:t>các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cành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cây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Thấy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có</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người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tới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chúng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dừng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cả</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lại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nhìn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ngơ</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ngác</a:t>
              </a:r>
              <a:r>
                <a:rPr lang="en-US" sz="2600" dirty="0">
                  <a:latin typeface="Times New Roman" panose="02020603050405020304" pitchFamily="18" charset="0"/>
                  <a:cs typeface="Times New Roman" panose="02020603050405020304" pitchFamily="18" charset="0"/>
                </a:rPr>
                <a:t>.</a:t>
              </a:r>
            </a:p>
            <a:p>
              <a:pPr algn="just"/>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Khi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đã</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nhạt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màu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vòm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cây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chúng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về</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trong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tiếc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nuối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đường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ông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kể</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về</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cánh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rừng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thuở</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xua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Biết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bao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cảnh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sắc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như</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hiện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trước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mắt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chúng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bầy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vượn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nghịch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đánh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cành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cao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đàn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hươu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nai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xinh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đẹp</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hiền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lành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rủ</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nhau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suối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vạt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cỏ</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đẫm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sương</a:t>
              </a:r>
              <a:r>
                <a:rPr lang="en-US" sz="2600" dirty="0">
                  <a:latin typeface="Times New Roman" panose="02020603050405020304" pitchFamily="18" charset="0"/>
                  <a:cs typeface="Times New Roman" panose="02020603050405020304" pitchFamily="18" charset="0"/>
                </a:rPr>
                <a:t> long </a:t>
              </a:r>
              <a:r>
                <a:rPr lang="en-US" sz="2600" dirty="0" err="1">
                  <a:latin typeface="Times New Roman" panose="02020603050405020304" pitchFamily="18" charset="0"/>
                  <a:cs typeface="Times New Roman" panose="02020603050405020304" pitchFamily="18" charset="0"/>
                </a:rPr>
                <a:t>lanh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trong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nắng</a:t>
              </a:r>
              <a:r>
                <a:rPr lang="en-US" sz="2600" dirty="0">
                  <a:latin typeface="Times New Roman" panose="02020603050405020304" pitchFamily="18" charset="0"/>
                  <a:cs typeface="Times New Roman" panose="02020603050405020304" pitchFamily="18" charset="0"/>
                </a:rPr>
                <a:t>.</a:t>
              </a:r>
            </a:p>
            <a:p>
              <a:pPr algn="just"/>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Vũ</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Hùng</a:t>
              </a:r>
              <a:r>
                <a:rPr lang="en-US" sz="2400" dirty="0">
                  <a:latin typeface="Times New Roman" panose="02020603050405020304" pitchFamily="18" charset="0"/>
                  <a:cs typeface="Times New Roman" panose="02020603050405020304" pitchFamily="18" charset="0"/>
                </a:rPr>
                <a:t>)</a:t>
              </a:r>
            </a:p>
          </p:txBody>
        </p:sp>
        <p:sp>
          <p:nvSpPr>
            <p:cNvPr id="9" name="TextBox 8">
              <a:extLst>
                <a:ext uri="{FF2B5EF4-FFF2-40B4-BE49-F238E27FC236}">
                  <a16:creationId xmlns:a16="http://schemas.microsoft.com/office/drawing/2014/main" id="{78AA7019-15F0-E0B4-B7B8-5FEC4AF39094}"/>
                </a:ext>
              </a:extLst>
            </p:cNvPr>
            <p:cNvSpPr txBox="1"/>
            <p:nvPr/>
          </p:nvSpPr>
          <p:spPr>
            <a:xfrm>
              <a:off x="3925031" y="199649"/>
              <a:ext cx="4939997" cy="523220"/>
            </a:xfrm>
            <a:prstGeom prst="rect">
              <a:avLst/>
            </a:prstGeom>
            <a:grpFill/>
          </p:spPr>
          <p:txBody>
            <a:bodyPr wrap="square" rtlCol="0">
              <a:spAutoFit/>
            </a:bodyPr>
            <a:lstStyle/>
            <a:p>
              <a:pPr algn="ctr"/>
              <a:r>
                <a:rPr lang="en-US" sz="2800" b="1" dirty="0">
                  <a:solidFill>
                    <a:srgbClr val="008000"/>
                  </a:solidFill>
                  <a:latin typeface="Times New Roman" panose="02020603050405020304" pitchFamily="18" charset="0"/>
                  <a:cs typeface="Times New Roman" panose="02020603050405020304" pitchFamily="18" charset="0"/>
                </a:rPr>
                <a:t>CÁNH RỪNG TRONG NẮNG</a:t>
              </a:r>
              <a:endParaRPr lang="vi-VN" sz="2800" b="1" i="0" dirty="0">
                <a:solidFill>
                  <a:srgbClr val="008000"/>
                </a:solidFill>
                <a:effectLst/>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997311323"/>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7897"/>
        <p:cNvGrpSpPr/>
        <p:nvPr/>
      </p:nvGrpSpPr>
      <p:grpSpPr>
        <a:xfrm>
          <a:off x="0" y="0"/>
          <a:ext cx="0" cy="0"/>
          <a:chOff x="0" y="0"/>
          <a:chExt cx="0" cy="0"/>
        </a:xfrm>
      </p:grpSpPr>
      <p:sp>
        <p:nvSpPr>
          <p:cNvPr id="7902" name="Google Shape;7902;p32"/>
          <p:cNvSpPr txBox="1">
            <a:spLocks noGrp="1"/>
          </p:cNvSpPr>
          <p:nvPr>
            <p:ph type="title"/>
          </p:nvPr>
        </p:nvSpPr>
        <p:spPr>
          <a:xfrm>
            <a:off x="1577192" y="889527"/>
            <a:ext cx="9353469" cy="1072512"/>
          </a:xfrm>
          <a:prstGeom prst="rect">
            <a:avLst/>
          </a:prstGeom>
        </p:spPr>
        <p:txBody>
          <a:bodyPr spcFirstLastPara="1" wrap="square" lIns="121598" tIns="121598" rIns="121598" bIns="121598" anchor="b" anchorCtr="0">
            <a:noAutofit/>
          </a:bodyPr>
          <a:lstStyle/>
          <a:p>
            <a:r>
              <a:rPr lang="en-US" sz="6000" b="1" dirty="0">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TÌM HIỂU BÀI</a:t>
            </a:r>
            <a:endParaRPr sz="6000" b="1" dirty="0">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pic>
        <p:nvPicPr>
          <p:cNvPr id="4" name="Picture 2" descr="Hình ảnh Vẽ Tay Hoạt Hình Thế Giới đọc Sách Ngày đọc Sách Của Trẻ Em Có Thể  được Sử Dụng Cho Minh Họa Thương Mại PNG , Tính Cách, Con Trai,"/>
          <p:cNvPicPr>
            <a:picLocks noChangeAspect="1" noChangeArrowheads="1"/>
          </p:cNvPicPr>
          <p:nvPr/>
        </p:nvPicPr>
        <p:blipFill rotWithShape="1">
          <a:blip r:embed="rId3">
            <a:extLst>
              <a:ext uri="{28A0092B-C50C-407E-A947-70E740481C1C}">
                <a14:useLocalDpi xmlns:a14="http://schemas.microsoft.com/office/drawing/2010/main" val="0"/>
              </a:ext>
            </a:extLst>
          </a:blip>
          <a:srcRect l="2005" r="11048"/>
          <a:stretch>
            <a:fillRect/>
          </a:stretch>
        </p:blipFill>
        <p:spPr bwMode="auto">
          <a:xfrm>
            <a:off x="3603009" y="2115404"/>
            <a:ext cx="4558352" cy="3912454"/>
          </a:xfrm>
          <a:custGeom>
            <a:avLst/>
            <a:gdLst/>
            <a:ahLst/>
            <a:cxnLst/>
            <a:rect l="l" t="t" r="r" b="b"/>
            <a:pathLst>
              <a:path w="5962785" h="6858000">
                <a:moveTo>
                  <a:pt x="1044839" y="0"/>
                </a:moveTo>
                <a:lnTo>
                  <a:pt x="5962785" y="0"/>
                </a:lnTo>
                <a:lnTo>
                  <a:pt x="5962785" y="6858000"/>
                </a:lnTo>
                <a:lnTo>
                  <a:pt x="1469886" y="6858000"/>
                </a:lnTo>
                <a:lnTo>
                  <a:pt x="1416006" y="6823984"/>
                </a:lnTo>
                <a:cubicBezTo>
                  <a:pt x="1356767" y="6787940"/>
                  <a:pt x="1296437" y="6755500"/>
                  <a:pt x="1232473" y="6733873"/>
                </a:cubicBezTo>
                <a:cubicBezTo>
                  <a:pt x="1145250" y="6705037"/>
                  <a:pt x="1060933" y="6654575"/>
                  <a:pt x="1075471" y="6503186"/>
                </a:cubicBezTo>
                <a:cubicBezTo>
                  <a:pt x="1078378" y="6459932"/>
                  <a:pt x="1055118" y="6427493"/>
                  <a:pt x="1020229" y="6438306"/>
                </a:cubicBezTo>
                <a:cubicBezTo>
                  <a:pt x="953358" y="6459932"/>
                  <a:pt x="921375" y="6398656"/>
                  <a:pt x="883579" y="6351798"/>
                </a:cubicBezTo>
                <a:cubicBezTo>
                  <a:pt x="816707" y="6268895"/>
                  <a:pt x="752743" y="6182387"/>
                  <a:pt x="645167" y="6167969"/>
                </a:cubicBezTo>
                <a:cubicBezTo>
                  <a:pt x="665519" y="6103088"/>
                  <a:pt x="700408" y="6110298"/>
                  <a:pt x="732391" y="6124716"/>
                </a:cubicBezTo>
                <a:cubicBezTo>
                  <a:pt x="816707" y="6160761"/>
                  <a:pt x="901023" y="6200410"/>
                  <a:pt x="985339" y="6236455"/>
                </a:cubicBezTo>
                <a:cubicBezTo>
                  <a:pt x="1040581" y="6258081"/>
                  <a:pt x="1095822" y="6290522"/>
                  <a:pt x="1168509" y="6265291"/>
                </a:cubicBezTo>
                <a:cubicBezTo>
                  <a:pt x="1104545" y="6135530"/>
                  <a:pt x="996969" y="6110298"/>
                  <a:pt x="909746" y="6070649"/>
                </a:cubicBezTo>
                <a:cubicBezTo>
                  <a:pt x="802169" y="6020185"/>
                  <a:pt x="738206" y="5926470"/>
                  <a:pt x="659704" y="5818335"/>
                </a:cubicBezTo>
                <a:cubicBezTo>
                  <a:pt x="738206" y="5789500"/>
                  <a:pt x="787632" y="5868798"/>
                  <a:pt x="851597" y="5865193"/>
                </a:cubicBezTo>
                <a:cubicBezTo>
                  <a:pt x="854504" y="5854380"/>
                  <a:pt x="860319" y="5832753"/>
                  <a:pt x="860319" y="5832753"/>
                </a:cubicBezTo>
                <a:cubicBezTo>
                  <a:pt x="755650" y="5775081"/>
                  <a:pt x="709132" y="5666947"/>
                  <a:pt x="691686" y="5533581"/>
                </a:cubicBezTo>
                <a:cubicBezTo>
                  <a:pt x="685872" y="5465095"/>
                  <a:pt x="648075" y="5443468"/>
                  <a:pt x="610278" y="5411029"/>
                </a:cubicBezTo>
                <a:cubicBezTo>
                  <a:pt x="482350" y="5299289"/>
                  <a:pt x="345700" y="5198364"/>
                  <a:pt x="238123" y="5046976"/>
                </a:cubicBezTo>
                <a:cubicBezTo>
                  <a:pt x="363144" y="5064998"/>
                  <a:pt x="461997" y="5165924"/>
                  <a:pt x="592833" y="5209177"/>
                </a:cubicBezTo>
                <a:cubicBezTo>
                  <a:pt x="488165" y="5043371"/>
                  <a:pt x="351514" y="4956864"/>
                  <a:pt x="226494" y="4855939"/>
                </a:cubicBezTo>
                <a:cubicBezTo>
                  <a:pt x="168344" y="4809081"/>
                  <a:pt x="116011" y="4751408"/>
                  <a:pt x="49139" y="4726177"/>
                </a:cubicBezTo>
                <a:cubicBezTo>
                  <a:pt x="25879" y="4718968"/>
                  <a:pt x="-14825" y="4700947"/>
                  <a:pt x="5527" y="4650483"/>
                </a:cubicBezTo>
                <a:cubicBezTo>
                  <a:pt x="22972" y="4607230"/>
                  <a:pt x="54954" y="4621648"/>
                  <a:pt x="84029" y="4632460"/>
                </a:cubicBezTo>
                <a:cubicBezTo>
                  <a:pt x="153807" y="4661296"/>
                  <a:pt x="229401" y="4661296"/>
                  <a:pt x="325347" y="4661296"/>
                </a:cubicBezTo>
                <a:cubicBezTo>
                  <a:pt x="243939" y="4524326"/>
                  <a:pt x="95658" y="4567580"/>
                  <a:pt x="25879" y="4423401"/>
                </a:cubicBezTo>
                <a:cubicBezTo>
                  <a:pt x="113103" y="4398170"/>
                  <a:pt x="179975" y="4448632"/>
                  <a:pt x="249753" y="4459446"/>
                </a:cubicBezTo>
                <a:cubicBezTo>
                  <a:pt x="313718" y="4470259"/>
                  <a:pt x="328254" y="4445028"/>
                  <a:pt x="313718" y="4365729"/>
                </a:cubicBezTo>
                <a:cubicBezTo>
                  <a:pt x="290458" y="4243177"/>
                  <a:pt x="325347" y="4181900"/>
                  <a:pt x="418386" y="4214341"/>
                </a:cubicBezTo>
                <a:cubicBezTo>
                  <a:pt x="505609" y="4246781"/>
                  <a:pt x="514332" y="4199922"/>
                  <a:pt x="491072" y="4131438"/>
                </a:cubicBezTo>
                <a:cubicBezTo>
                  <a:pt x="456183" y="4030512"/>
                  <a:pt x="493979" y="3951214"/>
                  <a:pt x="520147" y="3864706"/>
                </a:cubicBezTo>
                <a:cubicBezTo>
                  <a:pt x="560851" y="3734945"/>
                  <a:pt x="543407" y="3670064"/>
                  <a:pt x="459090" y="3572743"/>
                </a:cubicBezTo>
                <a:cubicBezTo>
                  <a:pt x="409664" y="3518676"/>
                  <a:pt x="360236" y="3471818"/>
                  <a:pt x="290458" y="3424959"/>
                </a:cubicBezTo>
                <a:cubicBezTo>
                  <a:pt x="450368" y="3399728"/>
                  <a:pt x="284643" y="3313221"/>
                  <a:pt x="339884" y="3259153"/>
                </a:cubicBezTo>
                <a:cubicBezTo>
                  <a:pt x="453275" y="3237527"/>
                  <a:pt x="543407" y="3410542"/>
                  <a:pt x="697501" y="3360078"/>
                </a:cubicBezTo>
                <a:cubicBezTo>
                  <a:pt x="511425" y="3212294"/>
                  <a:pt x="302087" y="3165436"/>
                  <a:pt x="165437" y="2967190"/>
                </a:cubicBezTo>
                <a:cubicBezTo>
                  <a:pt x="197419" y="2923937"/>
                  <a:pt x="229401" y="2967190"/>
                  <a:pt x="255568" y="2949167"/>
                </a:cubicBezTo>
                <a:cubicBezTo>
                  <a:pt x="255568" y="2938354"/>
                  <a:pt x="560851" y="3006840"/>
                  <a:pt x="578296" y="2725691"/>
                </a:cubicBezTo>
                <a:cubicBezTo>
                  <a:pt x="584111" y="2725691"/>
                  <a:pt x="589926" y="2725691"/>
                  <a:pt x="595740" y="2714876"/>
                </a:cubicBezTo>
                <a:cubicBezTo>
                  <a:pt x="627722" y="2675228"/>
                  <a:pt x="598648" y="2581510"/>
                  <a:pt x="650982" y="2574301"/>
                </a:cubicBezTo>
                <a:cubicBezTo>
                  <a:pt x="709132" y="2567092"/>
                  <a:pt x="764373" y="2534653"/>
                  <a:pt x="825429" y="2552674"/>
                </a:cubicBezTo>
                <a:cubicBezTo>
                  <a:pt x="871949" y="2567092"/>
                  <a:pt x="921375" y="2585115"/>
                  <a:pt x="970802" y="2585115"/>
                </a:cubicBezTo>
                <a:cubicBezTo>
                  <a:pt x="1023136" y="2585115"/>
                  <a:pt x="1095822" y="2707668"/>
                  <a:pt x="1127805" y="2545465"/>
                </a:cubicBezTo>
                <a:cubicBezTo>
                  <a:pt x="1127805" y="2538257"/>
                  <a:pt x="1217936" y="2556280"/>
                  <a:pt x="1267362" y="2563488"/>
                </a:cubicBezTo>
                <a:cubicBezTo>
                  <a:pt x="1308067" y="2570698"/>
                  <a:pt x="1357494" y="2603137"/>
                  <a:pt x="1386568" y="2538257"/>
                </a:cubicBezTo>
                <a:cubicBezTo>
                  <a:pt x="1401105" y="2498607"/>
                  <a:pt x="1331326" y="2426518"/>
                  <a:pt x="1270270" y="2419309"/>
                </a:cubicBezTo>
                <a:cubicBezTo>
                  <a:pt x="1215029" y="2412101"/>
                  <a:pt x="1159787" y="2404892"/>
                  <a:pt x="1107453" y="2419309"/>
                </a:cubicBezTo>
                <a:cubicBezTo>
                  <a:pt x="1043489" y="2437331"/>
                  <a:pt x="1008599" y="2408495"/>
                  <a:pt x="991154" y="2343615"/>
                </a:cubicBezTo>
                <a:cubicBezTo>
                  <a:pt x="970802" y="2275131"/>
                  <a:pt x="933005" y="2239085"/>
                  <a:pt x="880671" y="2206645"/>
                </a:cubicBezTo>
                <a:cubicBezTo>
                  <a:pt x="752743" y="2127346"/>
                  <a:pt x="630630" y="2033629"/>
                  <a:pt x="491072" y="1986771"/>
                </a:cubicBezTo>
                <a:cubicBezTo>
                  <a:pt x="464905" y="1979562"/>
                  <a:pt x="432923" y="1965145"/>
                  <a:pt x="421293" y="1903868"/>
                </a:cubicBezTo>
                <a:cubicBezTo>
                  <a:pt x="799262" y="1997584"/>
                  <a:pt x="1142342" y="2239085"/>
                  <a:pt x="1531941" y="2224667"/>
                </a:cubicBezTo>
                <a:cubicBezTo>
                  <a:pt x="1427272" y="2148974"/>
                  <a:pt x="1302252" y="2145369"/>
                  <a:pt x="1188861" y="2091301"/>
                </a:cubicBezTo>
                <a:cubicBezTo>
                  <a:pt x="1270270" y="2051652"/>
                  <a:pt x="1345864" y="2094906"/>
                  <a:pt x="1421458" y="2116532"/>
                </a:cubicBezTo>
                <a:cubicBezTo>
                  <a:pt x="1485422" y="2134554"/>
                  <a:pt x="1543571" y="2138160"/>
                  <a:pt x="1549386" y="2026420"/>
                </a:cubicBezTo>
                <a:cubicBezTo>
                  <a:pt x="1549386" y="2015607"/>
                  <a:pt x="1549386" y="2008398"/>
                  <a:pt x="1549386" y="1997584"/>
                </a:cubicBezTo>
                <a:cubicBezTo>
                  <a:pt x="1526126" y="1950727"/>
                  <a:pt x="1494144" y="1929099"/>
                  <a:pt x="1453440" y="1914682"/>
                </a:cubicBezTo>
                <a:cubicBezTo>
                  <a:pt x="1430180" y="1907473"/>
                  <a:pt x="1398198" y="1893056"/>
                  <a:pt x="1398198" y="1860614"/>
                </a:cubicBezTo>
                <a:cubicBezTo>
                  <a:pt x="1401105" y="1738063"/>
                  <a:pt x="1322604" y="1702018"/>
                  <a:pt x="1247011" y="1665972"/>
                </a:cubicBezTo>
                <a:cubicBezTo>
                  <a:pt x="1287715" y="1604696"/>
                  <a:pt x="1322604" y="1647950"/>
                  <a:pt x="1354586" y="1644345"/>
                </a:cubicBezTo>
                <a:cubicBezTo>
                  <a:pt x="1374939" y="1640741"/>
                  <a:pt x="1395290" y="1637138"/>
                  <a:pt x="1395290" y="1604696"/>
                </a:cubicBezTo>
                <a:cubicBezTo>
                  <a:pt x="1395290" y="1579465"/>
                  <a:pt x="1386568" y="1547025"/>
                  <a:pt x="1366216" y="1547025"/>
                </a:cubicBezTo>
                <a:cubicBezTo>
                  <a:pt x="1238288" y="1543420"/>
                  <a:pt x="1165601" y="1370405"/>
                  <a:pt x="1031858" y="1370405"/>
                </a:cubicBezTo>
                <a:cubicBezTo>
                  <a:pt x="950450" y="1370405"/>
                  <a:pt x="1072563" y="1273083"/>
                  <a:pt x="1005692" y="1233435"/>
                </a:cubicBezTo>
                <a:cubicBezTo>
                  <a:pt x="991154" y="1222621"/>
                  <a:pt x="1046396" y="1208203"/>
                  <a:pt x="1069655" y="1211808"/>
                </a:cubicBezTo>
                <a:cubicBezTo>
                  <a:pt x="1092915" y="1215412"/>
                  <a:pt x="1113268" y="1240644"/>
                  <a:pt x="1142342" y="1222621"/>
                </a:cubicBezTo>
                <a:cubicBezTo>
                  <a:pt x="1156879" y="1157741"/>
                  <a:pt x="1119082" y="1132510"/>
                  <a:pt x="1084193" y="1114487"/>
                </a:cubicBezTo>
                <a:cubicBezTo>
                  <a:pt x="1008599" y="1071234"/>
                  <a:pt x="933005" y="1020771"/>
                  <a:pt x="848689" y="1006353"/>
                </a:cubicBezTo>
                <a:cubicBezTo>
                  <a:pt x="819615" y="1002748"/>
                  <a:pt x="802169" y="984726"/>
                  <a:pt x="805077" y="948681"/>
                </a:cubicBezTo>
                <a:cubicBezTo>
                  <a:pt x="810892" y="901822"/>
                  <a:pt x="839967" y="916240"/>
                  <a:pt x="863226" y="919844"/>
                </a:cubicBezTo>
                <a:cubicBezTo>
                  <a:pt x="877764" y="923450"/>
                  <a:pt x="892301" y="934263"/>
                  <a:pt x="906838" y="909031"/>
                </a:cubicBezTo>
                <a:cubicBezTo>
                  <a:pt x="566666" y="653113"/>
                  <a:pt x="386404" y="667532"/>
                  <a:pt x="5527" y="458471"/>
                </a:cubicBezTo>
                <a:cubicBezTo>
                  <a:pt x="89843" y="418822"/>
                  <a:pt x="150900" y="447658"/>
                  <a:pt x="209049" y="454867"/>
                </a:cubicBezTo>
                <a:cubicBezTo>
                  <a:pt x="354422" y="472890"/>
                  <a:pt x="264290" y="505329"/>
                  <a:pt x="409664" y="526956"/>
                </a:cubicBezTo>
                <a:cubicBezTo>
                  <a:pt x="479443" y="537770"/>
                  <a:pt x="543407" y="573815"/>
                  <a:pt x="621908" y="516143"/>
                </a:cubicBezTo>
                <a:cubicBezTo>
                  <a:pt x="674242" y="476494"/>
                  <a:pt x="758558" y="519747"/>
                  <a:pt x="822522" y="552188"/>
                </a:cubicBezTo>
                <a:cubicBezTo>
                  <a:pt x="874856" y="581024"/>
                  <a:pt x="927190" y="588232"/>
                  <a:pt x="996969" y="552188"/>
                </a:cubicBezTo>
                <a:cubicBezTo>
                  <a:pt x="933005" y="530562"/>
                  <a:pt x="883579" y="512539"/>
                  <a:pt x="834151" y="498120"/>
                </a:cubicBezTo>
                <a:cubicBezTo>
                  <a:pt x="793447" y="487307"/>
                  <a:pt x="770187" y="462076"/>
                  <a:pt x="773095" y="408008"/>
                </a:cubicBezTo>
                <a:cubicBezTo>
                  <a:pt x="773095" y="379172"/>
                  <a:pt x="764373" y="339523"/>
                  <a:pt x="793447" y="325106"/>
                </a:cubicBezTo>
                <a:cubicBezTo>
                  <a:pt x="816707" y="310688"/>
                  <a:pt x="848689" y="325106"/>
                  <a:pt x="860319" y="350336"/>
                </a:cubicBezTo>
                <a:cubicBezTo>
                  <a:pt x="874856" y="397195"/>
                  <a:pt x="889393" y="440449"/>
                  <a:pt x="938820" y="444054"/>
                </a:cubicBezTo>
                <a:cubicBezTo>
                  <a:pt x="1005692" y="451262"/>
                  <a:pt x="967894" y="422426"/>
                  <a:pt x="956265" y="386381"/>
                </a:cubicBezTo>
                <a:cubicBezTo>
                  <a:pt x="944635" y="346733"/>
                  <a:pt x="979525" y="335919"/>
                  <a:pt x="1002784" y="343127"/>
                </a:cubicBezTo>
                <a:cubicBezTo>
                  <a:pt x="1090008" y="375569"/>
                  <a:pt x="1180139" y="317897"/>
                  <a:pt x="1270270" y="364755"/>
                </a:cubicBezTo>
                <a:cubicBezTo>
                  <a:pt x="1247011" y="249411"/>
                  <a:pt x="1197583" y="198949"/>
                  <a:pt x="1092915" y="180926"/>
                </a:cubicBezTo>
                <a:cubicBezTo>
                  <a:pt x="1055118" y="177322"/>
                  <a:pt x="1014414" y="184530"/>
                  <a:pt x="979525" y="152090"/>
                </a:cubicBezTo>
                <a:cubicBezTo>
                  <a:pt x="959172" y="134068"/>
                  <a:pt x="938820" y="112441"/>
                  <a:pt x="953358" y="76396"/>
                </a:cubicBezTo>
                <a:cubicBezTo>
                  <a:pt x="962080" y="51165"/>
                  <a:pt x="985339" y="51165"/>
                  <a:pt x="1005692" y="58373"/>
                </a:cubicBezTo>
                <a:cubicBezTo>
                  <a:pt x="1090008" y="98023"/>
                  <a:pt x="1180139" y="108837"/>
                  <a:pt x="1267362" y="123254"/>
                </a:cubicBezTo>
                <a:cubicBezTo>
                  <a:pt x="1281900" y="126859"/>
                  <a:pt x="1296437" y="134068"/>
                  <a:pt x="1310975" y="98023"/>
                </a:cubicBezTo>
                <a:cubicBezTo>
                  <a:pt x="1260095" y="81803"/>
                  <a:pt x="1209941" y="62879"/>
                  <a:pt x="1159787" y="43505"/>
                </a:cubicBez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00788160"/>
      </p:ext>
    </p:extLst>
  </p:cSld>
  <p:clrMapOvr>
    <a:masterClrMapping/>
  </p:clrMapOvr>
  <p:transition spd="slow">
    <p:push dir="u"/>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3">
            <a:extLst>
              <a:ext uri="{FF2B5EF4-FFF2-40B4-BE49-F238E27FC236}">
                <a16:creationId xmlns:a16="http://schemas.microsoft.com/office/drawing/2014/main" id="{D953F550-328B-4EC9-881A-25E18CFB8964}"/>
              </a:ext>
            </a:extLst>
          </p:cNvPr>
          <p:cNvGrpSpPr/>
          <p:nvPr/>
        </p:nvGrpSpPr>
        <p:grpSpPr>
          <a:xfrm>
            <a:off x="1556758" y="501426"/>
            <a:ext cx="9998235" cy="1224068"/>
            <a:chOff x="-1424277" y="2840033"/>
            <a:chExt cx="9998234" cy="856397"/>
          </a:xfrm>
        </p:grpSpPr>
        <p:sp>
          <p:nvSpPr>
            <p:cNvPr id="4" name="矩形 8">
              <a:extLst>
                <a:ext uri="{FF2B5EF4-FFF2-40B4-BE49-F238E27FC236}">
                  <a16:creationId xmlns:a16="http://schemas.microsoft.com/office/drawing/2014/main" id="{6223977B-9DB4-424F-85A4-D3CB70A0F338}"/>
                </a:ext>
              </a:extLst>
            </p:cNvPr>
            <p:cNvSpPr/>
            <p:nvPr/>
          </p:nvSpPr>
          <p:spPr>
            <a:xfrm>
              <a:off x="-638282" y="2905943"/>
              <a:ext cx="9212239" cy="742950"/>
            </a:xfrm>
            <a:prstGeom prst="rect">
              <a:avLst/>
            </a:prstGeom>
            <a:noFill/>
            <a:ln w="12700" cap="flat" cmpd="sng" algn="ctr">
              <a:solidFill>
                <a:srgbClr val="48A04D"/>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FFFFFF"/>
                </a:solidFill>
                <a:effectLst/>
                <a:uLnTx/>
                <a:uFillTx/>
                <a:latin typeface="Times New Roman" panose="02020603050405020304" pitchFamily="18" charset="0"/>
                <a:ea typeface="字魂59号-创粗黑" panose="00000500000000000000" charset="-122"/>
                <a:cs typeface="Times New Roman" panose="02020603050405020304" pitchFamily="18" charset="0"/>
              </a:endParaRPr>
            </a:p>
          </p:txBody>
        </p:sp>
        <p:sp>
          <p:nvSpPr>
            <p:cNvPr id="5" name="箭头: 五边形 19">
              <a:extLst>
                <a:ext uri="{FF2B5EF4-FFF2-40B4-BE49-F238E27FC236}">
                  <a16:creationId xmlns:a16="http://schemas.microsoft.com/office/drawing/2014/main" id="{133AA09A-2F05-4624-B0A3-4B63EC2A14F0}"/>
                </a:ext>
              </a:extLst>
            </p:cNvPr>
            <p:cNvSpPr/>
            <p:nvPr/>
          </p:nvSpPr>
          <p:spPr>
            <a:xfrm>
              <a:off x="-1424277" y="2840033"/>
              <a:ext cx="948668" cy="856397"/>
            </a:xfrm>
            <a:prstGeom prst="homePlate">
              <a:avLst/>
            </a:prstGeom>
            <a:solidFill>
              <a:srgbClr val="48A04D"/>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200" b="1" i="0" u="none" strike="noStrike" kern="0" cap="none" spc="0" normalizeH="0" baseline="0" noProof="0" dirty="0">
                  <a:ln>
                    <a:noFill/>
                  </a:ln>
                  <a:solidFill>
                    <a:srgbClr val="FFFFFF"/>
                  </a:solidFill>
                  <a:effectLst/>
                  <a:uLnTx/>
                  <a:uFillTx/>
                  <a:latin typeface="Times New Roman" panose="02020603050405020304" pitchFamily="18" charset="0"/>
                  <a:ea typeface="字魂59号-创粗黑" panose="00000500000000000000" charset="-122"/>
                  <a:cs typeface="Times New Roman" panose="02020603050405020304" pitchFamily="18" charset="0"/>
                </a:rPr>
                <a:t>01</a:t>
              </a:r>
            </a:p>
          </p:txBody>
        </p:sp>
      </p:grpSp>
      <p:grpSp>
        <p:nvGrpSpPr>
          <p:cNvPr id="7" name="Group 6">
            <a:extLst>
              <a:ext uri="{FF2B5EF4-FFF2-40B4-BE49-F238E27FC236}">
                <a16:creationId xmlns:a16="http://schemas.microsoft.com/office/drawing/2014/main" id="{AACCCD00-E1CB-42FE-A35B-53FDF31D150D}"/>
              </a:ext>
            </a:extLst>
          </p:cNvPr>
          <p:cNvGrpSpPr/>
          <p:nvPr/>
        </p:nvGrpSpPr>
        <p:grpSpPr>
          <a:xfrm>
            <a:off x="1196328" y="1899652"/>
            <a:ext cx="10226847" cy="1540972"/>
            <a:chOff x="951517" y="2833288"/>
            <a:chExt cx="5877908" cy="2677656"/>
          </a:xfrm>
        </p:grpSpPr>
        <p:sp>
          <p:nvSpPr>
            <p:cNvPr id="8" name="TextBox 7">
              <a:extLst>
                <a:ext uri="{FF2B5EF4-FFF2-40B4-BE49-F238E27FC236}">
                  <a16:creationId xmlns:a16="http://schemas.microsoft.com/office/drawing/2014/main" id="{DF61E085-096D-4DA1-99FC-457CCB18C56C}"/>
                </a:ext>
              </a:extLst>
            </p:cNvPr>
            <p:cNvSpPr txBox="1"/>
            <p:nvPr/>
          </p:nvSpPr>
          <p:spPr>
            <a:xfrm>
              <a:off x="971107" y="2833288"/>
              <a:ext cx="5858317" cy="909168"/>
            </a:xfrm>
            <a:prstGeom prst="rect">
              <a:avLst/>
            </a:prstGeom>
            <a:noFill/>
            <a:ln w="57150">
              <a:noFill/>
            </a:ln>
          </p:spPr>
          <p:txBody>
            <a:bodyPr wrap="square">
              <a:spAutoFit/>
            </a:bodyPr>
            <a:lstStyle/>
            <a:p>
              <a:pPr algn="just"/>
              <a:endParaRPr lang="vi-VN" sz="2800" b="0" i="0" dirty="0">
                <a:solidFill>
                  <a:srgbClr val="000000"/>
                </a:solidFill>
                <a:effectLst/>
                <a:latin typeface="Times New Roman" panose="02020603050405020304" pitchFamily="18" charset="0"/>
                <a:ea typeface="Arial-Rounded" panose="020B0500000000000000" pitchFamily="34" charset="0"/>
                <a:cs typeface="Times New Roman" panose="02020603050405020304" pitchFamily="18" charset="0"/>
              </a:endParaRPr>
            </a:p>
          </p:txBody>
        </p:sp>
        <p:sp>
          <p:nvSpPr>
            <p:cNvPr id="10" name="Rectangle 9">
              <a:extLst>
                <a:ext uri="{FF2B5EF4-FFF2-40B4-BE49-F238E27FC236}">
                  <a16:creationId xmlns:a16="http://schemas.microsoft.com/office/drawing/2014/main" id="{B5EDD7FD-8B1D-4EA8-9B72-064CB4099ACB}"/>
                </a:ext>
              </a:extLst>
            </p:cNvPr>
            <p:cNvSpPr/>
            <p:nvPr/>
          </p:nvSpPr>
          <p:spPr>
            <a:xfrm>
              <a:off x="951517" y="2833288"/>
              <a:ext cx="5877908" cy="2677656"/>
            </a:xfrm>
            <a:prstGeom prst="rect">
              <a:avLst/>
            </a:prstGeom>
            <a:noFill/>
            <a:ln w="57150">
              <a:solidFill>
                <a:srgbClr val="3EF0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grpSp>
      <p:grpSp>
        <p:nvGrpSpPr>
          <p:cNvPr id="12" name="Group 11">
            <a:extLst>
              <a:ext uri="{FF2B5EF4-FFF2-40B4-BE49-F238E27FC236}">
                <a16:creationId xmlns:a16="http://schemas.microsoft.com/office/drawing/2014/main" id="{1089AD17-CA47-42A3-941C-0C4040F1CB9A}"/>
              </a:ext>
            </a:extLst>
          </p:cNvPr>
          <p:cNvGrpSpPr/>
          <p:nvPr/>
        </p:nvGrpSpPr>
        <p:grpSpPr>
          <a:xfrm>
            <a:off x="2478410" y="3640681"/>
            <a:ext cx="7109731" cy="4890943"/>
            <a:chOff x="2210738" y="-1461943"/>
            <a:chExt cx="9410579" cy="4890943"/>
          </a:xfrm>
        </p:grpSpPr>
        <p:grpSp>
          <p:nvGrpSpPr>
            <p:cNvPr id="13" name="Group 12">
              <a:extLst>
                <a:ext uri="{FF2B5EF4-FFF2-40B4-BE49-F238E27FC236}">
                  <a16:creationId xmlns:a16="http://schemas.microsoft.com/office/drawing/2014/main" id="{8C0EE12A-3526-4EFC-9B14-F109A2DA50F7}"/>
                </a:ext>
              </a:extLst>
            </p:cNvPr>
            <p:cNvGrpSpPr/>
            <p:nvPr/>
          </p:nvGrpSpPr>
          <p:grpSpPr>
            <a:xfrm>
              <a:off x="3320903" y="-1461943"/>
              <a:ext cx="8300414" cy="4890943"/>
              <a:chOff x="3637968" y="-666044"/>
              <a:chExt cx="7054397" cy="4648755"/>
            </a:xfrm>
          </p:grpSpPr>
          <p:pic>
            <p:nvPicPr>
              <p:cNvPr id="15" name="Picture 4">
                <a:extLst>
                  <a:ext uri="{FF2B5EF4-FFF2-40B4-BE49-F238E27FC236}">
                    <a16:creationId xmlns:a16="http://schemas.microsoft.com/office/drawing/2014/main" id="{751334A6-3E53-49E3-A6BA-6011C04A33E7}"/>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0000" b="90000" l="6944" r="93611">
                            <a14:foregroundMark x1="7222" y1="46944" x2="7222" y2="46944"/>
                            <a14:foregroundMark x1="93611" y1="40556" x2="93611" y2="40556"/>
                          </a14:backgroundRemoval>
                        </a14:imgEffect>
                      </a14:imgLayer>
                    </a14:imgProps>
                  </a:ext>
                  <a:ext uri="{28A0092B-C50C-407E-A947-70E740481C1C}">
                    <a14:useLocalDpi xmlns:a14="http://schemas.microsoft.com/office/drawing/2010/main" val="0"/>
                  </a:ext>
                </a:extLst>
              </a:blip>
              <a:srcRect/>
              <a:stretch>
                <a:fillRect/>
              </a:stretch>
            </p:blipFill>
            <p:spPr bwMode="auto">
              <a:xfrm>
                <a:off x="3637968" y="-666044"/>
                <a:ext cx="7054397" cy="4648755"/>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a:extLst>
                  <a:ext uri="{FF2B5EF4-FFF2-40B4-BE49-F238E27FC236}">
                    <a16:creationId xmlns:a16="http://schemas.microsoft.com/office/drawing/2014/main" id="{BB0A5544-9ED5-46F8-B479-29CB5BB27F99}"/>
                  </a:ext>
                </a:extLst>
              </p:cNvPr>
              <p:cNvSpPr txBox="1"/>
              <p:nvPr/>
            </p:nvSpPr>
            <p:spPr>
              <a:xfrm>
                <a:off x="4096133" y="1019935"/>
                <a:ext cx="5897022" cy="5558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dirty="0" err="1">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Đọc</a:t>
                </a:r>
                <a:r>
                  <a:rPr kumimoji="0" lang="en-US" sz="3200" i="0" u="none" strike="noStrike" kern="1200" cap="none" spc="0" normalizeH="0" baseline="0" noProof="0" dirty="0">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i="0" u="none" strike="noStrike" kern="1200" cap="none" spc="0" normalizeH="0" baseline="0" noProof="0" dirty="0" err="1">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thầm</a:t>
                </a:r>
                <a:r>
                  <a:rPr kumimoji="0" lang="en-US" sz="3200" i="0" u="none" strike="noStrike" kern="1200" cap="none" spc="0" normalizeH="0" noProof="0" dirty="0">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i="0" u="none" strike="noStrike" kern="1200" cap="none" spc="0" normalizeH="0" noProof="0" dirty="0" err="1">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đoạn</a:t>
                </a:r>
                <a:r>
                  <a:rPr kumimoji="0" lang="en-US" sz="3200" i="0" u="none" strike="noStrike" kern="1200" cap="none" spc="0" normalizeH="0" noProof="0" dirty="0">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 2</a:t>
                </a:r>
                <a:endParaRPr kumimoji="0" lang="en-US" sz="3200" i="0" u="none" strike="noStrike" kern="1200" cap="none" spc="0" normalizeH="0" baseline="0" noProof="0" dirty="0">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endParaRPr>
              </a:p>
            </p:txBody>
          </p:sp>
        </p:grpSp>
        <p:pic>
          <p:nvPicPr>
            <p:cNvPr id="14" name="Picture 2" descr="Khỉ dễ thương cầm chuối biểu tượng hoạt hình vector minh họa.  khái niệm biểu tượng thực phẩm động vật bị cô lập vector cao cấp.  phong cách hoạt hình phẳng Miễn phí Vector">
              <a:extLst>
                <a:ext uri="{FF2B5EF4-FFF2-40B4-BE49-F238E27FC236}">
                  <a16:creationId xmlns:a16="http://schemas.microsoft.com/office/drawing/2014/main" id="{F0BAC791-5AC2-4BC3-B506-6F7625AFF072}"/>
                </a:ext>
              </a:extLst>
            </p:cNvPr>
            <p:cNvPicPr>
              <a:picLocks noChangeAspect="1" noChangeArrowheads="1"/>
            </p:cNvPicPr>
            <p:nvPr/>
          </p:nvPicPr>
          <p:blipFill>
            <a:blip r:embed="rId4" cstate="print">
              <a:extLst>
                <a:ext uri="{BEBA8EAE-BF5A-486C-A8C5-ECC9F3942E4B}">
                  <a14:imgProps xmlns:a14="http://schemas.microsoft.com/office/drawing/2010/main">
                    <a14:imgLayer r:embed="rId5">
                      <a14:imgEffect>
                        <a14:backgroundRemoval t="10000" b="90000" l="10000" r="90000">
                          <a14:backgroundMark x1="37220" y1="46805" x2="37220" y2="46805"/>
                          <a14:backgroundMark x1="33227" y1="49042" x2="33227" y2="49042"/>
                        </a14:backgroundRemoval>
                      </a14:imgEffect>
                    </a14:imgLayer>
                  </a14:imgProps>
                </a:ext>
                <a:ext uri="{28A0092B-C50C-407E-A947-70E740481C1C}">
                  <a14:useLocalDpi xmlns:a14="http://schemas.microsoft.com/office/drawing/2010/main" val="0"/>
                </a:ext>
              </a:extLst>
            </a:blip>
            <a:srcRect/>
            <a:stretch>
              <a:fillRect/>
            </a:stretch>
          </p:blipFill>
          <p:spPr bwMode="auto">
            <a:xfrm>
              <a:off x="2210738" y="36474"/>
              <a:ext cx="1854194" cy="1255346"/>
            </a:xfrm>
            <a:prstGeom prst="rect">
              <a:avLst/>
            </a:prstGeom>
            <a:noFill/>
            <a:extLst>
              <a:ext uri="{909E8E84-426E-40DD-AFC4-6F175D3DCCD1}">
                <a14:hiddenFill xmlns:a14="http://schemas.microsoft.com/office/drawing/2010/main">
                  <a:solidFill>
                    <a:srgbClr val="FFFFFF"/>
                  </a:solidFill>
                </a14:hiddenFill>
              </a:ext>
            </a:extLst>
          </p:spPr>
        </p:pic>
      </p:grpSp>
      <p:sp>
        <p:nvSpPr>
          <p:cNvPr id="2" name="Rectangle 1"/>
          <p:cNvSpPr/>
          <p:nvPr/>
        </p:nvSpPr>
        <p:spPr>
          <a:xfrm>
            <a:off x="2478411" y="595633"/>
            <a:ext cx="9333199" cy="1077218"/>
          </a:xfrm>
          <a:prstGeom prst="rect">
            <a:avLst/>
          </a:prstGeom>
        </p:spPr>
        <p:txBody>
          <a:bodyPr wrap="square">
            <a:spAutoFit/>
          </a:bodyPr>
          <a:lstStyle/>
          <a:p>
            <a:r>
              <a:rPr lang="vi-VN" sz="3200" b="1" dirty="0">
                <a:solidFill>
                  <a:srgbClr val="FF0000"/>
                </a:solidFill>
                <a:latin typeface="Times New Roman" panose="02020603050405020304" pitchFamily="18" charset="0"/>
                <a:cs typeface="Times New Roman" panose="02020603050405020304" pitchFamily="18" charset="0"/>
              </a:rPr>
              <a:t>Các bạn nhỏ được ông cho đi đâu? Ông chuẩn bị cho các bạn những thứ gì để mang theo?</a:t>
            </a:r>
          </a:p>
        </p:txBody>
      </p:sp>
      <p:sp>
        <p:nvSpPr>
          <p:cNvPr id="17" name="Rectangle 16"/>
          <p:cNvSpPr/>
          <p:nvPr/>
        </p:nvSpPr>
        <p:spPr>
          <a:xfrm>
            <a:off x="1398252" y="2231557"/>
            <a:ext cx="9894503" cy="1077218"/>
          </a:xfrm>
          <a:prstGeom prst="rect">
            <a:avLst/>
          </a:prstGeom>
        </p:spPr>
        <p:txBody>
          <a:bodyPr wrap="square">
            <a:spAutoFit/>
          </a:bodyPr>
          <a:lstStyle/>
          <a:p>
            <a:r>
              <a:rPr lang="vi-VN" sz="3200" dirty="0">
                <a:latin typeface="Times New Roman" panose="02020603050405020304" pitchFamily="18" charset="0"/>
                <a:cs typeface="Times New Roman" panose="02020603050405020304" pitchFamily="18" charset="0"/>
              </a:rPr>
              <a:t>Ông cho đi thăm rừng. Ồng đưa cho mỗi cháu một tàu lá cọ để che nắng.   </a:t>
            </a:r>
          </a:p>
        </p:txBody>
      </p:sp>
    </p:spTree>
    <p:extLst>
      <p:ext uri="{BB962C8B-B14F-4D97-AF65-F5344CB8AC3E}">
        <p14:creationId xmlns:p14="http://schemas.microsoft.com/office/powerpoint/2010/main" val="3699581564"/>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barn(inVertical)">
                                      <p:cBhvr>
                                        <p:cTn id="12" dur="500"/>
                                        <p:tgtEl>
                                          <p:spTgt spid="12"/>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barn(inVertical)">
                                      <p:cBhvr>
                                        <p:cTn id="2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3">
            <a:extLst>
              <a:ext uri="{FF2B5EF4-FFF2-40B4-BE49-F238E27FC236}">
                <a16:creationId xmlns:a16="http://schemas.microsoft.com/office/drawing/2014/main" id="{D953F550-328B-4EC9-881A-25E18CFB8964}"/>
              </a:ext>
            </a:extLst>
          </p:cNvPr>
          <p:cNvGrpSpPr/>
          <p:nvPr/>
        </p:nvGrpSpPr>
        <p:grpSpPr>
          <a:xfrm>
            <a:off x="1604740" y="302607"/>
            <a:ext cx="9533109" cy="1224068"/>
            <a:chOff x="1603464" y="2459552"/>
            <a:chExt cx="9533109" cy="856397"/>
          </a:xfrm>
        </p:grpSpPr>
        <p:sp>
          <p:nvSpPr>
            <p:cNvPr id="4" name="矩形 8">
              <a:extLst>
                <a:ext uri="{FF2B5EF4-FFF2-40B4-BE49-F238E27FC236}">
                  <a16:creationId xmlns:a16="http://schemas.microsoft.com/office/drawing/2014/main" id="{6223977B-9DB4-424F-85A4-D3CB70A0F338}"/>
                </a:ext>
              </a:extLst>
            </p:cNvPr>
            <p:cNvSpPr/>
            <p:nvPr/>
          </p:nvSpPr>
          <p:spPr>
            <a:xfrm>
              <a:off x="1924334" y="2524836"/>
              <a:ext cx="9212239" cy="742950"/>
            </a:xfrm>
            <a:prstGeom prst="rect">
              <a:avLst/>
            </a:prstGeom>
            <a:noFill/>
            <a:ln w="12700" cap="flat" cmpd="sng" algn="ctr">
              <a:solidFill>
                <a:srgbClr val="48A04D"/>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FFFFFF"/>
                </a:solidFill>
                <a:effectLst/>
                <a:uLnTx/>
                <a:uFillTx/>
                <a:latin typeface="Times New Roman" panose="02020603050405020304" pitchFamily="18" charset="0"/>
                <a:ea typeface="字魂59号-创粗黑" panose="00000500000000000000" charset="-122"/>
                <a:cs typeface="Times New Roman" panose="02020603050405020304" pitchFamily="18" charset="0"/>
              </a:endParaRPr>
            </a:p>
          </p:txBody>
        </p:sp>
        <p:sp>
          <p:nvSpPr>
            <p:cNvPr id="5" name="箭头: 五边形 19">
              <a:extLst>
                <a:ext uri="{FF2B5EF4-FFF2-40B4-BE49-F238E27FC236}">
                  <a16:creationId xmlns:a16="http://schemas.microsoft.com/office/drawing/2014/main" id="{133AA09A-2F05-4624-B0A3-4B63EC2A14F0}"/>
                </a:ext>
              </a:extLst>
            </p:cNvPr>
            <p:cNvSpPr/>
            <p:nvPr/>
          </p:nvSpPr>
          <p:spPr>
            <a:xfrm>
              <a:off x="1603464" y="2459552"/>
              <a:ext cx="948668" cy="856397"/>
            </a:xfrm>
            <a:prstGeom prst="homePlate">
              <a:avLst/>
            </a:prstGeom>
            <a:solidFill>
              <a:srgbClr val="48A04D"/>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200" b="1" i="0" u="none" strike="noStrike" kern="0" cap="none" spc="0" normalizeH="0" baseline="0" noProof="0" dirty="0">
                  <a:ln>
                    <a:noFill/>
                  </a:ln>
                  <a:solidFill>
                    <a:srgbClr val="FFFFFF"/>
                  </a:solidFill>
                  <a:effectLst/>
                  <a:uLnTx/>
                  <a:uFillTx/>
                  <a:latin typeface="Times New Roman" panose="02020603050405020304" pitchFamily="18" charset="0"/>
                  <a:ea typeface="字魂59号-创粗黑" panose="00000500000000000000" charset="-122"/>
                  <a:cs typeface="Times New Roman" panose="02020603050405020304" pitchFamily="18" charset="0"/>
                </a:rPr>
                <a:t>02</a:t>
              </a:r>
            </a:p>
          </p:txBody>
        </p:sp>
      </p:grpSp>
      <p:sp>
        <p:nvSpPr>
          <p:cNvPr id="6" name="TextBox 5">
            <a:extLst>
              <a:ext uri="{FF2B5EF4-FFF2-40B4-BE49-F238E27FC236}">
                <a16:creationId xmlns:a16="http://schemas.microsoft.com/office/drawing/2014/main" id="{91C6BA73-AA0E-4540-93F2-0858A1F3ECE2}"/>
              </a:ext>
            </a:extLst>
          </p:cNvPr>
          <p:cNvSpPr txBox="1"/>
          <p:nvPr/>
        </p:nvSpPr>
        <p:spPr>
          <a:xfrm>
            <a:off x="2667082" y="449457"/>
            <a:ext cx="7835755" cy="1077218"/>
          </a:xfrm>
          <a:prstGeom prst="rect">
            <a:avLst/>
          </a:prstGeom>
          <a:noFill/>
        </p:spPr>
        <p:txBody>
          <a:bodyPr wrap="square" rtlCol="0">
            <a:spAutoFit/>
          </a:bodyPr>
          <a:lstStyle/>
          <a:p>
            <a:pPr lvl="0"/>
            <a:r>
              <a:rPr lang="vi-VN" sz="3200" dirty="0">
                <a:solidFill>
                  <a:srgbClr val="FF0000"/>
                </a:solidFill>
                <a:latin typeface="Times New Roman" panose="02020603050405020304" pitchFamily="18" charset="0"/>
                <a:ea typeface="Arial-Rounded" panose="020B0500000000000000" pitchFamily="34" charset="0"/>
                <a:cs typeface="Times New Roman" panose="02020603050405020304" pitchFamily="18" charset="0"/>
              </a:rPr>
              <a:t>Khi đi trong rừng, các bạn nhỏ nghe thấy những âm thanh gì?</a:t>
            </a:r>
          </a:p>
        </p:txBody>
      </p:sp>
      <p:grpSp>
        <p:nvGrpSpPr>
          <p:cNvPr id="7" name="Group 6">
            <a:extLst>
              <a:ext uri="{FF2B5EF4-FFF2-40B4-BE49-F238E27FC236}">
                <a16:creationId xmlns:a16="http://schemas.microsoft.com/office/drawing/2014/main" id="{AACCCD00-E1CB-42FE-A35B-53FDF31D150D}"/>
              </a:ext>
            </a:extLst>
          </p:cNvPr>
          <p:cNvGrpSpPr/>
          <p:nvPr/>
        </p:nvGrpSpPr>
        <p:grpSpPr>
          <a:xfrm>
            <a:off x="948902" y="2008754"/>
            <a:ext cx="10474274" cy="1631926"/>
            <a:chOff x="951517" y="2833288"/>
            <a:chExt cx="5877908" cy="2677656"/>
          </a:xfrm>
        </p:grpSpPr>
        <p:sp>
          <p:nvSpPr>
            <p:cNvPr id="8" name="TextBox 7">
              <a:extLst>
                <a:ext uri="{FF2B5EF4-FFF2-40B4-BE49-F238E27FC236}">
                  <a16:creationId xmlns:a16="http://schemas.microsoft.com/office/drawing/2014/main" id="{DF61E085-096D-4DA1-99FC-457CCB18C56C}"/>
                </a:ext>
              </a:extLst>
            </p:cNvPr>
            <p:cNvSpPr txBox="1"/>
            <p:nvPr/>
          </p:nvSpPr>
          <p:spPr>
            <a:xfrm>
              <a:off x="971107" y="2833288"/>
              <a:ext cx="5858317" cy="858497"/>
            </a:xfrm>
            <a:prstGeom prst="rect">
              <a:avLst/>
            </a:prstGeom>
            <a:noFill/>
            <a:ln w="57150">
              <a:noFill/>
            </a:ln>
          </p:spPr>
          <p:txBody>
            <a:bodyPr wrap="square">
              <a:spAutoFit/>
            </a:bodyPr>
            <a:lstStyle/>
            <a:p>
              <a:pPr algn="just"/>
              <a:endParaRPr lang="vi-VN" sz="2800" b="0" i="0" dirty="0">
                <a:solidFill>
                  <a:srgbClr val="000000"/>
                </a:solidFill>
                <a:effectLst/>
                <a:latin typeface="Times New Roman" panose="02020603050405020304" pitchFamily="18" charset="0"/>
                <a:ea typeface="Arial-Rounded" panose="020B0500000000000000" pitchFamily="34" charset="0"/>
                <a:cs typeface="Times New Roman" panose="02020603050405020304" pitchFamily="18" charset="0"/>
              </a:endParaRPr>
            </a:p>
          </p:txBody>
        </p:sp>
        <p:sp>
          <p:nvSpPr>
            <p:cNvPr id="10" name="Rectangle 9">
              <a:extLst>
                <a:ext uri="{FF2B5EF4-FFF2-40B4-BE49-F238E27FC236}">
                  <a16:creationId xmlns:a16="http://schemas.microsoft.com/office/drawing/2014/main" id="{B5EDD7FD-8B1D-4EA8-9B72-064CB4099ACB}"/>
                </a:ext>
              </a:extLst>
            </p:cNvPr>
            <p:cNvSpPr/>
            <p:nvPr/>
          </p:nvSpPr>
          <p:spPr>
            <a:xfrm>
              <a:off x="951517" y="2833288"/>
              <a:ext cx="5877908" cy="2677656"/>
            </a:xfrm>
            <a:prstGeom prst="rect">
              <a:avLst/>
            </a:prstGeom>
            <a:noFill/>
            <a:ln w="57150">
              <a:solidFill>
                <a:srgbClr val="3EF0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grpSp>
      <p:grpSp>
        <p:nvGrpSpPr>
          <p:cNvPr id="12" name="Group 11">
            <a:extLst>
              <a:ext uri="{FF2B5EF4-FFF2-40B4-BE49-F238E27FC236}">
                <a16:creationId xmlns:a16="http://schemas.microsoft.com/office/drawing/2014/main" id="{1089AD17-CA47-42A3-941C-0C4040F1CB9A}"/>
              </a:ext>
            </a:extLst>
          </p:cNvPr>
          <p:cNvGrpSpPr/>
          <p:nvPr/>
        </p:nvGrpSpPr>
        <p:grpSpPr>
          <a:xfrm>
            <a:off x="2478410" y="3640681"/>
            <a:ext cx="7109731" cy="4890943"/>
            <a:chOff x="2210738" y="-1461943"/>
            <a:chExt cx="9410579" cy="4890943"/>
          </a:xfrm>
        </p:grpSpPr>
        <p:grpSp>
          <p:nvGrpSpPr>
            <p:cNvPr id="13" name="Group 12">
              <a:extLst>
                <a:ext uri="{FF2B5EF4-FFF2-40B4-BE49-F238E27FC236}">
                  <a16:creationId xmlns:a16="http://schemas.microsoft.com/office/drawing/2014/main" id="{8C0EE12A-3526-4EFC-9B14-F109A2DA50F7}"/>
                </a:ext>
              </a:extLst>
            </p:cNvPr>
            <p:cNvGrpSpPr/>
            <p:nvPr/>
          </p:nvGrpSpPr>
          <p:grpSpPr>
            <a:xfrm>
              <a:off x="3320903" y="-1461943"/>
              <a:ext cx="8300414" cy="4890943"/>
              <a:chOff x="3637968" y="-666044"/>
              <a:chExt cx="7054397" cy="4648755"/>
            </a:xfrm>
          </p:grpSpPr>
          <p:pic>
            <p:nvPicPr>
              <p:cNvPr id="15" name="Picture 4">
                <a:extLst>
                  <a:ext uri="{FF2B5EF4-FFF2-40B4-BE49-F238E27FC236}">
                    <a16:creationId xmlns:a16="http://schemas.microsoft.com/office/drawing/2014/main" id="{751334A6-3E53-49E3-A6BA-6011C04A33E7}"/>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10000" b="90000" l="6944" r="93611">
                            <a14:foregroundMark x1="7222" y1="46944" x2="7222" y2="46944"/>
                            <a14:foregroundMark x1="93611" y1="40556" x2="93611" y2="40556"/>
                          </a14:backgroundRemoval>
                        </a14:imgEffect>
                      </a14:imgLayer>
                    </a14:imgProps>
                  </a:ext>
                  <a:ext uri="{28A0092B-C50C-407E-A947-70E740481C1C}">
                    <a14:useLocalDpi xmlns:a14="http://schemas.microsoft.com/office/drawing/2010/main" val="0"/>
                  </a:ext>
                </a:extLst>
              </a:blip>
              <a:srcRect/>
              <a:stretch>
                <a:fillRect/>
              </a:stretch>
            </p:blipFill>
            <p:spPr bwMode="auto">
              <a:xfrm>
                <a:off x="3637968" y="-666044"/>
                <a:ext cx="7054397" cy="4648755"/>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a:extLst>
                  <a:ext uri="{FF2B5EF4-FFF2-40B4-BE49-F238E27FC236}">
                    <a16:creationId xmlns:a16="http://schemas.microsoft.com/office/drawing/2014/main" id="{BB0A5544-9ED5-46F8-B479-29CB5BB27F99}"/>
                  </a:ext>
                </a:extLst>
              </p:cNvPr>
              <p:cNvSpPr txBox="1"/>
              <p:nvPr/>
            </p:nvSpPr>
            <p:spPr>
              <a:xfrm>
                <a:off x="4096133" y="1019935"/>
                <a:ext cx="5897022" cy="5558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dirty="0" err="1">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Đọc</a:t>
                </a:r>
                <a:r>
                  <a:rPr kumimoji="0" lang="en-US" sz="3200" i="0" u="none" strike="noStrike" kern="1200" cap="none" spc="0" normalizeH="0" baseline="0" noProof="0" dirty="0">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i="0" u="none" strike="noStrike" kern="1200" cap="none" spc="0" normalizeH="0" baseline="0" noProof="0" dirty="0" err="1">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thầm</a:t>
                </a:r>
                <a:r>
                  <a:rPr kumimoji="0" lang="en-US" sz="3200" i="0" u="none" strike="noStrike" kern="1200" cap="none" spc="0" normalizeH="0" noProof="0" dirty="0">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i="0" u="none" strike="noStrike" kern="1200" cap="none" spc="0" normalizeH="0" noProof="0" dirty="0" err="1">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đoạn</a:t>
                </a:r>
                <a:r>
                  <a:rPr kumimoji="0" lang="en-US" sz="3200" i="0" u="none" strike="noStrike" kern="1200" cap="none" spc="0" normalizeH="0" noProof="0" dirty="0">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 2</a:t>
                </a:r>
                <a:endParaRPr kumimoji="0" lang="en-US" sz="3200" i="0" u="none" strike="noStrike" kern="1200" cap="none" spc="0" normalizeH="0" baseline="0" noProof="0" dirty="0">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endParaRPr>
              </a:p>
            </p:txBody>
          </p:sp>
        </p:grpSp>
        <p:pic>
          <p:nvPicPr>
            <p:cNvPr id="14" name="Picture 2" descr="Khỉ dễ thương cầm chuối biểu tượng hoạt hình vector minh họa.  khái niệm biểu tượng thực phẩm động vật bị cô lập vector cao cấp.  phong cách hoạt hình phẳng Miễn phí Vector">
              <a:extLst>
                <a:ext uri="{FF2B5EF4-FFF2-40B4-BE49-F238E27FC236}">
                  <a16:creationId xmlns:a16="http://schemas.microsoft.com/office/drawing/2014/main" id="{F0BAC791-5AC2-4BC3-B506-6F7625AFF072}"/>
                </a:ext>
              </a:extLst>
            </p:cNvPr>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10000" b="90000" l="10000" r="90000">
                          <a14:backgroundMark x1="37220" y1="46805" x2="37220" y2="46805"/>
                          <a14:backgroundMark x1="33227" y1="49042" x2="33227" y2="49042"/>
                        </a14:backgroundRemoval>
                      </a14:imgEffect>
                    </a14:imgLayer>
                  </a14:imgProps>
                </a:ext>
                <a:ext uri="{28A0092B-C50C-407E-A947-70E740481C1C}">
                  <a14:useLocalDpi xmlns:a14="http://schemas.microsoft.com/office/drawing/2010/main" val="0"/>
                </a:ext>
              </a:extLst>
            </a:blip>
            <a:srcRect/>
            <a:stretch>
              <a:fillRect/>
            </a:stretch>
          </p:blipFill>
          <p:spPr bwMode="auto">
            <a:xfrm>
              <a:off x="2210738" y="36474"/>
              <a:ext cx="1854194" cy="1255346"/>
            </a:xfrm>
            <a:prstGeom prst="rect">
              <a:avLst/>
            </a:prstGeom>
            <a:noFill/>
            <a:extLst>
              <a:ext uri="{909E8E84-426E-40DD-AFC4-6F175D3DCCD1}">
                <a14:hiddenFill xmlns:a14="http://schemas.microsoft.com/office/drawing/2010/main">
                  <a:solidFill>
                    <a:srgbClr val="FFFFFF"/>
                  </a:solidFill>
                </a14:hiddenFill>
              </a:ext>
            </a:extLst>
          </p:spPr>
        </p:pic>
      </p:grpSp>
      <p:sp>
        <p:nvSpPr>
          <p:cNvPr id="2" name="Rectangle 1"/>
          <p:cNvSpPr/>
          <p:nvPr/>
        </p:nvSpPr>
        <p:spPr>
          <a:xfrm>
            <a:off x="1246609" y="2171085"/>
            <a:ext cx="10176565" cy="1077218"/>
          </a:xfrm>
          <a:prstGeom prst="rect">
            <a:avLst/>
          </a:prstGeom>
        </p:spPr>
        <p:txBody>
          <a:bodyPr wrap="square">
            <a:spAutoFit/>
          </a:bodyPr>
          <a:lstStyle/>
          <a:p>
            <a:r>
              <a:rPr lang="vi-VN" sz="3200" dirty="0">
                <a:latin typeface="Times New Roman" panose="02020603050405020304" pitchFamily="18" charset="0"/>
                <a:cs typeface="Times New Roman" panose="02020603050405020304" pitchFamily="18" charset="0"/>
              </a:rPr>
              <a:t>Khi đi trong rừng, các bạn nhỏ nghe rất rõ tiếng suối róc rách và tiếng chim hót líu lo.</a:t>
            </a:r>
          </a:p>
        </p:txBody>
      </p:sp>
    </p:spTree>
    <p:extLst>
      <p:ext uri="{BB962C8B-B14F-4D97-AF65-F5344CB8AC3E}">
        <p14:creationId xmlns:p14="http://schemas.microsoft.com/office/powerpoint/2010/main" val="822901650"/>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p:cTn id="15" dur="500" fill="hold"/>
                                        <p:tgtEl>
                                          <p:spTgt spid="12"/>
                                        </p:tgtEl>
                                        <p:attrNameLst>
                                          <p:attrName>ppt_w</p:attrName>
                                        </p:attrNameLst>
                                      </p:cBhvr>
                                      <p:tavLst>
                                        <p:tav tm="0">
                                          <p:val>
                                            <p:fltVal val="0"/>
                                          </p:val>
                                        </p:tav>
                                        <p:tav tm="100000">
                                          <p:val>
                                            <p:strVal val="#ppt_w"/>
                                          </p:val>
                                        </p:tav>
                                      </p:tavLst>
                                    </p:anim>
                                    <p:anim calcmode="lin" valueType="num">
                                      <p:cBhvr>
                                        <p:cTn id="16" dur="500" fill="hold"/>
                                        <p:tgtEl>
                                          <p:spTgt spid="12"/>
                                        </p:tgtEl>
                                        <p:attrNameLst>
                                          <p:attrName>ppt_h</p:attrName>
                                        </p:attrNameLst>
                                      </p:cBhvr>
                                      <p:tavLst>
                                        <p:tav tm="0">
                                          <p:val>
                                            <p:fltVal val="0"/>
                                          </p:val>
                                        </p:tav>
                                        <p:tav tm="100000">
                                          <p:val>
                                            <p:strVal val="#ppt_h"/>
                                          </p:val>
                                        </p:tav>
                                      </p:tavLst>
                                    </p:anim>
                                    <p:animEffect transition="in" filter="fade">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barn(inVertical)">
                                      <p:cBhvr>
                                        <p:cTn id="22" dur="500"/>
                                        <p:tgtEl>
                                          <p:spTgt spid="7"/>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barn(inVertical)">
                                      <p:cBhvr>
                                        <p:cTn id="2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2"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3">
            <a:extLst>
              <a:ext uri="{FF2B5EF4-FFF2-40B4-BE49-F238E27FC236}">
                <a16:creationId xmlns:a16="http://schemas.microsoft.com/office/drawing/2014/main" id="{D953F550-328B-4EC9-881A-25E18CFB8964}"/>
              </a:ext>
            </a:extLst>
          </p:cNvPr>
          <p:cNvGrpSpPr/>
          <p:nvPr/>
        </p:nvGrpSpPr>
        <p:grpSpPr>
          <a:xfrm>
            <a:off x="1604740" y="302607"/>
            <a:ext cx="9533109" cy="1224068"/>
            <a:chOff x="1603464" y="2459552"/>
            <a:chExt cx="9533109" cy="856397"/>
          </a:xfrm>
        </p:grpSpPr>
        <p:sp>
          <p:nvSpPr>
            <p:cNvPr id="4" name="矩形 8">
              <a:extLst>
                <a:ext uri="{FF2B5EF4-FFF2-40B4-BE49-F238E27FC236}">
                  <a16:creationId xmlns:a16="http://schemas.microsoft.com/office/drawing/2014/main" id="{6223977B-9DB4-424F-85A4-D3CB70A0F338}"/>
                </a:ext>
              </a:extLst>
            </p:cNvPr>
            <p:cNvSpPr/>
            <p:nvPr/>
          </p:nvSpPr>
          <p:spPr>
            <a:xfrm>
              <a:off x="1924334" y="2524836"/>
              <a:ext cx="9212239" cy="742950"/>
            </a:xfrm>
            <a:prstGeom prst="rect">
              <a:avLst/>
            </a:prstGeom>
            <a:noFill/>
            <a:ln w="12700" cap="flat" cmpd="sng" algn="ctr">
              <a:solidFill>
                <a:srgbClr val="48A04D"/>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FFFFFF"/>
                </a:solidFill>
                <a:effectLst/>
                <a:uLnTx/>
                <a:uFillTx/>
                <a:latin typeface="Times New Roman" panose="02020603050405020304" pitchFamily="18" charset="0"/>
                <a:ea typeface="字魂59号-创粗黑" panose="00000500000000000000" charset="-122"/>
                <a:cs typeface="Times New Roman" panose="02020603050405020304" pitchFamily="18" charset="0"/>
              </a:endParaRPr>
            </a:p>
          </p:txBody>
        </p:sp>
        <p:sp>
          <p:nvSpPr>
            <p:cNvPr id="5" name="箭头: 五边形 19">
              <a:extLst>
                <a:ext uri="{FF2B5EF4-FFF2-40B4-BE49-F238E27FC236}">
                  <a16:creationId xmlns:a16="http://schemas.microsoft.com/office/drawing/2014/main" id="{133AA09A-2F05-4624-B0A3-4B63EC2A14F0}"/>
                </a:ext>
              </a:extLst>
            </p:cNvPr>
            <p:cNvSpPr/>
            <p:nvPr/>
          </p:nvSpPr>
          <p:spPr>
            <a:xfrm>
              <a:off x="1603464" y="2459552"/>
              <a:ext cx="948668" cy="856397"/>
            </a:xfrm>
            <a:prstGeom prst="homePlate">
              <a:avLst/>
            </a:prstGeom>
            <a:solidFill>
              <a:srgbClr val="48A04D"/>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200" b="1" i="0" u="none" strike="noStrike" kern="0" cap="none" spc="0" normalizeH="0" baseline="0" noProof="0" dirty="0">
                  <a:ln>
                    <a:noFill/>
                  </a:ln>
                  <a:solidFill>
                    <a:srgbClr val="FFFFFF"/>
                  </a:solidFill>
                  <a:effectLst/>
                  <a:uLnTx/>
                  <a:uFillTx/>
                  <a:latin typeface="Times New Roman" panose="02020603050405020304" pitchFamily="18" charset="0"/>
                  <a:ea typeface="字魂59号-创粗黑" panose="00000500000000000000" charset="-122"/>
                  <a:cs typeface="Times New Roman" panose="02020603050405020304" pitchFamily="18" charset="0"/>
                </a:rPr>
                <a:t>03</a:t>
              </a:r>
            </a:p>
          </p:txBody>
        </p:sp>
      </p:grpSp>
      <p:sp>
        <p:nvSpPr>
          <p:cNvPr id="6" name="TextBox 5">
            <a:extLst>
              <a:ext uri="{FF2B5EF4-FFF2-40B4-BE49-F238E27FC236}">
                <a16:creationId xmlns:a16="http://schemas.microsoft.com/office/drawing/2014/main" id="{91C6BA73-AA0E-4540-93F2-0858A1F3ECE2}"/>
              </a:ext>
            </a:extLst>
          </p:cNvPr>
          <p:cNvSpPr txBox="1"/>
          <p:nvPr/>
        </p:nvSpPr>
        <p:spPr>
          <a:xfrm>
            <a:off x="2667082" y="376032"/>
            <a:ext cx="7416264" cy="1077218"/>
          </a:xfrm>
          <a:prstGeom prst="rect">
            <a:avLst/>
          </a:prstGeom>
          <a:noFill/>
        </p:spPr>
        <p:txBody>
          <a:bodyPr wrap="square" rtlCol="0">
            <a:spAutoFit/>
          </a:bodyPr>
          <a:lstStyle/>
          <a:p>
            <a:pPr lvl="0"/>
            <a:r>
              <a:rPr lang="vi-VN" sz="3200" b="1" dirty="0">
                <a:solidFill>
                  <a:srgbClr val="FF0000"/>
                </a:solidFill>
                <a:latin typeface="Times New Roman" panose="02020603050405020304" pitchFamily="18" charset="0"/>
                <a:ea typeface="Arial-Rounded" panose="020B0500000000000000" pitchFamily="34" charset="0"/>
                <a:cs typeface="Times New Roman" panose="02020603050405020304" pitchFamily="18" charset="0"/>
              </a:rPr>
              <a:t>Cây cối và con vật trong rừng được tả như thế nào?</a:t>
            </a:r>
          </a:p>
        </p:txBody>
      </p:sp>
      <p:grpSp>
        <p:nvGrpSpPr>
          <p:cNvPr id="7" name="Group 6">
            <a:extLst>
              <a:ext uri="{FF2B5EF4-FFF2-40B4-BE49-F238E27FC236}">
                <a16:creationId xmlns:a16="http://schemas.microsoft.com/office/drawing/2014/main" id="{AACCCD00-E1CB-42FE-A35B-53FDF31D150D}"/>
              </a:ext>
            </a:extLst>
          </p:cNvPr>
          <p:cNvGrpSpPr/>
          <p:nvPr/>
        </p:nvGrpSpPr>
        <p:grpSpPr>
          <a:xfrm>
            <a:off x="948902" y="2008754"/>
            <a:ext cx="10474274" cy="2677656"/>
            <a:chOff x="951517" y="2833288"/>
            <a:chExt cx="5877908" cy="2677656"/>
          </a:xfrm>
        </p:grpSpPr>
        <p:sp>
          <p:nvSpPr>
            <p:cNvPr id="8" name="TextBox 7">
              <a:extLst>
                <a:ext uri="{FF2B5EF4-FFF2-40B4-BE49-F238E27FC236}">
                  <a16:creationId xmlns:a16="http://schemas.microsoft.com/office/drawing/2014/main" id="{DF61E085-096D-4DA1-99FC-457CCB18C56C}"/>
                </a:ext>
              </a:extLst>
            </p:cNvPr>
            <p:cNvSpPr txBox="1"/>
            <p:nvPr/>
          </p:nvSpPr>
          <p:spPr>
            <a:xfrm>
              <a:off x="971107" y="2833288"/>
              <a:ext cx="5858317" cy="523220"/>
            </a:xfrm>
            <a:prstGeom prst="rect">
              <a:avLst/>
            </a:prstGeom>
            <a:noFill/>
            <a:ln w="57150">
              <a:noFill/>
            </a:ln>
          </p:spPr>
          <p:txBody>
            <a:bodyPr wrap="square">
              <a:spAutoFit/>
            </a:bodyPr>
            <a:lstStyle/>
            <a:p>
              <a:pPr algn="just"/>
              <a:endParaRPr lang="vi-VN" sz="2800" b="0" i="0" dirty="0">
                <a:solidFill>
                  <a:srgbClr val="000000"/>
                </a:solidFill>
                <a:effectLst/>
                <a:latin typeface="Times New Roman" panose="02020603050405020304" pitchFamily="18" charset="0"/>
                <a:ea typeface="Arial-Rounded" panose="020B0500000000000000" pitchFamily="34" charset="0"/>
                <a:cs typeface="Times New Roman" panose="02020603050405020304" pitchFamily="18" charset="0"/>
              </a:endParaRPr>
            </a:p>
          </p:txBody>
        </p:sp>
        <p:sp>
          <p:nvSpPr>
            <p:cNvPr id="10" name="Rectangle 9">
              <a:extLst>
                <a:ext uri="{FF2B5EF4-FFF2-40B4-BE49-F238E27FC236}">
                  <a16:creationId xmlns:a16="http://schemas.microsoft.com/office/drawing/2014/main" id="{B5EDD7FD-8B1D-4EA8-9B72-064CB4099ACB}"/>
                </a:ext>
              </a:extLst>
            </p:cNvPr>
            <p:cNvSpPr/>
            <p:nvPr/>
          </p:nvSpPr>
          <p:spPr>
            <a:xfrm>
              <a:off x="951517" y="2833288"/>
              <a:ext cx="5877908" cy="2677656"/>
            </a:xfrm>
            <a:prstGeom prst="rect">
              <a:avLst/>
            </a:prstGeom>
            <a:noFill/>
            <a:ln w="57150">
              <a:solidFill>
                <a:srgbClr val="3EF0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grpSp>
      <p:grpSp>
        <p:nvGrpSpPr>
          <p:cNvPr id="12" name="Group 11">
            <a:extLst>
              <a:ext uri="{FF2B5EF4-FFF2-40B4-BE49-F238E27FC236}">
                <a16:creationId xmlns:a16="http://schemas.microsoft.com/office/drawing/2014/main" id="{1089AD17-CA47-42A3-941C-0C4040F1CB9A}"/>
              </a:ext>
            </a:extLst>
          </p:cNvPr>
          <p:cNvGrpSpPr/>
          <p:nvPr/>
        </p:nvGrpSpPr>
        <p:grpSpPr>
          <a:xfrm>
            <a:off x="2478410" y="3703340"/>
            <a:ext cx="7109731" cy="4890943"/>
            <a:chOff x="2210738" y="-1461943"/>
            <a:chExt cx="9410579" cy="4890943"/>
          </a:xfrm>
        </p:grpSpPr>
        <p:grpSp>
          <p:nvGrpSpPr>
            <p:cNvPr id="13" name="Group 12">
              <a:extLst>
                <a:ext uri="{FF2B5EF4-FFF2-40B4-BE49-F238E27FC236}">
                  <a16:creationId xmlns:a16="http://schemas.microsoft.com/office/drawing/2014/main" id="{8C0EE12A-3526-4EFC-9B14-F109A2DA50F7}"/>
                </a:ext>
              </a:extLst>
            </p:cNvPr>
            <p:cNvGrpSpPr/>
            <p:nvPr/>
          </p:nvGrpSpPr>
          <p:grpSpPr>
            <a:xfrm>
              <a:off x="3320903" y="-1461943"/>
              <a:ext cx="8300414" cy="4890943"/>
              <a:chOff x="3637968" y="-666044"/>
              <a:chExt cx="7054397" cy="4648755"/>
            </a:xfrm>
          </p:grpSpPr>
          <p:pic>
            <p:nvPicPr>
              <p:cNvPr id="15" name="Picture 4">
                <a:extLst>
                  <a:ext uri="{FF2B5EF4-FFF2-40B4-BE49-F238E27FC236}">
                    <a16:creationId xmlns:a16="http://schemas.microsoft.com/office/drawing/2014/main" id="{751334A6-3E53-49E3-A6BA-6011C04A33E7}"/>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0000" b="90000" l="6944" r="93611">
                            <a14:foregroundMark x1="7222" y1="46944" x2="7222" y2="46944"/>
                            <a14:foregroundMark x1="93611" y1="40556" x2="93611" y2="40556"/>
                          </a14:backgroundRemoval>
                        </a14:imgEffect>
                      </a14:imgLayer>
                    </a14:imgProps>
                  </a:ext>
                  <a:ext uri="{28A0092B-C50C-407E-A947-70E740481C1C}">
                    <a14:useLocalDpi xmlns:a14="http://schemas.microsoft.com/office/drawing/2010/main" val="0"/>
                  </a:ext>
                </a:extLst>
              </a:blip>
              <a:srcRect/>
              <a:stretch>
                <a:fillRect/>
              </a:stretch>
            </p:blipFill>
            <p:spPr bwMode="auto">
              <a:xfrm>
                <a:off x="3637968" y="-666044"/>
                <a:ext cx="7054397" cy="4648755"/>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a:extLst>
                  <a:ext uri="{FF2B5EF4-FFF2-40B4-BE49-F238E27FC236}">
                    <a16:creationId xmlns:a16="http://schemas.microsoft.com/office/drawing/2014/main" id="{BB0A5544-9ED5-46F8-B479-29CB5BB27F99}"/>
                  </a:ext>
                </a:extLst>
              </p:cNvPr>
              <p:cNvSpPr txBox="1"/>
              <p:nvPr/>
            </p:nvSpPr>
            <p:spPr>
              <a:xfrm>
                <a:off x="4096133" y="1019935"/>
                <a:ext cx="5897022" cy="5558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dirty="0" err="1">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Đọc</a:t>
                </a:r>
                <a:r>
                  <a:rPr kumimoji="0" lang="en-US" sz="3200" i="0" u="none" strike="noStrike" kern="1200" cap="none" spc="0" normalizeH="0" baseline="0" noProof="0" dirty="0">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i="0" u="none" strike="noStrike" kern="1200" cap="none" spc="0" normalizeH="0" baseline="0" noProof="0" dirty="0" err="1">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thầm</a:t>
                </a:r>
                <a:r>
                  <a:rPr kumimoji="0" lang="en-US" sz="3200" i="0" u="none" strike="noStrike" kern="1200" cap="none" spc="0" normalizeH="0" noProof="0" dirty="0">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i="0" u="none" strike="noStrike" kern="1200" cap="none" spc="0" normalizeH="0" noProof="0" dirty="0" err="1">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đoạn</a:t>
                </a:r>
                <a:r>
                  <a:rPr kumimoji="0" lang="en-US" sz="3200" i="0" u="none" strike="noStrike" kern="1200" cap="none" spc="0" normalizeH="0" noProof="0" dirty="0">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 3</a:t>
                </a:r>
                <a:endParaRPr kumimoji="0" lang="en-US" sz="3200" i="0" u="none" strike="noStrike" kern="1200" cap="none" spc="0" normalizeH="0" baseline="0" noProof="0" dirty="0">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endParaRPr>
              </a:p>
            </p:txBody>
          </p:sp>
        </p:grpSp>
        <p:pic>
          <p:nvPicPr>
            <p:cNvPr id="14" name="Picture 2" descr="Khỉ dễ thương cầm chuối biểu tượng hoạt hình vector minh họa.  khái niệm biểu tượng thực phẩm động vật bị cô lập vector cao cấp.  phong cách hoạt hình phẳng Miễn phí Vector">
              <a:extLst>
                <a:ext uri="{FF2B5EF4-FFF2-40B4-BE49-F238E27FC236}">
                  <a16:creationId xmlns:a16="http://schemas.microsoft.com/office/drawing/2014/main" id="{F0BAC791-5AC2-4BC3-B506-6F7625AFF072}"/>
                </a:ext>
              </a:extLst>
            </p:cNvPr>
            <p:cNvPicPr>
              <a:picLocks noChangeAspect="1" noChangeArrowheads="1"/>
            </p:cNvPicPr>
            <p:nvPr/>
          </p:nvPicPr>
          <p:blipFill>
            <a:blip r:embed="rId4" cstate="print">
              <a:extLst>
                <a:ext uri="{BEBA8EAE-BF5A-486C-A8C5-ECC9F3942E4B}">
                  <a14:imgProps xmlns:a14="http://schemas.microsoft.com/office/drawing/2010/main">
                    <a14:imgLayer r:embed="rId5">
                      <a14:imgEffect>
                        <a14:backgroundRemoval t="10000" b="90000" l="10000" r="90000">
                          <a14:backgroundMark x1="37220" y1="46805" x2="37220" y2="46805"/>
                          <a14:backgroundMark x1="33227" y1="49042" x2="33227" y2="49042"/>
                        </a14:backgroundRemoval>
                      </a14:imgEffect>
                    </a14:imgLayer>
                  </a14:imgProps>
                </a:ext>
                <a:ext uri="{28A0092B-C50C-407E-A947-70E740481C1C}">
                  <a14:useLocalDpi xmlns:a14="http://schemas.microsoft.com/office/drawing/2010/main" val="0"/>
                </a:ext>
              </a:extLst>
            </a:blip>
            <a:srcRect/>
            <a:stretch>
              <a:fillRect/>
            </a:stretch>
          </p:blipFill>
          <p:spPr bwMode="auto">
            <a:xfrm>
              <a:off x="2210738" y="36474"/>
              <a:ext cx="1854194" cy="1255346"/>
            </a:xfrm>
            <a:prstGeom prst="rect">
              <a:avLst/>
            </a:prstGeom>
            <a:noFill/>
            <a:extLst>
              <a:ext uri="{909E8E84-426E-40DD-AFC4-6F175D3DCCD1}">
                <a14:hiddenFill xmlns:a14="http://schemas.microsoft.com/office/drawing/2010/main">
                  <a:solidFill>
                    <a:srgbClr val="FFFFFF"/>
                  </a:solidFill>
                </a14:hiddenFill>
              </a:ext>
            </a:extLst>
          </p:spPr>
        </p:pic>
      </p:grpSp>
      <p:sp>
        <p:nvSpPr>
          <p:cNvPr id="17" name="Rectangle 16"/>
          <p:cNvSpPr/>
          <p:nvPr/>
        </p:nvSpPr>
        <p:spPr>
          <a:xfrm>
            <a:off x="1118646" y="2270365"/>
            <a:ext cx="10304528" cy="2062103"/>
          </a:xfrm>
          <a:prstGeom prst="rect">
            <a:avLst/>
          </a:prstGeom>
        </p:spPr>
        <p:txBody>
          <a:bodyPr wrap="square">
            <a:spAutoFit/>
          </a:bodyPr>
          <a:lstStyle/>
          <a:p>
            <a:pPr algn="just"/>
            <a:r>
              <a:rPr lang="vi-VN" sz="3200" dirty="0">
                <a:latin typeface="Times New Roman" panose="02020603050405020304" pitchFamily="18" charset="0"/>
                <a:cs typeface="Times New Roman" panose="02020603050405020304" pitchFamily="18" charset="0"/>
              </a:rPr>
              <a:t>+ Trong rừng cây cối vươn ngọn lên cao tít đón nắng. Nhiều cây thân thẳng tắp, tán lá tròn xoe.</a:t>
            </a:r>
          </a:p>
          <a:p>
            <a:pPr algn="just"/>
            <a:r>
              <a:rPr lang="vi-VN" sz="3200" dirty="0">
                <a:latin typeface="Times New Roman" panose="02020603050405020304" pitchFamily="18" charset="0"/>
                <a:cs typeface="Times New Roman" panose="02020603050405020304" pitchFamily="18" charset="0"/>
              </a:rPr>
              <a:t>+ Những con sóc nhảy thoăn thoắt qua các cành cây. Khi thấy người, chúng dừng cả lại, nhìn ngơ ngác.</a:t>
            </a:r>
          </a:p>
        </p:txBody>
      </p:sp>
    </p:spTree>
    <p:extLst>
      <p:ext uri="{BB962C8B-B14F-4D97-AF65-F5344CB8AC3E}">
        <p14:creationId xmlns:p14="http://schemas.microsoft.com/office/powerpoint/2010/main" val="1037650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p:cTn id="15" dur="500" fill="hold"/>
                                        <p:tgtEl>
                                          <p:spTgt spid="12"/>
                                        </p:tgtEl>
                                        <p:attrNameLst>
                                          <p:attrName>ppt_w</p:attrName>
                                        </p:attrNameLst>
                                      </p:cBhvr>
                                      <p:tavLst>
                                        <p:tav tm="0">
                                          <p:val>
                                            <p:fltVal val="0"/>
                                          </p:val>
                                        </p:tav>
                                        <p:tav tm="100000">
                                          <p:val>
                                            <p:strVal val="#ppt_w"/>
                                          </p:val>
                                        </p:tav>
                                      </p:tavLst>
                                    </p:anim>
                                    <p:anim calcmode="lin" valueType="num">
                                      <p:cBhvr>
                                        <p:cTn id="16" dur="500" fill="hold"/>
                                        <p:tgtEl>
                                          <p:spTgt spid="12"/>
                                        </p:tgtEl>
                                        <p:attrNameLst>
                                          <p:attrName>ppt_h</p:attrName>
                                        </p:attrNameLst>
                                      </p:cBhvr>
                                      <p:tavLst>
                                        <p:tav tm="0">
                                          <p:val>
                                            <p:fltVal val="0"/>
                                          </p:val>
                                        </p:tav>
                                        <p:tav tm="100000">
                                          <p:val>
                                            <p:strVal val="#ppt_h"/>
                                          </p:val>
                                        </p:tav>
                                      </p:tavLst>
                                    </p:anim>
                                    <p:animEffect transition="in" filter="fade">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barn(inVertical)">
                                      <p:cBhvr>
                                        <p:cTn id="22" dur="500"/>
                                        <p:tgtEl>
                                          <p:spTgt spid="7"/>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barn(inVertical)">
                                      <p:cBhvr>
                                        <p:cTn id="2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7"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3">
            <a:extLst>
              <a:ext uri="{FF2B5EF4-FFF2-40B4-BE49-F238E27FC236}">
                <a16:creationId xmlns:a16="http://schemas.microsoft.com/office/drawing/2014/main" id="{D953F550-328B-4EC9-881A-25E18CFB8964}"/>
              </a:ext>
            </a:extLst>
          </p:cNvPr>
          <p:cNvGrpSpPr/>
          <p:nvPr/>
        </p:nvGrpSpPr>
        <p:grpSpPr>
          <a:xfrm>
            <a:off x="1604740" y="302607"/>
            <a:ext cx="9533109" cy="1224068"/>
            <a:chOff x="1603464" y="2459552"/>
            <a:chExt cx="9533109" cy="856397"/>
          </a:xfrm>
        </p:grpSpPr>
        <p:sp>
          <p:nvSpPr>
            <p:cNvPr id="4" name="矩形 8">
              <a:extLst>
                <a:ext uri="{FF2B5EF4-FFF2-40B4-BE49-F238E27FC236}">
                  <a16:creationId xmlns:a16="http://schemas.microsoft.com/office/drawing/2014/main" id="{6223977B-9DB4-424F-85A4-D3CB70A0F338}"/>
                </a:ext>
              </a:extLst>
            </p:cNvPr>
            <p:cNvSpPr/>
            <p:nvPr/>
          </p:nvSpPr>
          <p:spPr>
            <a:xfrm>
              <a:off x="1924334" y="2524836"/>
              <a:ext cx="9212239" cy="742950"/>
            </a:xfrm>
            <a:prstGeom prst="rect">
              <a:avLst/>
            </a:prstGeom>
            <a:noFill/>
            <a:ln w="12700" cap="flat" cmpd="sng" algn="ctr">
              <a:solidFill>
                <a:srgbClr val="48A04D"/>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FFFFFF"/>
                </a:solidFill>
                <a:effectLst/>
                <a:uLnTx/>
                <a:uFillTx/>
                <a:latin typeface="Times New Roman" panose="02020603050405020304" pitchFamily="18" charset="0"/>
                <a:ea typeface="字魂59号-创粗黑" panose="00000500000000000000" charset="-122"/>
                <a:cs typeface="Times New Roman" panose="02020603050405020304" pitchFamily="18" charset="0"/>
              </a:endParaRPr>
            </a:p>
          </p:txBody>
        </p:sp>
        <p:sp>
          <p:nvSpPr>
            <p:cNvPr id="5" name="箭头: 五边形 19">
              <a:extLst>
                <a:ext uri="{FF2B5EF4-FFF2-40B4-BE49-F238E27FC236}">
                  <a16:creationId xmlns:a16="http://schemas.microsoft.com/office/drawing/2014/main" id="{133AA09A-2F05-4624-B0A3-4B63EC2A14F0}"/>
                </a:ext>
              </a:extLst>
            </p:cNvPr>
            <p:cNvSpPr/>
            <p:nvPr/>
          </p:nvSpPr>
          <p:spPr>
            <a:xfrm>
              <a:off x="1603464" y="2459552"/>
              <a:ext cx="948668" cy="856397"/>
            </a:xfrm>
            <a:prstGeom prst="homePlate">
              <a:avLst/>
            </a:prstGeom>
            <a:solidFill>
              <a:srgbClr val="48A04D"/>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200" b="1" i="0" u="none" strike="noStrike" kern="0" cap="none" spc="0" normalizeH="0" baseline="0" noProof="0" dirty="0">
                  <a:ln>
                    <a:noFill/>
                  </a:ln>
                  <a:solidFill>
                    <a:srgbClr val="FFFFFF"/>
                  </a:solidFill>
                  <a:effectLst/>
                  <a:uLnTx/>
                  <a:uFillTx/>
                  <a:latin typeface="Times New Roman" panose="02020603050405020304" pitchFamily="18" charset="0"/>
                  <a:ea typeface="字魂59号-创粗黑" panose="00000500000000000000" charset="-122"/>
                  <a:cs typeface="Times New Roman" panose="02020603050405020304" pitchFamily="18" charset="0"/>
                </a:rPr>
                <a:t>0</a:t>
              </a:r>
              <a:r>
                <a:rPr lang="en-US" altLang="zh-CN" sz="3200" b="1" dirty="0">
                  <a:solidFill>
                    <a:srgbClr val="FFFFFF"/>
                  </a:solidFill>
                  <a:latin typeface="Times New Roman" panose="02020603050405020304" pitchFamily="18" charset="0"/>
                  <a:ea typeface="字魂59号-创粗黑" panose="00000500000000000000" charset="-122"/>
                  <a:cs typeface="Times New Roman" panose="02020603050405020304" pitchFamily="18" charset="0"/>
                </a:rPr>
                <a:t>4</a:t>
              </a:r>
              <a:endParaRPr kumimoji="0" lang="en-US" altLang="zh-CN" sz="3200" b="1" i="0" u="none" strike="noStrike" kern="0" cap="none" spc="0" normalizeH="0" baseline="0" noProof="0" dirty="0">
                <a:ln>
                  <a:noFill/>
                </a:ln>
                <a:solidFill>
                  <a:srgbClr val="FFFFFF"/>
                </a:solidFill>
                <a:effectLst/>
                <a:uLnTx/>
                <a:uFillTx/>
                <a:latin typeface="Times New Roman" panose="02020603050405020304" pitchFamily="18" charset="0"/>
                <a:ea typeface="字魂59号-创粗黑" panose="00000500000000000000" charset="-122"/>
                <a:cs typeface="Times New Roman" panose="02020603050405020304" pitchFamily="18" charset="0"/>
              </a:endParaRPr>
            </a:p>
          </p:txBody>
        </p:sp>
      </p:grpSp>
      <p:sp>
        <p:nvSpPr>
          <p:cNvPr id="6" name="TextBox 5">
            <a:extLst>
              <a:ext uri="{FF2B5EF4-FFF2-40B4-BE49-F238E27FC236}">
                <a16:creationId xmlns:a16="http://schemas.microsoft.com/office/drawing/2014/main" id="{91C6BA73-AA0E-4540-93F2-0858A1F3ECE2}"/>
              </a:ext>
            </a:extLst>
          </p:cNvPr>
          <p:cNvSpPr txBox="1"/>
          <p:nvPr/>
        </p:nvSpPr>
        <p:spPr>
          <a:xfrm>
            <a:off x="2667082" y="376032"/>
            <a:ext cx="8022197" cy="1077218"/>
          </a:xfrm>
          <a:prstGeom prst="rect">
            <a:avLst/>
          </a:prstGeom>
          <a:noFill/>
        </p:spPr>
        <p:txBody>
          <a:bodyPr wrap="square" rtlCol="0">
            <a:spAutoFit/>
          </a:bodyPr>
          <a:lstStyle/>
          <a:p>
            <a:pPr lvl="0"/>
            <a:r>
              <a:rPr lang="vi-VN" sz="3200" b="1" dirty="0">
                <a:solidFill>
                  <a:srgbClr val="FF0000"/>
                </a:solidFill>
                <a:latin typeface="Times New Roman" panose="02020603050405020304" pitchFamily="18" charset="0"/>
                <a:ea typeface="Arial-Rounded" panose="020B0500000000000000" pitchFamily="34" charset="0"/>
                <a:cs typeface="Times New Roman" panose="02020603050405020304" pitchFamily="18" charset="0"/>
              </a:rPr>
              <a:t>Trên đường về, ông đã kể những gì cho các bạn nhỏ?</a:t>
            </a:r>
          </a:p>
        </p:txBody>
      </p:sp>
      <p:sp>
        <p:nvSpPr>
          <p:cNvPr id="10" name="Rectangle 9">
            <a:extLst>
              <a:ext uri="{FF2B5EF4-FFF2-40B4-BE49-F238E27FC236}">
                <a16:creationId xmlns:a16="http://schemas.microsoft.com/office/drawing/2014/main" id="{B5EDD7FD-8B1D-4EA8-9B72-064CB4099ACB}"/>
              </a:ext>
            </a:extLst>
          </p:cNvPr>
          <p:cNvSpPr/>
          <p:nvPr/>
        </p:nvSpPr>
        <p:spPr>
          <a:xfrm>
            <a:off x="652543" y="1706029"/>
            <a:ext cx="10770633" cy="2903609"/>
          </a:xfrm>
          <a:prstGeom prst="rect">
            <a:avLst/>
          </a:prstGeom>
          <a:noFill/>
          <a:ln w="57150">
            <a:solidFill>
              <a:srgbClr val="3EF0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grpSp>
        <p:nvGrpSpPr>
          <p:cNvPr id="12" name="Group 11">
            <a:extLst>
              <a:ext uri="{FF2B5EF4-FFF2-40B4-BE49-F238E27FC236}">
                <a16:creationId xmlns:a16="http://schemas.microsoft.com/office/drawing/2014/main" id="{1089AD17-CA47-42A3-941C-0C4040F1CB9A}"/>
              </a:ext>
            </a:extLst>
          </p:cNvPr>
          <p:cNvGrpSpPr/>
          <p:nvPr/>
        </p:nvGrpSpPr>
        <p:grpSpPr>
          <a:xfrm>
            <a:off x="2667081" y="3678451"/>
            <a:ext cx="7109731" cy="4890943"/>
            <a:chOff x="2210738" y="-1461943"/>
            <a:chExt cx="9410579" cy="4890943"/>
          </a:xfrm>
        </p:grpSpPr>
        <p:grpSp>
          <p:nvGrpSpPr>
            <p:cNvPr id="13" name="Group 12">
              <a:extLst>
                <a:ext uri="{FF2B5EF4-FFF2-40B4-BE49-F238E27FC236}">
                  <a16:creationId xmlns:a16="http://schemas.microsoft.com/office/drawing/2014/main" id="{8C0EE12A-3526-4EFC-9B14-F109A2DA50F7}"/>
                </a:ext>
              </a:extLst>
            </p:cNvPr>
            <p:cNvGrpSpPr/>
            <p:nvPr/>
          </p:nvGrpSpPr>
          <p:grpSpPr>
            <a:xfrm>
              <a:off x="3320903" y="-1461943"/>
              <a:ext cx="8300414" cy="4890943"/>
              <a:chOff x="3637968" y="-666044"/>
              <a:chExt cx="7054397" cy="4648755"/>
            </a:xfrm>
          </p:grpSpPr>
          <p:pic>
            <p:nvPicPr>
              <p:cNvPr id="15" name="Picture 4">
                <a:extLst>
                  <a:ext uri="{FF2B5EF4-FFF2-40B4-BE49-F238E27FC236}">
                    <a16:creationId xmlns:a16="http://schemas.microsoft.com/office/drawing/2014/main" id="{751334A6-3E53-49E3-A6BA-6011C04A33E7}"/>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0000" b="90000" l="6944" r="93611">
                            <a14:foregroundMark x1="7222" y1="46944" x2="7222" y2="46944"/>
                            <a14:foregroundMark x1="93611" y1="40556" x2="93611" y2="40556"/>
                          </a14:backgroundRemoval>
                        </a14:imgEffect>
                      </a14:imgLayer>
                    </a14:imgProps>
                  </a:ext>
                  <a:ext uri="{28A0092B-C50C-407E-A947-70E740481C1C}">
                    <a14:useLocalDpi xmlns:a14="http://schemas.microsoft.com/office/drawing/2010/main" val="0"/>
                  </a:ext>
                </a:extLst>
              </a:blip>
              <a:srcRect/>
              <a:stretch>
                <a:fillRect/>
              </a:stretch>
            </p:blipFill>
            <p:spPr bwMode="auto">
              <a:xfrm>
                <a:off x="3637968" y="-666044"/>
                <a:ext cx="7054397" cy="4648755"/>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a:extLst>
                  <a:ext uri="{FF2B5EF4-FFF2-40B4-BE49-F238E27FC236}">
                    <a16:creationId xmlns:a16="http://schemas.microsoft.com/office/drawing/2014/main" id="{BB0A5544-9ED5-46F8-B479-29CB5BB27F99}"/>
                  </a:ext>
                </a:extLst>
              </p:cNvPr>
              <p:cNvSpPr txBox="1"/>
              <p:nvPr/>
            </p:nvSpPr>
            <p:spPr>
              <a:xfrm>
                <a:off x="4096133" y="1019935"/>
                <a:ext cx="5897022" cy="5558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dirty="0" err="1">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Đọc</a:t>
                </a:r>
                <a:r>
                  <a:rPr kumimoji="0" lang="en-US" sz="3200" i="0" u="none" strike="noStrike" kern="1200" cap="none" spc="0" normalizeH="0" baseline="0" noProof="0" dirty="0">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i="0" u="none" strike="noStrike" kern="1200" cap="none" spc="0" normalizeH="0" baseline="0" noProof="0" dirty="0" err="1">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thầm</a:t>
                </a:r>
                <a:r>
                  <a:rPr kumimoji="0" lang="en-US" sz="3200" i="0" u="none" strike="noStrike" kern="1200" cap="none" spc="0" normalizeH="0" noProof="0" dirty="0">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i="0" u="none" strike="noStrike" kern="1200" cap="none" spc="0" normalizeH="0" noProof="0" dirty="0" err="1">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đoạn</a:t>
                </a:r>
                <a:r>
                  <a:rPr kumimoji="0" lang="en-US" sz="3200" i="0" u="none" strike="noStrike" kern="1200" cap="none" spc="0" normalizeH="0" noProof="0" dirty="0">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 4</a:t>
                </a:r>
                <a:endParaRPr kumimoji="0" lang="en-US" sz="3200" i="0" u="none" strike="noStrike" kern="1200" cap="none" spc="0" normalizeH="0" baseline="0" noProof="0" dirty="0">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endParaRPr>
              </a:p>
            </p:txBody>
          </p:sp>
        </p:grpSp>
        <p:pic>
          <p:nvPicPr>
            <p:cNvPr id="14" name="Picture 2" descr="Khỉ dễ thương cầm chuối biểu tượng hoạt hình vector minh họa.  khái niệm biểu tượng thực phẩm động vật bị cô lập vector cao cấp.  phong cách hoạt hình phẳng Miễn phí Vector">
              <a:extLst>
                <a:ext uri="{FF2B5EF4-FFF2-40B4-BE49-F238E27FC236}">
                  <a16:creationId xmlns:a16="http://schemas.microsoft.com/office/drawing/2014/main" id="{F0BAC791-5AC2-4BC3-B506-6F7625AFF072}"/>
                </a:ext>
              </a:extLst>
            </p:cNvPr>
            <p:cNvPicPr>
              <a:picLocks noChangeAspect="1" noChangeArrowheads="1"/>
            </p:cNvPicPr>
            <p:nvPr/>
          </p:nvPicPr>
          <p:blipFill>
            <a:blip r:embed="rId4" cstate="print">
              <a:extLst>
                <a:ext uri="{BEBA8EAE-BF5A-486C-A8C5-ECC9F3942E4B}">
                  <a14:imgProps xmlns:a14="http://schemas.microsoft.com/office/drawing/2010/main">
                    <a14:imgLayer r:embed="rId5">
                      <a14:imgEffect>
                        <a14:backgroundRemoval t="10000" b="90000" l="10000" r="90000">
                          <a14:backgroundMark x1="37220" y1="46805" x2="37220" y2="46805"/>
                          <a14:backgroundMark x1="33227" y1="49042" x2="33227" y2="49042"/>
                        </a14:backgroundRemoval>
                      </a14:imgEffect>
                    </a14:imgLayer>
                  </a14:imgProps>
                </a:ext>
                <a:ext uri="{28A0092B-C50C-407E-A947-70E740481C1C}">
                  <a14:useLocalDpi xmlns:a14="http://schemas.microsoft.com/office/drawing/2010/main" val="0"/>
                </a:ext>
              </a:extLst>
            </a:blip>
            <a:srcRect/>
            <a:stretch>
              <a:fillRect/>
            </a:stretch>
          </p:blipFill>
          <p:spPr bwMode="auto">
            <a:xfrm>
              <a:off x="2210738" y="36474"/>
              <a:ext cx="1854194" cy="1255346"/>
            </a:xfrm>
            <a:prstGeom prst="rect">
              <a:avLst/>
            </a:prstGeom>
            <a:noFill/>
            <a:extLst>
              <a:ext uri="{909E8E84-426E-40DD-AFC4-6F175D3DCCD1}">
                <a14:hiddenFill xmlns:a14="http://schemas.microsoft.com/office/drawing/2010/main">
                  <a:solidFill>
                    <a:srgbClr val="FFFFFF"/>
                  </a:solidFill>
                </a14:hiddenFill>
              </a:ext>
            </a:extLst>
          </p:spPr>
        </p:pic>
      </p:grpSp>
      <p:sp>
        <p:nvSpPr>
          <p:cNvPr id="17" name="Rectangle 16"/>
          <p:cNvSpPr/>
          <p:nvPr/>
        </p:nvSpPr>
        <p:spPr>
          <a:xfrm>
            <a:off x="652542" y="1880560"/>
            <a:ext cx="10616422" cy="2062103"/>
          </a:xfrm>
          <a:prstGeom prst="rect">
            <a:avLst/>
          </a:prstGeom>
        </p:spPr>
        <p:txBody>
          <a:bodyPr wrap="square">
            <a:spAutoFit/>
          </a:bodyPr>
          <a:lstStyle/>
          <a:p>
            <a:pPr algn="just"/>
            <a:r>
              <a:rPr lang="vi-VN" sz="3200" dirty="0">
                <a:latin typeface="Times New Roman" panose="02020603050405020304" pitchFamily="18" charset="0"/>
                <a:cs typeface="Times New Roman" panose="02020603050405020304" pitchFamily="18" charset="0"/>
              </a:rPr>
              <a:t>Trên đường về, ông kể những cánh rừng thuở xưa có rất nhiều muông thú, cảnh vật đẹp mắt: những bầy vượn tinh nghịch đánh đu trên cành cao, những đàn hươu nai xinh đẹp và hiền lành rủ nhau ra suối, những vạt cỏ đẫm sương long lanh trong nắng  </a:t>
            </a:r>
          </a:p>
        </p:txBody>
      </p:sp>
      <p:sp>
        <p:nvSpPr>
          <p:cNvPr id="2" name="Rectangle 1"/>
          <p:cNvSpPr/>
          <p:nvPr/>
        </p:nvSpPr>
        <p:spPr>
          <a:xfrm>
            <a:off x="3047603" y="2665650"/>
            <a:ext cx="6095204" cy="379206"/>
          </a:xfrm>
          <a:prstGeom prst="rect">
            <a:avLst/>
          </a:prstGeom>
        </p:spPr>
        <p:txBody>
          <a:bodyPr>
            <a:spAutoFit/>
          </a:bodyPr>
          <a:lstStyle/>
          <a:p>
            <a:endParaRPr lang="vi-VN"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82531125"/>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p:cTn id="15" dur="500" fill="hold"/>
                                        <p:tgtEl>
                                          <p:spTgt spid="12"/>
                                        </p:tgtEl>
                                        <p:attrNameLst>
                                          <p:attrName>ppt_w</p:attrName>
                                        </p:attrNameLst>
                                      </p:cBhvr>
                                      <p:tavLst>
                                        <p:tav tm="0">
                                          <p:val>
                                            <p:fltVal val="0"/>
                                          </p:val>
                                        </p:tav>
                                        <p:tav tm="100000">
                                          <p:val>
                                            <p:strVal val="#ppt_w"/>
                                          </p:val>
                                        </p:tav>
                                      </p:tavLst>
                                    </p:anim>
                                    <p:anim calcmode="lin" valueType="num">
                                      <p:cBhvr>
                                        <p:cTn id="16" dur="500" fill="hold"/>
                                        <p:tgtEl>
                                          <p:spTgt spid="12"/>
                                        </p:tgtEl>
                                        <p:attrNameLst>
                                          <p:attrName>ppt_h</p:attrName>
                                        </p:attrNameLst>
                                      </p:cBhvr>
                                      <p:tavLst>
                                        <p:tav tm="0">
                                          <p:val>
                                            <p:fltVal val="0"/>
                                          </p:val>
                                        </p:tav>
                                        <p:tav tm="100000">
                                          <p:val>
                                            <p:strVal val="#ppt_h"/>
                                          </p:val>
                                        </p:tav>
                                      </p:tavLst>
                                    </p:anim>
                                    <p:animEffect transition="in" filter="fade">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barn(inVertical)">
                                      <p:cBhvr>
                                        <p:cTn id="22" dur="500"/>
                                        <p:tgtEl>
                                          <p:spTgt spid="10"/>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barn(inVertical)">
                                      <p:cBhvr>
                                        <p:cTn id="2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0" grpId="0" animBg="1"/>
      <p:bldP spid="17"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3">
            <a:extLst>
              <a:ext uri="{FF2B5EF4-FFF2-40B4-BE49-F238E27FC236}">
                <a16:creationId xmlns:a16="http://schemas.microsoft.com/office/drawing/2014/main" id="{D953F550-328B-4EC9-881A-25E18CFB8964}"/>
              </a:ext>
            </a:extLst>
          </p:cNvPr>
          <p:cNvGrpSpPr/>
          <p:nvPr/>
        </p:nvGrpSpPr>
        <p:grpSpPr>
          <a:xfrm>
            <a:off x="1118646" y="302607"/>
            <a:ext cx="10304530" cy="1224068"/>
            <a:chOff x="1603464" y="2459552"/>
            <a:chExt cx="9533109" cy="856397"/>
          </a:xfrm>
        </p:grpSpPr>
        <p:sp>
          <p:nvSpPr>
            <p:cNvPr id="4" name="矩形 8">
              <a:extLst>
                <a:ext uri="{FF2B5EF4-FFF2-40B4-BE49-F238E27FC236}">
                  <a16:creationId xmlns:a16="http://schemas.microsoft.com/office/drawing/2014/main" id="{6223977B-9DB4-424F-85A4-D3CB70A0F338}"/>
                </a:ext>
              </a:extLst>
            </p:cNvPr>
            <p:cNvSpPr/>
            <p:nvPr/>
          </p:nvSpPr>
          <p:spPr>
            <a:xfrm>
              <a:off x="1924334" y="2524836"/>
              <a:ext cx="9212239" cy="742950"/>
            </a:xfrm>
            <a:prstGeom prst="rect">
              <a:avLst/>
            </a:prstGeom>
            <a:noFill/>
            <a:ln w="12700" cap="flat" cmpd="sng" algn="ctr">
              <a:solidFill>
                <a:srgbClr val="48A04D"/>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FFFFFF"/>
                </a:solidFill>
                <a:effectLst/>
                <a:uLnTx/>
                <a:uFillTx/>
                <a:latin typeface="Times New Roman" panose="02020603050405020304" pitchFamily="18" charset="0"/>
                <a:ea typeface="字魂59号-创粗黑" panose="00000500000000000000" charset="-122"/>
                <a:cs typeface="Times New Roman" panose="02020603050405020304" pitchFamily="18" charset="0"/>
              </a:endParaRPr>
            </a:p>
          </p:txBody>
        </p:sp>
        <p:sp>
          <p:nvSpPr>
            <p:cNvPr id="5" name="箭头: 五边形 19">
              <a:extLst>
                <a:ext uri="{FF2B5EF4-FFF2-40B4-BE49-F238E27FC236}">
                  <a16:creationId xmlns:a16="http://schemas.microsoft.com/office/drawing/2014/main" id="{133AA09A-2F05-4624-B0A3-4B63EC2A14F0}"/>
                </a:ext>
              </a:extLst>
            </p:cNvPr>
            <p:cNvSpPr/>
            <p:nvPr/>
          </p:nvSpPr>
          <p:spPr>
            <a:xfrm>
              <a:off x="1603464" y="2459552"/>
              <a:ext cx="948668" cy="856397"/>
            </a:xfrm>
            <a:prstGeom prst="homePlate">
              <a:avLst/>
            </a:prstGeom>
            <a:solidFill>
              <a:srgbClr val="48A04D"/>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3200" b="1" i="0" u="none" strike="noStrike" kern="0" cap="none" spc="0" normalizeH="0" baseline="0" noProof="0" dirty="0">
                  <a:ln>
                    <a:noFill/>
                  </a:ln>
                  <a:solidFill>
                    <a:srgbClr val="FFFFFF"/>
                  </a:solidFill>
                  <a:effectLst/>
                  <a:uLnTx/>
                  <a:uFillTx/>
                  <a:latin typeface="Times New Roman" panose="02020603050405020304" pitchFamily="18" charset="0"/>
                  <a:ea typeface="字魂59号-创粗黑" panose="00000500000000000000" charset="-122"/>
                  <a:cs typeface="Times New Roman" panose="02020603050405020304" pitchFamily="18" charset="0"/>
                </a:rPr>
                <a:t>0</a:t>
              </a:r>
              <a:r>
                <a:rPr lang="en-US" altLang="zh-CN" sz="3200" b="1" noProof="0" dirty="0">
                  <a:solidFill>
                    <a:srgbClr val="FFFFFF"/>
                  </a:solidFill>
                  <a:latin typeface="Times New Roman" panose="02020603050405020304" pitchFamily="18" charset="0"/>
                  <a:ea typeface="字魂59号-创粗黑" panose="00000500000000000000" charset="-122"/>
                  <a:cs typeface="Times New Roman" panose="02020603050405020304" pitchFamily="18" charset="0"/>
                </a:rPr>
                <a:t>5</a:t>
              </a:r>
              <a:endParaRPr kumimoji="0" lang="en-US" altLang="zh-CN" sz="3200" b="1" i="0" u="none" strike="noStrike" kern="0" cap="none" spc="0" normalizeH="0" baseline="0" noProof="0" dirty="0">
                <a:ln>
                  <a:noFill/>
                </a:ln>
                <a:solidFill>
                  <a:srgbClr val="FFFFFF"/>
                </a:solidFill>
                <a:effectLst/>
                <a:uLnTx/>
                <a:uFillTx/>
                <a:latin typeface="Times New Roman" panose="02020603050405020304" pitchFamily="18" charset="0"/>
                <a:ea typeface="字魂59号-创粗黑" panose="00000500000000000000" charset="-122"/>
                <a:cs typeface="Times New Roman" panose="02020603050405020304" pitchFamily="18" charset="0"/>
              </a:endParaRPr>
            </a:p>
          </p:txBody>
        </p:sp>
      </p:grpSp>
      <p:sp>
        <p:nvSpPr>
          <p:cNvPr id="6" name="TextBox 5">
            <a:extLst>
              <a:ext uri="{FF2B5EF4-FFF2-40B4-BE49-F238E27FC236}">
                <a16:creationId xmlns:a16="http://schemas.microsoft.com/office/drawing/2014/main" id="{91C6BA73-AA0E-4540-93F2-0858A1F3ECE2}"/>
              </a:ext>
            </a:extLst>
          </p:cNvPr>
          <p:cNvSpPr txBox="1"/>
          <p:nvPr/>
        </p:nvSpPr>
        <p:spPr>
          <a:xfrm>
            <a:off x="2185451" y="376032"/>
            <a:ext cx="9083513" cy="1077218"/>
          </a:xfrm>
          <a:prstGeom prst="rect">
            <a:avLst/>
          </a:prstGeom>
          <a:noFill/>
        </p:spPr>
        <p:txBody>
          <a:bodyPr wrap="square" rtlCol="0">
            <a:spAutoFit/>
          </a:bodyPr>
          <a:lstStyle/>
          <a:p>
            <a:pPr lvl="0"/>
            <a:r>
              <a:rPr lang="vi-VN" sz="3200" dirty="0">
                <a:solidFill>
                  <a:srgbClr val="FF0000"/>
                </a:solidFill>
                <a:latin typeface="Times New Roman" panose="02020603050405020304" pitchFamily="18" charset="0"/>
                <a:ea typeface="Arial-Rounded" panose="020B0500000000000000" pitchFamily="34" charset="0"/>
                <a:cs typeface="Times New Roman" panose="02020603050405020304" pitchFamily="18" charset="0"/>
              </a:rPr>
              <a:t>Theo em, các bạn nhỏ có thấy thú vị  với chuyến đi thăm rừng cùng ông không? Vì sao?</a:t>
            </a:r>
          </a:p>
        </p:txBody>
      </p:sp>
      <p:sp>
        <p:nvSpPr>
          <p:cNvPr id="10" name="Rectangle 9">
            <a:extLst>
              <a:ext uri="{FF2B5EF4-FFF2-40B4-BE49-F238E27FC236}">
                <a16:creationId xmlns:a16="http://schemas.microsoft.com/office/drawing/2014/main" id="{B5EDD7FD-8B1D-4EA8-9B72-064CB4099ACB}"/>
              </a:ext>
            </a:extLst>
          </p:cNvPr>
          <p:cNvSpPr/>
          <p:nvPr/>
        </p:nvSpPr>
        <p:spPr>
          <a:xfrm>
            <a:off x="652543" y="1706029"/>
            <a:ext cx="10770633" cy="2608388"/>
          </a:xfrm>
          <a:prstGeom prst="rect">
            <a:avLst/>
          </a:prstGeom>
          <a:noFill/>
          <a:ln w="57150">
            <a:solidFill>
              <a:srgbClr val="3EF0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endParaRPr>
          </a:p>
        </p:txBody>
      </p:sp>
      <p:grpSp>
        <p:nvGrpSpPr>
          <p:cNvPr id="12" name="Group 11">
            <a:extLst>
              <a:ext uri="{FF2B5EF4-FFF2-40B4-BE49-F238E27FC236}">
                <a16:creationId xmlns:a16="http://schemas.microsoft.com/office/drawing/2014/main" id="{1089AD17-CA47-42A3-941C-0C4040F1CB9A}"/>
              </a:ext>
            </a:extLst>
          </p:cNvPr>
          <p:cNvGrpSpPr/>
          <p:nvPr/>
        </p:nvGrpSpPr>
        <p:grpSpPr>
          <a:xfrm>
            <a:off x="2667081" y="3678451"/>
            <a:ext cx="7109731" cy="4890943"/>
            <a:chOff x="2210738" y="-1461943"/>
            <a:chExt cx="9410579" cy="4890943"/>
          </a:xfrm>
        </p:grpSpPr>
        <p:grpSp>
          <p:nvGrpSpPr>
            <p:cNvPr id="13" name="Group 12">
              <a:extLst>
                <a:ext uri="{FF2B5EF4-FFF2-40B4-BE49-F238E27FC236}">
                  <a16:creationId xmlns:a16="http://schemas.microsoft.com/office/drawing/2014/main" id="{8C0EE12A-3526-4EFC-9B14-F109A2DA50F7}"/>
                </a:ext>
              </a:extLst>
            </p:cNvPr>
            <p:cNvGrpSpPr/>
            <p:nvPr/>
          </p:nvGrpSpPr>
          <p:grpSpPr>
            <a:xfrm>
              <a:off x="3320903" y="-1461943"/>
              <a:ext cx="8300414" cy="4890943"/>
              <a:chOff x="3637968" y="-666044"/>
              <a:chExt cx="7054397" cy="4648755"/>
            </a:xfrm>
          </p:grpSpPr>
          <p:pic>
            <p:nvPicPr>
              <p:cNvPr id="15" name="Picture 4">
                <a:extLst>
                  <a:ext uri="{FF2B5EF4-FFF2-40B4-BE49-F238E27FC236}">
                    <a16:creationId xmlns:a16="http://schemas.microsoft.com/office/drawing/2014/main" id="{751334A6-3E53-49E3-A6BA-6011C04A33E7}"/>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10000" b="90000" l="6944" r="93611">
                            <a14:foregroundMark x1="7222" y1="46944" x2="7222" y2="46944"/>
                            <a14:foregroundMark x1="93611" y1="40556" x2="93611" y2="40556"/>
                          </a14:backgroundRemoval>
                        </a14:imgEffect>
                      </a14:imgLayer>
                    </a14:imgProps>
                  </a:ext>
                  <a:ext uri="{28A0092B-C50C-407E-A947-70E740481C1C}">
                    <a14:useLocalDpi xmlns:a14="http://schemas.microsoft.com/office/drawing/2010/main" val="0"/>
                  </a:ext>
                </a:extLst>
              </a:blip>
              <a:srcRect/>
              <a:stretch>
                <a:fillRect/>
              </a:stretch>
            </p:blipFill>
            <p:spPr bwMode="auto">
              <a:xfrm>
                <a:off x="3637968" y="-666044"/>
                <a:ext cx="7054397" cy="4648755"/>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a:extLst>
                  <a:ext uri="{FF2B5EF4-FFF2-40B4-BE49-F238E27FC236}">
                    <a16:creationId xmlns:a16="http://schemas.microsoft.com/office/drawing/2014/main" id="{BB0A5544-9ED5-46F8-B479-29CB5BB27F99}"/>
                  </a:ext>
                </a:extLst>
              </p:cNvPr>
              <p:cNvSpPr txBox="1"/>
              <p:nvPr/>
            </p:nvSpPr>
            <p:spPr>
              <a:xfrm>
                <a:off x="4096133" y="1019935"/>
                <a:ext cx="5897022" cy="5558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i="0" u="none" strike="noStrike" kern="1200" cap="none" spc="0" normalizeH="0" baseline="0" noProof="0" dirty="0">
                  <a:ln>
                    <a:noFill/>
                  </a:ln>
                  <a:solidFill>
                    <a:prstClr val="black"/>
                  </a:solidFill>
                  <a:effectLst/>
                  <a:uLnTx/>
                  <a:uFillTx/>
                  <a:latin typeface="Times New Roman" panose="02020603050405020304" pitchFamily="18" charset="0"/>
                  <a:ea typeface="Arial-Rounded" panose="020B0500000000000000" pitchFamily="34" charset="0"/>
                  <a:cs typeface="Times New Roman" panose="02020603050405020304" pitchFamily="18" charset="0"/>
                </a:endParaRPr>
              </a:p>
            </p:txBody>
          </p:sp>
        </p:grpSp>
        <p:pic>
          <p:nvPicPr>
            <p:cNvPr id="14" name="Picture 2" descr="Khỉ dễ thương cầm chuối biểu tượng hoạt hình vector minh họa.  khái niệm biểu tượng thực phẩm động vật bị cô lập vector cao cấp.  phong cách hoạt hình phẳng Miễn phí Vector">
              <a:extLst>
                <a:ext uri="{FF2B5EF4-FFF2-40B4-BE49-F238E27FC236}">
                  <a16:creationId xmlns:a16="http://schemas.microsoft.com/office/drawing/2014/main" id="{F0BAC791-5AC2-4BC3-B506-6F7625AFF072}"/>
                </a:ext>
              </a:extLst>
            </p:cNvPr>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10000" b="90000" l="10000" r="90000">
                          <a14:backgroundMark x1="37220" y1="46805" x2="37220" y2="46805"/>
                          <a14:backgroundMark x1="33227" y1="49042" x2="33227" y2="49042"/>
                        </a14:backgroundRemoval>
                      </a14:imgEffect>
                    </a14:imgLayer>
                  </a14:imgProps>
                </a:ext>
                <a:ext uri="{28A0092B-C50C-407E-A947-70E740481C1C}">
                  <a14:useLocalDpi xmlns:a14="http://schemas.microsoft.com/office/drawing/2010/main" val="0"/>
                </a:ext>
              </a:extLst>
            </a:blip>
            <a:srcRect/>
            <a:stretch>
              <a:fillRect/>
            </a:stretch>
          </p:blipFill>
          <p:spPr bwMode="auto">
            <a:xfrm>
              <a:off x="2210738" y="36474"/>
              <a:ext cx="1854194" cy="1255346"/>
            </a:xfrm>
            <a:prstGeom prst="rect">
              <a:avLst/>
            </a:prstGeom>
            <a:noFill/>
            <a:extLst>
              <a:ext uri="{909E8E84-426E-40DD-AFC4-6F175D3DCCD1}">
                <a14:hiddenFill xmlns:a14="http://schemas.microsoft.com/office/drawing/2010/main">
                  <a:solidFill>
                    <a:srgbClr val="FFFFFF"/>
                  </a:solidFill>
                </a14:hiddenFill>
              </a:ext>
            </a:extLst>
          </p:spPr>
        </p:pic>
      </p:grpSp>
      <p:sp>
        <p:nvSpPr>
          <p:cNvPr id="17" name="Rectangle 16"/>
          <p:cNvSpPr/>
          <p:nvPr/>
        </p:nvSpPr>
        <p:spPr>
          <a:xfrm>
            <a:off x="742490" y="1759872"/>
            <a:ext cx="10616422" cy="2062103"/>
          </a:xfrm>
          <a:prstGeom prst="rect">
            <a:avLst/>
          </a:prstGeom>
        </p:spPr>
        <p:txBody>
          <a:bodyPr wrap="square">
            <a:spAutoFit/>
          </a:bodyPr>
          <a:lstStyle/>
          <a:p>
            <a:pPr algn="just"/>
            <a:r>
              <a:rPr lang="vi-VN" sz="3200" dirty="0">
                <a:latin typeface="Times New Roman" panose="02020603050405020304" pitchFamily="18" charset="0"/>
                <a:cs typeface="Times New Roman" panose="02020603050405020304" pitchFamily="18" charset="0"/>
              </a:rPr>
              <a:t>Các bạn nhỏ cảm thấy rất thú vị với chuyến đi thăm rừng cùng ông. Vì nhờ có chuyến đi đó mà các bạn đã thấy được những cảnh đẹp của cây cối, của các con vật trong rừng. Các bạn còn được nghe những âm thanh hấp dẫn ở trong rừng nữa.</a:t>
            </a:r>
            <a:endParaRPr lang="en-US" sz="3200" dirty="0">
              <a:latin typeface="Times New Roman" panose="02020603050405020304" pitchFamily="18" charset="0"/>
              <a:ea typeface="Open Sans" panose="020B0606030504020204" pitchFamily="34" charset="0"/>
              <a:cs typeface="Times New Roman" panose="02020603050405020304" pitchFamily="18" charset="0"/>
            </a:endParaRPr>
          </a:p>
        </p:txBody>
      </p:sp>
      <p:sp>
        <p:nvSpPr>
          <p:cNvPr id="2" name="Rectangle 1"/>
          <p:cNvSpPr/>
          <p:nvPr/>
        </p:nvSpPr>
        <p:spPr>
          <a:xfrm>
            <a:off x="3047603" y="2665650"/>
            <a:ext cx="6095204" cy="379206"/>
          </a:xfrm>
          <a:prstGeom prst="rect">
            <a:avLst/>
          </a:prstGeom>
        </p:spPr>
        <p:txBody>
          <a:bodyPr>
            <a:spAutoFit/>
          </a:bodyPr>
          <a:lstStyle/>
          <a:p>
            <a:endParaRPr lang="vi-VN" dirty="0">
              <a:latin typeface="Times New Roman" panose="02020603050405020304" pitchFamily="18" charset="0"/>
              <a:cs typeface="Times New Roman" panose="02020603050405020304" pitchFamily="18" charset="0"/>
            </a:endParaRPr>
          </a:p>
        </p:txBody>
      </p:sp>
      <p:sp>
        <p:nvSpPr>
          <p:cNvPr id="7" name="Rectangle 6"/>
          <p:cNvSpPr/>
          <p:nvPr/>
        </p:nvSpPr>
        <p:spPr>
          <a:xfrm>
            <a:off x="3913101" y="5416035"/>
            <a:ext cx="5357895" cy="707886"/>
          </a:xfrm>
          <a:prstGeom prst="rect">
            <a:avLst/>
          </a:prstGeom>
        </p:spPr>
        <p:txBody>
          <a:bodyPr wrap="square">
            <a:spAutoFit/>
          </a:bodyPr>
          <a:lstStyle/>
          <a:p>
            <a:pPr lvl="0" algn="ctr">
              <a:buClrTx/>
              <a:defRPr/>
            </a:pPr>
            <a:r>
              <a:rPr lang="vi-VN" sz="2000" dirty="0">
                <a:latin typeface="Times New Roman" panose="02020603050405020304" pitchFamily="18" charset="0"/>
                <a:ea typeface="Arial-Rounded" panose="020B0500000000000000" pitchFamily="34" charset="0"/>
                <a:cs typeface="Times New Roman" panose="02020603050405020304" pitchFamily="18" charset="0"/>
              </a:rPr>
              <a:t>Em hãy tưởng tượng mình là các bạn nhỏ trong bài được ông dẫn đi thăm rừng.</a:t>
            </a:r>
            <a:endParaRPr lang="en-US" sz="2000" kern="1200" dirty="0">
              <a:solidFill>
                <a:prstClr val="black"/>
              </a:solidFill>
              <a:latin typeface="Times New Roman" panose="02020603050405020304" pitchFamily="18" charset="0"/>
              <a:ea typeface="Arial-Rounded" panose="020B0500000000000000" pitchFamily="34" charset="0"/>
              <a:cs typeface="Times New Roman" panose="02020603050405020304" pitchFamily="18" charset="0"/>
            </a:endParaRPr>
          </a:p>
        </p:txBody>
      </p:sp>
    </p:spTree>
    <p:extLst>
      <p:ext uri="{BB962C8B-B14F-4D97-AF65-F5344CB8AC3E}">
        <p14:creationId xmlns:p14="http://schemas.microsoft.com/office/powerpoint/2010/main" val="320304581"/>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barn(inVertical)">
                                      <p:cBhvr>
                                        <p:cTn id="15" dur="500"/>
                                        <p:tgtEl>
                                          <p:spTgt spid="12"/>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barn(inVertical)">
                                      <p:cBhvr>
                                        <p:cTn id="23" dur="500"/>
                                        <p:tgtEl>
                                          <p:spTgt spid="10"/>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barn(inVertical)">
                                      <p:cBhvr>
                                        <p:cTn id="2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0" grpId="0" animBg="1"/>
      <p:bldP spid="17" grpId="0"/>
      <p:bldP spid="7"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F9D98287-17F1-427F-89A8-B07109B03184}"/>
              </a:ext>
            </a:extLst>
          </p:cNvPr>
          <p:cNvGrpSpPr/>
          <p:nvPr/>
        </p:nvGrpSpPr>
        <p:grpSpPr>
          <a:xfrm>
            <a:off x="3869778" y="-245660"/>
            <a:ext cx="4919381" cy="2920622"/>
            <a:chOff x="3825327" y="-288795"/>
            <a:chExt cx="4546309" cy="3985173"/>
          </a:xfrm>
        </p:grpSpPr>
        <p:pic>
          <p:nvPicPr>
            <p:cNvPr id="5" name="Picture 4">
              <a:extLst>
                <a:ext uri="{FF2B5EF4-FFF2-40B4-BE49-F238E27FC236}">
                  <a16:creationId xmlns:a16="http://schemas.microsoft.com/office/drawing/2014/main" id="{C394C43C-36B6-4AA2-9F4C-477A690FCDEE}"/>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10000" b="90000" l="5278" r="95278">
                          <a14:foregroundMark x1="9722" y1="36667" x2="9722" y2="36667"/>
                          <a14:foregroundMark x1="5278" y1="39722" x2="5278" y2="39722"/>
                          <a14:foregroundMark x1="92778" y1="28056" x2="92778" y2="28056"/>
                          <a14:foregroundMark x1="95278" y1="37222" x2="95278" y2="37222"/>
                          <a14:foregroundMark x1="63889" y1="30833" x2="63889" y2="30833"/>
                          <a14:foregroundMark x1="58056" y1="30833" x2="58056" y2="30833"/>
                          <a14:foregroundMark x1="43611" y1="30833" x2="43611" y2="30833"/>
                        </a14:backgroundRemoval>
                      </a14:imgEffect>
                    </a14:imgLayer>
                  </a14:imgProps>
                </a:ext>
                <a:ext uri="{28A0092B-C50C-407E-A947-70E740481C1C}">
                  <a14:useLocalDpi xmlns:a14="http://schemas.microsoft.com/office/drawing/2010/main" val="0"/>
                </a:ext>
              </a:extLst>
            </a:blip>
            <a:srcRect/>
            <a:stretch>
              <a:fillRect/>
            </a:stretch>
          </p:blipFill>
          <p:spPr bwMode="auto">
            <a:xfrm>
              <a:off x="3825327" y="-288795"/>
              <a:ext cx="4546309" cy="3985173"/>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12CD0F9-6BB5-4815-B09A-87320E913F97}"/>
                </a:ext>
              </a:extLst>
            </p:cNvPr>
            <p:cNvSpPr txBox="1"/>
            <p:nvPr/>
          </p:nvSpPr>
          <p:spPr>
            <a:xfrm>
              <a:off x="4414026" y="1239207"/>
              <a:ext cx="3396474" cy="79792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FFFF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Nội</a:t>
              </a:r>
              <a:r>
                <a:rPr kumimoji="0" lang="en-US" sz="3200" b="1" i="0" u="none" strike="noStrike" kern="1200" cap="none" spc="0" normalizeH="0" baseline="0" noProof="0" dirty="0">
                  <a:ln>
                    <a:noFill/>
                  </a:ln>
                  <a:solidFill>
                    <a:srgbClr val="FFFF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 dung </a:t>
              </a:r>
              <a:r>
                <a:rPr kumimoji="0" lang="en-US" sz="3200" b="1" i="0" u="none" strike="noStrike" kern="1200" cap="none" spc="0" normalizeH="0" baseline="0" noProof="0" dirty="0" err="1">
                  <a:ln>
                    <a:noFill/>
                  </a:ln>
                  <a:solidFill>
                    <a:srgbClr val="FFFF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bài</a:t>
              </a:r>
              <a:r>
                <a:rPr kumimoji="0" lang="en-US" sz="3200" b="1" i="0" u="none" strike="noStrike" kern="1200" cap="none" spc="0" normalizeH="0" baseline="0" noProof="0" dirty="0">
                  <a:ln>
                    <a:noFill/>
                  </a:ln>
                  <a:solidFill>
                    <a:srgbClr val="FFFF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b="1" i="0" u="none" strike="noStrike" kern="1200" cap="none" spc="0" normalizeH="0" baseline="0" noProof="0" dirty="0" err="1">
                  <a:ln>
                    <a:noFill/>
                  </a:ln>
                  <a:solidFill>
                    <a:srgbClr val="FFFF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đọc</a:t>
              </a:r>
              <a:endParaRPr kumimoji="0" lang="en-US" sz="3200" b="1" i="0" u="none" strike="noStrike" kern="1200" cap="none" spc="0" normalizeH="0" baseline="0" noProof="0" dirty="0">
                <a:ln>
                  <a:noFill/>
                </a:ln>
                <a:solidFill>
                  <a:srgbClr val="FFFF00"/>
                </a:solidFill>
                <a:effectLst/>
                <a:uLnTx/>
                <a:uFillTx/>
                <a:latin typeface="Times New Roman" panose="02020603050405020304" pitchFamily="18" charset="0"/>
                <a:ea typeface="Arial-Rounded" panose="020B0500000000000000" pitchFamily="34" charset="0"/>
                <a:cs typeface="Times New Roman" panose="02020603050405020304" pitchFamily="18" charset="0"/>
              </a:endParaRPr>
            </a:p>
          </p:txBody>
        </p:sp>
      </p:grpSp>
      <p:sp>
        <p:nvSpPr>
          <p:cNvPr id="7" name="TextBox 6">
            <a:extLst>
              <a:ext uri="{FF2B5EF4-FFF2-40B4-BE49-F238E27FC236}">
                <a16:creationId xmlns:a16="http://schemas.microsoft.com/office/drawing/2014/main" id="{2482ABDF-B4D0-4AF4-982D-D582C7FECDEF}"/>
              </a:ext>
            </a:extLst>
          </p:cNvPr>
          <p:cNvSpPr txBox="1"/>
          <p:nvPr/>
        </p:nvSpPr>
        <p:spPr>
          <a:xfrm>
            <a:off x="583317" y="2461670"/>
            <a:ext cx="11087099" cy="1938992"/>
          </a:xfrm>
          <a:custGeom>
            <a:avLst/>
            <a:gdLst>
              <a:gd name="connsiteX0" fmla="*/ 0 w 11087099"/>
              <a:gd name="connsiteY0" fmla="*/ 0 h 1938992"/>
              <a:gd name="connsiteX1" fmla="*/ 694403 w 11087099"/>
              <a:gd name="connsiteY1" fmla="*/ 0 h 1938992"/>
              <a:gd name="connsiteX2" fmla="*/ 1388805 w 11087099"/>
              <a:gd name="connsiteY2" fmla="*/ 0 h 1938992"/>
              <a:gd name="connsiteX3" fmla="*/ 2194079 w 11087099"/>
              <a:gd name="connsiteY3" fmla="*/ 0 h 1938992"/>
              <a:gd name="connsiteX4" fmla="*/ 2555868 w 11087099"/>
              <a:gd name="connsiteY4" fmla="*/ 0 h 1938992"/>
              <a:gd name="connsiteX5" fmla="*/ 3028529 w 11087099"/>
              <a:gd name="connsiteY5" fmla="*/ 0 h 1938992"/>
              <a:gd name="connsiteX6" fmla="*/ 3722931 w 11087099"/>
              <a:gd name="connsiteY6" fmla="*/ 0 h 1938992"/>
              <a:gd name="connsiteX7" fmla="*/ 4417334 w 11087099"/>
              <a:gd name="connsiteY7" fmla="*/ 0 h 1938992"/>
              <a:gd name="connsiteX8" fmla="*/ 4889994 w 11087099"/>
              <a:gd name="connsiteY8" fmla="*/ 0 h 1938992"/>
              <a:gd name="connsiteX9" fmla="*/ 5251784 w 11087099"/>
              <a:gd name="connsiteY9" fmla="*/ 0 h 1938992"/>
              <a:gd name="connsiteX10" fmla="*/ 6057057 w 11087099"/>
              <a:gd name="connsiteY10" fmla="*/ 0 h 1938992"/>
              <a:gd name="connsiteX11" fmla="*/ 6307976 w 11087099"/>
              <a:gd name="connsiteY11" fmla="*/ 0 h 1938992"/>
              <a:gd name="connsiteX12" fmla="*/ 6669765 w 11087099"/>
              <a:gd name="connsiteY12" fmla="*/ 0 h 1938992"/>
              <a:gd name="connsiteX13" fmla="*/ 7031555 w 11087099"/>
              <a:gd name="connsiteY13" fmla="*/ 0 h 1938992"/>
              <a:gd name="connsiteX14" fmla="*/ 7615086 w 11087099"/>
              <a:gd name="connsiteY14" fmla="*/ 0 h 1938992"/>
              <a:gd name="connsiteX15" fmla="*/ 7866005 w 11087099"/>
              <a:gd name="connsiteY15" fmla="*/ 0 h 1938992"/>
              <a:gd name="connsiteX16" fmla="*/ 8449537 w 11087099"/>
              <a:gd name="connsiteY16" fmla="*/ 0 h 1938992"/>
              <a:gd name="connsiteX17" fmla="*/ 9254810 w 11087099"/>
              <a:gd name="connsiteY17" fmla="*/ 0 h 1938992"/>
              <a:gd name="connsiteX18" fmla="*/ 9616600 w 11087099"/>
              <a:gd name="connsiteY18" fmla="*/ 0 h 1938992"/>
              <a:gd name="connsiteX19" fmla="*/ 10200131 w 11087099"/>
              <a:gd name="connsiteY19" fmla="*/ 0 h 1938992"/>
              <a:gd name="connsiteX20" fmla="*/ 11087099 w 11087099"/>
              <a:gd name="connsiteY20" fmla="*/ 0 h 1938992"/>
              <a:gd name="connsiteX21" fmla="*/ 11087099 w 11087099"/>
              <a:gd name="connsiteY21" fmla="*/ 426578 h 1938992"/>
              <a:gd name="connsiteX22" fmla="*/ 11087099 w 11087099"/>
              <a:gd name="connsiteY22" fmla="*/ 891936 h 1938992"/>
              <a:gd name="connsiteX23" fmla="*/ 11087099 w 11087099"/>
              <a:gd name="connsiteY23" fmla="*/ 1396074 h 1938992"/>
              <a:gd name="connsiteX24" fmla="*/ 11087099 w 11087099"/>
              <a:gd name="connsiteY24" fmla="*/ 1938992 h 1938992"/>
              <a:gd name="connsiteX25" fmla="*/ 10503567 w 11087099"/>
              <a:gd name="connsiteY25" fmla="*/ 1938992 h 1938992"/>
              <a:gd name="connsiteX26" fmla="*/ 9698294 w 11087099"/>
              <a:gd name="connsiteY26" fmla="*/ 1938992 h 1938992"/>
              <a:gd name="connsiteX27" fmla="*/ 9447375 w 11087099"/>
              <a:gd name="connsiteY27" fmla="*/ 1938992 h 1938992"/>
              <a:gd name="connsiteX28" fmla="*/ 8974715 w 11087099"/>
              <a:gd name="connsiteY28" fmla="*/ 1938992 h 1938992"/>
              <a:gd name="connsiteX29" fmla="*/ 8502054 w 11087099"/>
              <a:gd name="connsiteY29" fmla="*/ 1938992 h 1938992"/>
              <a:gd name="connsiteX30" fmla="*/ 7807652 w 11087099"/>
              <a:gd name="connsiteY30" fmla="*/ 1938992 h 1938992"/>
              <a:gd name="connsiteX31" fmla="*/ 7002378 w 11087099"/>
              <a:gd name="connsiteY31" fmla="*/ 1938992 h 1938992"/>
              <a:gd name="connsiteX32" fmla="*/ 6529718 w 11087099"/>
              <a:gd name="connsiteY32" fmla="*/ 1938992 h 1938992"/>
              <a:gd name="connsiteX33" fmla="*/ 6167928 w 11087099"/>
              <a:gd name="connsiteY33" fmla="*/ 1938992 h 1938992"/>
              <a:gd name="connsiteX34" fmla="*/ 5695268 w 11087099"/>
              <a:gd name="connsiteY34" fmla="*/ 1938992 h 1938992"/>
              <a:gd name="connsiteX35" fmla="*/ 5000865 w 11087099"/>
              <a:gd name="connsiteY35" fmla="*/ 1938992 h 1938992"/>
              <a:gd name="connsiteX36" fmla="*/ 4528205 w 11087099"/>
              <a:gd name="connsiteY36" fmla="*/ 1938992 h 1938992"/>
              <a:gd name="connsiteX37" fmla="*/ 3722931 w 11087099"/>
              <a:gd name="connsiteY37" fmla="*/ 1938992 h 1938992"/>
              <a:gd name="connsiteX38" fmla="*/ 3028529 w 11087099"/>
              <a:gd name="connsiteY38" fmla="*/ 1938992 h 1938992"/>
              <a:gd name="connsiteX39" fmla="*/ 2444997 w 11087099"/>
              <a:gd name="connsiteY39" fmla="*/ 1938992 h 1938992"/>
              <a:gd name="connsiteX40" fmla="*/ 2194079 w 11087099"/>
              <a:gd name="connsiteY40" fmla="*/ 1938992 h 1938992"/>
              <a:gd name="connsiteX41" fmla="*/ 1499676 w 11087099"/>
              <a:gd name="connsiteY41" fmla="*/ 1938992 h 1938992"/>
              <a:gd name="connsiteX42" fmla="*/ 1027015 w 11087099"/>
              <a:gd name="connsiteY42" fmla="*/ 1938992 h 1938992"/>
              <a:gd name="connsiteX43" fmla="*/ 0 w 11087099"/>
              <a:gd name="connsiteY43" fmla="*/ 1938992 h 1938992"/>
              <a:gd name="connsiteX44" fmla="*/ 0 w 11087099"/>
              <a:gd name="connsiteY44" fmla="*/ 1434854 h 1938992"/>
              <a:gd name="connsiteX45" fmla="*/ 0 w 11087099"/>
              <a:gd name="connsiteY45" fmla="*/ 950106 h 1938992"/>
              <a:gd name="connsiteX46" fmla="*/ 0 w 11087099"/>
              <a:gd name="connsiteY46" fmla="*/ 504138 h 1938992"/>
              <a:gd name="connsiteX47" fmla="*/ 0 w 11087099"/>
              <a:gd name="connsiteY47" fmla="*/ 0 h 193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1087099" h="1938992" extrusionOk="0">
                <a:moveTo>
                  <a:pt x="0" y="0"/>
                </a:moveTo>
                <a:cubicBezTo>
                  <a:pt x="276180" y="-80297"/>
                  <a:pt x="406867" y="80291"/>
                  <a:pt x="694403" y="0"/>
                </a:cubicBezTo>
                <a:cubicBezTo>
                  <a:pt x="981939" y="-80291"/>
                  <a:pt x="1157060" y="78900"/>
                  <a:pt x="1388805" y="0"/>
                </a:cubicBezTo>
                <a:cubicBezTo>
                  <a:pt x="1620550" y="-78900"/>
                  <a:pt x="1859069" y="14834"/>
                  <a:pt x="2194079" y="0"/>
                </a:cubicBezTo>
                <a:cubicBezTo>
                  <a:pt x="2529089" y="-14834"/>
                  <a:pt x="2426938" y="23451"/>
                  <a:pt x="2555868" y="0"/>
                </a:cubicBezTo>
                <a:cubicBezTo>
                  <a:pt x="2684798" y="-23451"/>
                  <a:pt x="2867915" y="1024"/>
                  <a:pt x="3028529" y="0"/>
                </a:cubicBezTo>
                <a:cubicBezTo>
                  <a:pt x="3189143" y="-1024"/>
                  <a:pt x="3379846" y="44706"/>
                  <a:pt x="3722931" y="0"/>
                </a:cubicBezTo>
                <a:cubicBezTo>
                  <a:pt x="4066016" y="-44706"/>
                  <a:pt x="4204172" y="28792"/>
                  <a:pt x="4417334" y="0"/>
                </a:cubicBezTo>
                <a:cubicBezTo>
                  <a:pt x="4630496" y="-28792"/>
                  <a:pt x="4710294" y="30700"/>
                  <a:pt x="4889994" y="0"/>
                </a:cubicBezTo>
                <a:cubicBezTo>
                  <a:pt x="5069694" y="-30700"/>
                  <a:pt x="5159333" y="6648"/>
                  <a:pt x="5251784" y="0"/>
                </a:cubicBezTo>
                <a:cubicBezTo>
                  <a:pt x="5344235" y="-6648"/>
                  <a:pt x="5684286" y="39820"/>
                  <a:pt x="6057057" y="0"/>
                </a:cubicBezTo>
                <a:cubicBezTo>
                  <a:pt x="6429828" y="-39820"/>
                  <a:pt x="6227285" y="16055"/>
                  <a:pt x="6307976" y="0"/>
                </a:cubicBezTo>
                <a:cubicBezTo>
                  <a:pt x="6388667" y="-16055"/>
                  <a:pt x="6559630" y="15238"/>
                  <a:pt x="6669765" y="0"/>
                </a:cubicBezTo>
                <a:cubicBezTo>
                  <a:pt x="6779900" y="-15238"/>
                  <a:pt x="6901837" y="2772"/>
                  <a:pt x="7031555" y="0"/>
                </a:cubicBezTo>
                <a:cubicBezTo>
                  <a:pt x="7161273" y="-2772"/>
                  <a:pt x="7379067" y="65507"/>
                  <a:pt x="7615086" y="0"/>
                </a:cubicBezTo>
                <a:cubicBezTo>
                  <a:pt x="7851105" y="-65507"/>
                  <a:pt x="7799693" y="17866"/>
                  <a:pt x="7866005" y="0"/>
                </a:cubicBezTo>
                <a:cubicBezTo>
                  <a:pt x="7932317" y="-17866"/>
                  <a:pt x="8204711" y="46944"/>
                  <a:pt x="8449537" y="0"/>
                </a:cubicBezTo>
                <a:cubicBezTo>
                  <a:pt x="8694363" y="-46944"/>
                  <a:pt x="8975546" y="18756"/>
                  <a:pt x="9254810" y="0"/>
                </a:cubicBezTo>
                <a:cubicBezTo>
                  <a:pt x="9534074" y="-18756"/>
                  <a:pt x="9524398" y="42095"/>
                  <a:pt x="9616600" y="0"/>
                </a:cubicBezTo>
                <a:cubicBezTo>
                  <a:pt x="9708802" y="-42095"/>
                  <a:pt x="9982614" y="8568"/>
                  <a:pt x="10200131" y="0"/>
                </a:cubicBezTo>
                <a:cubicBezTo>
                  <a:pt x="10417648" y="-8568"/>
                  <a:pt x="10733878" y="102706"/>
                  <a:pt x="11087099" y="0"/>
                </a:cubicBezTo>
                <a:cubicBezTo>
                  <a:pt x="11137317" y="135527"/>
                  <a:pt x="11051835" y="297428"/>
                  <a:pt x="11087099" y="426578"/>
                </a:cubicBezTo>
                <a:cubicBezTo>
                  <a:pt x="11122363" y="555728"/>
                  <a:pt x="11086852" y="698554"/>
                  <a:pt x="11087099" y="891936"/>
                </a:cubicBezTo>
                <a:cubicBezTo>
                  <a:pt x="11087346" y="1085318"/>
                  <a:pt x="11031039" y="1234460"/>
                  <a:pt x="11087099" y="1396074"/>
                </a:cubicBezTo>
                <a:cubicBezTo>
                  <a:pt x="11143159" y="1557688"/>
                  <a:pt x="11066576" y="1786459"/>
                  <a:pt x="11087099" y="1938992"/>
                </a:cubicBezTo>
                <a:cubicBezTo>
                  <a:pt x="10950901" y="2000279"/>
                  <a:pt x="10697070" y="1879278"/>
                  <a:pt x="10503567" y="1938992"/>
                </a:cubicBezTo>
                <a:cubicBezTo>
                  <a:pt x="10310064" y="1998706"/>
                  <a:pt x="9916237" y="1935491"/>
                  <a:pt x="9698294" y="1938992"/>
                </a:cubicBezTo>
                <a:cubicBezTo>
                  <a:pt x="9480351" y="1942493"/>
                  <a:pt x="9557966" y="1923764"/>
                  <a:pt x="9447375" y="1938992"/>
                </a:cubicBezTo>
                <a:cubicBezTo>
                  <a:pt x="9336784" y="1954220"/>
                  <a:pt x="9158629" y="1923545"/>
                  <a:pt x="8974715" y="1938992"/>
                </a:cubicBezTo>
                <a:cubicBezTo>
                  <a:pt x="8790801" y="1954439"/>
                  <a:pt x="8689855" y="1906285"/>
                  <a:pt x="8502054" y="1938992"/>
                </a:cubicBezTo>
                <a:cubicBezTo>
                  <a:pt x="8314253" y="1971699"/>
                  <a:pt x="7963054" y="1859512"/>
                  <a:pt x="7807652" y="1938992"/>
                </a:cubicBezTo>
                <a:cubicBezTo>
                  <a:pt x="7652250" y="2018472"/>
                  <a:pt x="7253101" y="1850865"/>
                  <a:pt x="7002378" y="1938992"/>
                </a:cubicBezTo>
                <a:cubicBezTo>
                  <a:pt x="6751655" y="2027119"/>
                  <a:pt x="6667454" y="1886606"/>
                  <a:pt x="6529718" y="1938992"/>
                </a:cubicBezTo>
                <a:cubicBezTo>
                  <a:pt x="6391982" y="1991378"/>
                  <a:pt x="6348776" y="1915417"/>
                  <a:pt x="6167928" y="1938992"/>
                </a:cubicBezTo>
                <a:cubicBezTo>
                  <a:pt x="5987080" y="1962567"/>
                  <a:pt x="5832775" y="1900693"/>
                  <a:pt x="5695268" y="1938992"/>
                </a:cubicBezTo>
                <a:cubicBezTo>
                  <a:pt x="5557761" y="1977291"/>
                  <a:pt x="5278084" y="1882247"/>
                  <a:pt x="5000865" y="1938992"/>
                </a:cubicBezTo>
                <a:cubicBezTo>
                  <a:pt x="4723646" y="1995737"/>
                  <a:pt x="4706372" y="1915295"/>
                  <a:pt x="4528205" y="1938992"/>
                </a:cubicBezTo>
                <a:cubicBezTo>
                  <a:pt x="4350038" y="1962689"/>
                  <a:pt x="4099080" y="1884168"/>
                  <a:pt x="3722931" y="1938992"/>
                </a:cubicBezTo>
                <a:cubicBezTo>
                  <a:pt x="3346782" y="1993816"/>
                  <a:pt x="3287205" y="1893198"/>
                  <a:pt x="3028529" y="1938992"/>
                </a:cubicBezTo>
                <a:cubicBezTo>
                  <a:pt x="2769853" y="1984786"/>
                  <a:pt x="2615746" y="1889917"/>
                  <a:pt x="2444997" y="1938992"/>
                </a:cubicBezTo>
                <a:cubicBezTo>
                  <a:pt x="2274248" y="1988067"/>
                  <a:pt x="2313150" y="1931002"/>
                  <a:pt x="2194079" y="1938992"/>
                </a:cubicBezTo>
                <a:cubicBezTo>
                  <a:pt x="2075008" y="1946982"/>
                  <a:pt x="1733044" y="1860730"/>
                  <a:pt x="1499676" y="1938992"/>
                </a:cubicBezTo>
                <a:cubicBezTo>
                  <a:pt x="1266308" y="2017254"/>
                  <a:pt x="1255950" y="1924165"/>
                  <a:pt x="1027015" y="1938992"/>
                </a:cubicBezTo>
                <a:cubicBezTo>
                  <a:pt x="798080" y="1953819"/>
                  <a:pt x="291013" y="1938007"/>
                  <a:pt x="0" y="1938992"/>
                </a:cubicBezTo>
                <a:cubicBezTo>
                  <a:pt x="-91" y="1801230"/>
                  <a:pt x="59891" y="1552066"/>
                  <a:pt x="0" y="1434854"/>
                </a:cubicBezTo>
                <a:cubicBezTo>
                  <a:pt x="-59891" y="1317642"/>
                  <a:pt x="11467" y="1070815"/>
                  <a:pt x="0" y="950106"/>
                </a:cubicBezTo>
                <a:cubicBezTo>
                  <a:pt x="-11467" y="829397"/>
                  <a:pt x="49685" y="633065"/>
                  <a:pt x="0" y="504138"/>
                </a:cubicBezTo>
                <a:cubicBezTo>
                  <a:pt x="-49685" y="375211"/>
                  <a:pt x="46399" y="171956"/>
                  <a:pt x="0" y="0"/>
                </a:cubicBezTo>
                <a:close/>
              </a:path>
            </a:pathLst>
          </a:custGeom>
          <a:noFill/>
          <a:ln w="38100">
            <a:solidFill>
              <a:srgbClr val="000000"/>
            </a:solidFill>
            <a:extLst>
              <a:ext uri="{C807C97D-BFC1-408E-A445-0C87EB9F89A2}">
                <ask:lineSketchStyleProps xmlns="" xmlns:ask="http://schemas.microsoft.com/office/drawing/2018/sketchyshapes" sd="4162152659">
                  <a:prstGeom prst="rect">
                    <a:avLst/>
                  </a:prstGeom>
                  <ask:type>
                    <ask:lineSketchScribble/>
                  </ask:type>
                </ask:lineSketchStyleProps>
              </a:ext>
            </a:extLst>
          </a:ln>
        </p:spPr>
        <p:txBody>
          <a:bodyPr wrap="square">
            <a:spAutoFit/>
          </a:bodyPr>
          <a:lstStyle/>
          <a:p>
            <a:pPr algn="just">
              <a:buClrTx/>
              <a:defRPr/>
            </a:pPr>
            <a:r>
              <a:rPr lang="vi-VN" sz="4000" b="1" kern="0" dirty="0">
                <a:solidFill>
                  <a:srgbClr val="000000"/>
                </a:solidFill>
                <a:latin typeface="Times New Roman" panose="02020603050405020304" pitchFamily="18" charset="0"/>
                <a:ea typeface="Arial-Rounded" panose="020B0500000000000000" pitchFamily="34" charset="0"/>
                <a:cs typeface="Times New Roman" panose="02020603050405020304" pitchFamily="18" charset="0"/>
              </a:rPr>
              <a:t>     </a:t>
            </a:r>
            <a:r>
              <a:rPr lang="vi-VN" sz="4000" b="1" kern="0" dirty="0">
                <a:solidFill>
                  <a:srgbClr val="0070C0"/>
                </a:solidFill>
                <a:latin typeface="Times New Roman" panose="02020603050405020304" pitchFamily="18" charset="0"/>
                <a:ea typeface="Arial-Rounded" panose="020B0500000000000000" pitchFamily="34" charset="0"/>
                <a:cs typeface="Times New Roman" panose="02020603050405020304" pitchFamily="18" charset="0"/>
              </a:rPr>
              <a:t>Bài đọc m</a:t>
            </a:r>
            <a:r>
              <a:rPr kumimoji="0" lang="vi-VN" sz="4000" b="1" i="0" u="none" strike="noStrike" kern="0" cap="none" spc="0" normalizeH="0" baseline="0" noProof="0" dirty="0">
                <a:ln>
                  <a:noFill/>
                </a:ln>
                <a:solidFill>
                  <a:srgbClr val="0070C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iêu tả</a:t>
            </a:r>
            <a:r>
              <a:rPr lang="nl-NL" sz="4000" b="1" dirty="0">
                <a:solidFill>
                  <a:srgbClr val="0070C0"/>
                </a:solidFill>
                <a:latin typeface="Times New Roman" panose="02020603050405020304" pitchFamily="18" charset="0"/>
                <a:cs typeface="Times New Roman" panose="02020603050405020304" pitchFamily="18" charset="0"/>
              </a:rPr>
              <a:t> cảm nhận của bạn nhỏ trước cảnh đẹp thú vị của cánh rừng già hoang vắng. Thiên nhiên quanh ta thật đáng yêu, đáng mến.</a:t>
            </a:r>
            <a:endParaRPr lang="vi-VN" sz="4000" b="1" dirty="0">
              <a:solidFill>
                <a:srgbClr val="0070C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770270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7958" name="Google Shape;7958;p35"/>
          <p:cNvGrpSpPr/>
          <p:nvPr/>
        </p:nvGrpSpPr>
        <p:grpSpPr>
          <a:xfrm>
            <a:off x="-547585" y="-87245"/>
            <a:ext cx="7198417" cy="7197153"/>
            <a:chOff x="-808211" y="-207656"/>
            <a:chExt cx="5398813" cy="5411252"/>
          </a:xfrm>
        </p:grpSpPr>
        <p:sp>
          <p:nvSpPr>
            <p:cNvPr id="7959" name="Google Shape;7959;p35"/>
            <p:cNvSpPr/>
            <p:nvPr/>
          </p:nvSpPr>
          <p:spPr>
            <a:xfrm>
              <a:off x="2854476" y="319381"/>
              <a:ext cx="1488116" cy="636064"/>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60" name="Google Shape;7960;p35"/>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61" name="Google Shape;7961;p35"/>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grpSp>
          <p:nvGrpSpPr>
            <p:cNvPr id="7962" name="Google Shape;7962;p35"/>
            <p:cNvGrpSpPr/>
            <p:nvPr/>
          </p:nvGrpSpPr>
          <p:grpSpPr>
            <a:xfrm>
              <a:off x="-808211" y="-207656"/>
              <a:ext cx="2661233" cy="1899261"/>
              <a:chOff x="-1136987" y="-301140"/>
              <a:chExt cx="3524812" cy="2515578"/>
            </a:xfrm>
          </p:grpSpPr>
          <p:sp>
            <p:nvSpPr>
              <p:cNvPr id="7963" name="Google Shape;7963;p35"/>
              <p:cNvSpPr/>
              <p:nvPr/>
            </p:nvSpPr>
            <p:spPr>
              <a:xfrm>
                <a:off x="-1136987" y="-301140"/>
                <a:ext cx="3005839" cy="2515578"/>
              </a:xfrm>
              <a:custGeom>
                <a:avLst/>
                <a:gdLst/>
                <a:ahLst/>
                <a:cxnLst/>
                <a:rect l="l" t="t" r="r" b="b"/>
                <a:pathLst>
                  <a:path w="95636" h="81954" extrusionOk="0">
                    <a:moveTo>
                      <a:pt x="24425" y="4156"/>
                    </a:moveTo>
                    <a:cubicBezTo>
                      <a:pt x="25120" y="4156"/>
                      <a:pt x="25801" y="4253"/>
                      <a:pt x="26453" y="4465"/>
                    </a:cubicBezTo>
                    <a:cubicBezTo>
                      <a:pt x="29589" y="5433"/>
                      <a:pt x="31723" y="10002"/>
                      <a:pt x="32324" y="13005"/>
                    </a:cubicBezTo>
                    <a:cubicBezTo>
                      <a:pt x="32391" y="13572"/>
                      <a:pt x="32424" y="14105"/>
                      <a:pt x="32457" y="14639"/>
                    </a:cubicBezTo>
                    <a:cubicBezTo>
                      <a:pt x="28688" y="17775"/>
                      <a:pt x="24418" y="21277"/>
                      <a:pt x="20182" y="24680"/>
                    </a:cubicBezTo>
                    <a:cubicBezTo>
                      <a:pt x="12310" y="24346"/>
                      <a:pt x="9074" y="16507"/>
                      <a:pt x="13911" y="10169"/>
                    </a:cubicBezTo>
                    <a:cubicBezTo>
                      <a:pt x="15985" y="7356"/>
                      <a:pt x="20431" y="4156"/>
                      <a:pt x="24425" y="4156"/>
                    </a:cubicBezTo>
                    <a:close/>
                    <a:moveTo>
                      <a:pt x="25419" y="0"/>
                    </a:moveTo>
                    <a:cubicBezTo>
                      <a:pt x="19794" y="0"/>
                      <a:pt x="13544" y="4509"/>
                      <a:pt x="10642" y="8435"/>
                    </a:cubicBezTo>
                    <a:cubicBezTo>
                      <a:pt x="4637" y="16307"/>
                      <a:pt x="7439" y="25780"/>
                      <a:pt x="15745" y="28249"/>
                    </a:cubicBezTo>
                    <a:cubicBezTo>
                      <a:pt x="8507" y="33986"/>
                      <a:pt x="2136" y="38790"/>
                      <a:pt x="1" y="39857"/>
                    </a:cubicBezTo>
                    <a:cubicBezTo>
                      <a:pt x="1202" y="51332"/>
                      <a:pt x="17180" y="76317"/>
                      <a:pt x="30990" y="81954"/>
                    </a:cubicBezTo>
                    <a:cubicBezTo>
                      <a:pt x="36727" y="76850"/>
                      <a:pt x="56541" y="51332"/>
                      <a:pt x="63446" y="48930"/>
                    </a:cubicBezTo>
                    <a:cubicBezTo>
                      <a:pt x="64513" y="48463"/>
                      <a:pt x="65818" y="48250"/>
                      <a:pt x="67237" y="48250"/>
                    </a:cubicBezTo>
                    <a:cubicBezTo>
                      <a:pt x="72207" y="48250"/>
                      <a:pt x="78590" y="50865"/>
                      <a:pt x="81159" y="54368"/>
                    </a:cubicBezTo>
                    <a:cubicBezTo>
                      <a:pt x="81159" y="56469"/>
                      <a:pt x="81059" y="59538"/>
                      <a:pt x="82426" y="63207"/>
                    </a:cubicBezTo>
                    <a:cubicBezTo>
                      <a:pt x="85128" y="60205"/>
                      <a:pt x="88230" y="57637"/>
                      <a:pt x="95636" y="51632"/>
                    </a:cubicBezTo>
                    <a:cubicBezTo>
                      <a:pt x="93799" y="50472"/>
                      <a:pt x="92138" y="49645"/>
                      <a:pt x="89598" y="49645"/>
                    </a:cubicBezTo>
                    <a:cubicBezTo>
                      <a:pt x="88633" y="49645"/>
                      <a:pt x="87540" y="49765"/>
                      <a:pt x="86262" y="50031"/>
                    </a:cubicBezTo>
                    <a:cubicBezTo>
                      <a:pt x="85426" y="46770"/>
                      <a:pt x="81868" y="37668"/>
                      <a:pt x="68981" y="37668"/>
                    </a:cubicBezTo>
                    <a:cubicBezTo>
                      <a:pt x="66971" y="37668"/>
                      <a:pt x="64734" y="37890"/>
                      <a:pt x="62245" y="38389"/>
                    </a:cubicBezTo>
                    <a:cubicBezTo>
                      <a:pt x="64047" y="35721"/>
                      <a:pt x="66748" y="33586"/>
                      <a:pt x="68550" y="30884"/>
                    </a:cubicBezTo>
                    <a:cubicBezTo>
                      <a:pt x="61645" y="24580"/>
                      <a:pt x="50637" y="14205"/>
                      <a:pt x="43265" y="5332"/>
                    </a:cubicBezTo>
                    <a:cubicBezTo>
                      <a:pt x="42064" y="6467"/>
                      <a:pt x="39529" y="8668"/>
                      <a:pt x="36260" y="11437"/>
                    </a:cubicBezTo>
                    <a:cubicBezTo>
                      <a:pt x="35193" y="7267"/>
                      <a:pt x="32324" y="1697"/>
                      <a:pt x="28254" y="429"/>
                    </a:cubicBezTo>
                    <a:cubicBezTo>
                      <a:pt x="27341" y="134"/>
                      <a:pt x="26390" y="0"/>
                      <a:pt x="25419" y="0"/>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64" name="Google Shape;7964;p35"/>
              <p:cNvSpPr/>
              <p:nvPr/>
            </p:nvSpPr>
            <p:spPr>
              <a:xfrm>
                <a:off x="-230106" y="1084586"/>
                <a:ext cx="1746691" cy="1129852"/>
              </a:xfrm>
              <a:custGeom>
                <a:avLst/>
                <a:gdLst/>
                <a:ahLst/>
                <a:cxnLst/>
                <a:rect l="l" t="t" r="r" b="b"/>
                <a:pathLst>
                  <a:path w="55574" h="36809" extrusionOk="0">
                    <a:moveTo>
                      <a:pt x="38486" y="1"/>
                    </a:moveTo>
                    <a:cubicBezTo>
                      <a:pt x="36173" y="1"/>
                      <a:pt x="33820" y="610"/>
                      <a:pt x="31623" y="2218"/>
                    </a:cubicBezTo>
                    <a:cubicBezTo>
                      <a:pt x="25853" y="6454"/>
                      <a:pt x="19782" y="12859"/>
                      <a:pt x="15045" y="18129"/>
                    </a:cubicBezTo>
                    <a:cubicBezTo>
                      <a:pt x="9874" y="23866"/>
                      <a:pt x="4871" y="29804"/>
                      <a:pt x="1" y="35808"/>
                    </a:cubicBezTo>
                    <a:cubicBezTo>
                      <a:pt x="735" y="36209"/>
                      <a:pt x="1435" y="36542"/>
                      <a:pt x="2136" y="36809"/>
                    </a:cubicBezTo>
                    <a:cubicBezTo>
                      <a:pt x="7840" y="31705"/>
                      <a:pt x="27687" y="6187"/>
                      <a:pt x="34592" y="3785"/>
                    </a:cubicBezTo>
                    <a:cubicBezTo>
                      <a:pt x="35659" y="3318"/>
                      <a:pt x="36964" y="3105"/>
                      <a:pt x="38383" y="3105"/>
                    </a:cubicBezTo>
                    <a:cubicBezTo>
                      <a:pt x="43353" y="3105"/>
                      <a:pt x="49736" y="5720"/>
                      <a:pt x="52305" y="9223"/>
                    </a:cubicBezTo>
                    <a:cubicBezTo>
                      <a:pt x="52305" y="11324"/>
                      <a:pt x="52205" y="14393"/>
                      <a:pt x="53572" y="18062"/>
                    </a:cubicBezTo>
                    <a:cubicBezTo>
                      <a:pt x="54206" y="17362"/>
                      <a:pt x="54840" y="16695"/>
                      <a:pt x="55574" y="15994"/>
                    </a:cubicBezTo>
                    <a:cubicBezTo>
                      <a:pt x="55340" y="15727"/>
                      <a:pt x="55140" y="15427"/>
                      <a:pt x="54973" y="15093"/>
                    </a:cubicBezTo>
                    <a:cubicBezTo>
                      <a:pt x="54173" y="13359"/>
                      <a:pt x="54239" y="11758"/>
                      <a:pt x="54506" y="9956"/>
                    </a:cubicBezTo>
                    <a:cubicBezTo>
                      <a:pt x="54807" y="8055"/>
                      <a:pt x="54440" y="6988"/>
                      <a:pt x="52805" y="5954"/>
                    </a:cubicBezTo>
                    <a:cubicBezTo>
                      <a:pt x="51832" y="5355"/>
                      <a:pt x="45339" y="1"/>
                      <a:pt x="38486" y="1"/>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65" name="Google Shape;7965;p35"/>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66" name="Google Shape;7966;p35"/>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67" name="Google Shape;7967;p35"/>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68" name="Google Shape;7968;p35"/>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69" name="Google Shape;7969;p35"/>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70" name="Google Shape;7970;p35"/>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71" name="Google Shape;7971;p35"/>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72" name="Google Shape;7972;p35"/>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73" name="Google Shape;7973;p35"/>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74" name="Google Shape;7974;p35"/>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75" name="Google Shape;7975;p35"/>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76" name="Google Shape;7976;p35"/>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77" name="Google Shape;7977;p35"/>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78" name="Google Shape;7978;p35"/>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79" name="Google Shape;7979;p35"/>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80" name="Google Shape;7980;p35"/>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81" name="Google Shape;7981;p35"/>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82" name="Google Shape;7982;p35"/>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83" name="Google Shape;7983;p35"/>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84" name="Google Shape;7984;p35"/>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85" name="Google Shape;7985;p35"/>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86" name="Google Shape;7986;p35"/>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87" name="Google Shape;7987;p35"/>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88" name="Google Shape;7988;p35"/>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89" name="Google Shape;7989;p35"/>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90" name="Google Shape;7990;p35"/>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91" name="Google Shape;7991;p35"/>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grpSp>
        <p:sp>
          <p:nvSpPr>
            <p:cNvPr id="7992" name="Google Shape;7992;p35"/>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93" name="Google Shape;7993;p35"/>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94" name="Google Shape;7994;p35"/>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95" name="Google Shape;7995;p35"/>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96" name="Google Shape;7996;p35"/>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97" name="Google Shape;7997;p35"/>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98" name="Google Shape;7998;p35"/>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7999" name="Google Shape;7999;p35"/>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00" name="Google Shape;8000;p35"/>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01" name="Google Shape;8001;p35"/>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02" name="Google Shape;8002;p35"/>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03" name="Google Shape;8003;p35"/>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04" name="Google Shape;8004;p35"/>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05" name="Google Shape;8005;p35"/>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06" name="Google Shape;8006;p35"/>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07" name="Google Shape;8007;p35"/>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08" name="Google Shape;8008;p35"/>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09" name="Google Shape;8009;p35"/>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10" name="Google Shape;8010;p35"/>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11" name="Google Shape;8011;p35"/>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12" name="Google Shape;8012;p35"/>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13" name="Google Shape;8013;p35"/>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14" name="Google Shape;8014;p35"/>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15" name="Google Shape;8015;p35"/>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16" name="Google Shape;8016;p35"/>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17" name="Google Shape;8017;p35"/>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18" name="Google Shape;8018;p35"/>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19" name="Google Shape;8019;p35"/>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20" name="Google Shape;8020;p35"/>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21" name="Google Shape;8021;p35"/>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22" name="Google Shape;8022;p35"/>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23" name="Google Shape;8023;p35"/>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24" name="Google Shape;8024;p35"/>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25" name="Google Shape;8025;p35"/>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26" name="Google Shape;8026;p35"/>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27" name="Google Shape;8027;p35"/>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28" name="Google Shape;8028;p35"/>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29" name="Google Shape;8029;p35"/>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30" name="Google Shape;8030;p35"/>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31" name="Google Shape;8031;p35"/>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32" name="Google Shape;8032;p35"/>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33" name="Google Shape;8033;p35"/>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34" name="Google Shape;8034;p35"/>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35" name="Google Shape;8035;p35"/>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36" name="Google Shape;8036;p35"/>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37" name="Google Shape;8037;p35"/>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38" name="Google Shape;8038;p35"/>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39" name="Google Shape;8039;p35"/>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40" name="Google Shape;8040;p35"/>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41" name="Google Shape;8041;p35"/>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42" name="Google Shape;8042;p35"/>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43" name="Google Shape;8043;p35"/>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44" name="Google Shape;8044;p35"/>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45" name="Google Shape;8045;p35"/>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46" name="Google Shape;8046;p35"/>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47" name="Google Shape;8047;p35"/>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48" name="Google Shape;8048;p35"/>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49" name="Google Shape;8049;p35"/>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50" name="Google Shape;8050;p35"/>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51" name="Google Shape;8051;p35"/>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52" name="Google Shape;8052;p35"/>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53" name="Google Shape;8053;p35"/>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54" name="Google Shape;8054;p35"/>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55" name="Google Shape;8055;p35"/>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56" name="Google Shape;8056;p35"/>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57" name="Google Shape;8057;p35"/>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58" name="Google Shape;8058;p35"/>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59" name="Google Shape;8059;p35"/>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60" name="Google Shape;8060;p35"/>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61" name="Google Shape;8061;p35"/>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62" name="Google Shape;8062;p35"/>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63" name="Google Shape;8063;p35"/>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64" name="Google Shape;8064;p35"/>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65" name="Google Shape;8065;p35"/>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66" name="Google Shape;8066;p35"/>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67" name="Google Shape;8067;p35"/>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68" name="Google Shape;8068;p35"/>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69" name="Google Shape;8069;p35"/>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70" name="Google Shape;8070;p35"/>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71" name="Google Shape;8071;p35"/>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72" name="Google Shape;8072;p35"/>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73" name="Google Shape;8073;p35"/>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74" name="Google Shape;8074;p35"/>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75" name="Google Shape;8075;p35"/>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76" name="Google Shape;8076;p35"/>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77" name="Google Shape;8077;p35"/>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78" name="Google Shape;8078;p35"/>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79" name="Google Shape;8079;p35"/>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80" name="Google Shape;8080;p35"/>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81" name="Google Shape;8081;p35"/>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82" name="Google Shape;8082;p35"/>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83" name="Google Shape;8083;p35"/>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84" name="Google Shape;8084;p35"/>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85" name="Google Shape;8085;p35"/>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86" name="Google Shape;8086;p35"/>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87" name="Google Shape;8087;p35"/>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88" name="Google Shape;8088;p35"/>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89" name="Google Shape;8089;p35"/>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90" name="Google Shape;8090;p35"/>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91" name="Google Shape;8091;p35"/>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92" name="Google Shape;8092;p35"/>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93" name="Google Shape;8093;p35"/>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94" name="Google Shape;8094;p35"/>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95" name="Google Shape;8095;p35"/>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96" name="Google Shape;8096;p35"/>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97" name="Google Shape;8097;p35"/>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98" name="Google Shape;8098;p35"/>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099" name="Google Shape;8099;p35"/>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00" name="Google Shape;8100;p35"/>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01" name="Google Shape;8101;p35"/>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02" name="Google Shape;8102;p35"/>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03" name="Google Shape;8103;p35"/>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04" name="Google Shape;8104;p35"/>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05" name="Google Shape;8105;p35"/>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06" name="Google Shape;8106;p35"/>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07" name="Google Shape;8107;p35"/>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08" name="Google Shape;8108;p35"/>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09" name="Google Shape;8109;p35"/>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10" name="Google Shape;8110;p35"/>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11" name="Google Shape;8111;p35"/>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12" name="Google Shape;8112;p35"/>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13" name="Google Shape;8113;p35"/>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14" name="Google Shape;8114;p35"/>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15" name="Google Shape;8115;p35"/>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16" name="Google Shape;8116;p35"/>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17" name="Google Shape;8117;p35"/>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18" name="Google Shape;8118;p35"/>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19" name="Google Shape;8119;p35"/>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20" name="Google Shape;8120;p35"/>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21" name="Google Shape;8121;p35"/>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22" name="Google Shape;8122;p35"/>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23" name="Google Shape;8123;p35"/>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24" name="Google Shape;8124;p35"/>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25" name="Google Shape;8125;p35"/>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26" name="Google Shape;8126;p35"/>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27" name="Google Shape;8127;p35"/>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28" name="Google Shape;8128;p35"/>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29" name="Google Shape;8129;p35"/>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30" name="Google Shape;8130;p35"/>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31" name="Google Shape;8131;p35"/>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32" name="Google Shape;8132;p35"/>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33" name="Google Shape;8133;p35"/>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34" name="Google Shape;8134;p35"/>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35" name="Google Shape;8135;p35"/>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36" name="Google Shape;8136;p35"/>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37" name="Google Shape;8137;p35"/>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38" name="Google Shape;8138;p35"/>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39" name="Google Shape;8139;p35"/>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40" name="Google Shape;8140;p35"/>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41" name="Google Shape;8141;p35"/>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42" name="Google Shape;8142;p35"/>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43" name="Google Shape;8143;p35"/>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sp>
          <p:nvSpPr>
            <p:cNvPr id="8144" name="Google Shape;8144;p35"/>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121598" tIns="121598" rIns="121598" bIns="121598" anchor="ctr" anchorCtr="0">
              <a:noAutofit/>
            </a:bodyPr>
            <a:lstStyle/>
            <a:p>
              <a:endParaRPr sz="2479">
                <a:latin typeface="Times New Roman" panose="02020603050405020304" pitchFamily="18" charset="0"/>
                <a:cs typeface="Times New Roman" panose="02020603050405020304" pitchFamily="18" charset="0"/>
              </a:endParaRPr>
            </a:p>
          </p:txBody>
        </p:sp>
      </p:grpSp>
      <p:sp>
        <p:nvSpPr>
          <p:cNvPr id="198" name="TextBox 197">
            <a:extLst>
              <a:ext uri="{FF2B5EF4-FFF2-40B4-BE49-F238E27FC236}">
                <a16:creationId xmlns:a16="http://schemas.microsoft.com/office/drawing/2014/main" id="{3D0A4E2D-96CC-DF27-A756-6E016A3BC03E}"/>
              </a:ext>
            </a:extLst>
          </p:cNvPr>
          <p:cNvSpPr txBox="1"/>
          <p:nvPr/>
        </p:nvSpPr>
        <p:spPr>
          <a:xfrm>
            <a:off x="5731408" y="1135376"/>
            <a:ext cx="5954599" cy="646331"/>
          </a:xfrm>
          <a:prstGeom prst="rect">
            <a:avLst/>
          </a:prstGeom>
          <a:noFill/>
        </p:spPr>
        <p:txBody>
          <a:bodyPr wrap="square" rtlCol="0">
            <a:spAutoFit/>
          </a:bodyPr>
          <a:lstStyle/>
          <a:p>
            <a:pPr algn="ctr"/>
            <a:r>
              <a:rPr lang="en-US" sz="3600" b="1" dirty="0">
                <a:solidFill>
                  <a:srgbClr val="0070C0"/>
                </a:solidFill>
                <a:latin typeface="Times New Roman" panose="02020603050405020304" pitchFamily="18" charset="0"/>
                <a:cs typeface="Times New Roman" panose="02020603050405020304" pitchFamily="18" charset="0"/>
              </a:rPr>
              <a:t>LIÊN HỆ BẢN THÂN</a:t>
            </a:r>
          </a:p>
        </p:txBody>
      </p:sp>
      <p:pic>
        <p:nvPicPr>
          <p:cNvPr id="9" name="Picture 8">
            <a:extLst>
              <a:ext uri="{FF2B5EF4-FFF2-40B4-BE49-F238E27FC236}">
                <a16:creationId xmlns:a16="http://schemas.microsoft.com/office/drawing/2014/main" id="{97DFDFC6-9962-9C70-E972-BCD6759F7507}"/>
              </a:ext>
            </a:extLst>
          </p:cNvPr>
          <p:cNvPicPr>
            <a:picLocks noChangeAspect="1"/>
          </p:cNvPicPr>
          <p:nvPr/>
        </p:nvPicPr>
        <p:blipFill>
          <a:blip r:embed="rId3"/>
          <a:stretch>
            <a:fillRect/>
          </a:stretch>
        </p:blipFill>
        <p:spPr>
          <a:xfrm>
            <a:off x="6529419" y="2230166"/>
            <a:ext cx="4519849" cy="3832366"/>
          </a:xfrm>
          <a:prstGeom prst="rect">
            <a:avLst/>
          </a:prstGeom>
        </p:spPr>
      </p:pic>
    </p:spTree>
    <p:extLst>
      <p:ext uri="{BB962C8B-B14F-4D97-AF65-F5344CB8AC3E}">
        <p14:creationId xmlns:p14="http://schemas.microsoft.com/office/powerpoint/2010/main" val="923094798"/>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Math Kangaroo – Bright Education Consultant and Travel Company">
            <a:extLst>
              <a:ext uri="{FF2B5EF4-FFF2-40B4-BE49-F238E27FC236}">
                <a16:creationId xmlns:a16="http://schemas.microsoft.com/office/drawing/2014/main" id="{DCF6D6CF-5832-61E2-43F4-6F1C2606362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1562" y="2093844"/>
            <a:ext cx="2630065" cy="3212519"/>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Math Kangaroo – Bright Education Consultant and Travel Company">
            <a:extLst>
              <a:ext uri="{FF2B5EF4-FFF2-40B4-BE49-F238E27FC236}">
                <a16:creationId xmlns:a16="http://schemas.microsoft.com/office/drawing/2014/main" id="{C8DB8570-FA2C-B558-B705-9C416C9EA7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96059" y="2093844"/>
            <a:ext cx="2630065" cy="3212519"/>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Math Kangaroo – Bright Education Consultant and Travel Company">
            <a:extLst>
              <a:ext uri="{FF2B5EF4-FFF2-40B4-BE49-F238E27FC236}">
                <a16:creationId xmlns:a16="http://schemas.microsoft.com/office/drawing/2014/main" id="{14AC9D61-0794-0693-C71D-94282B1038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3811" y="2093844"/>
            <a:ext cx="2630065" cy="3212519"/>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Math Kangaroo – Bright Education Consultant and Travel Company">
            <a:extLst>
              <a:ext uri="{FF2B5EF4-FFF2-40B4-BE49-F238E27FC236}">
                <a16:creationId xmlns:a16="http://schemas.microsoft.com/office/drawing/2014/main" id="{C8F837C1-DAD1-B72A-3D52-A108611011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88249" y="2093844"/>
            <a:ext cx="2630065" cy="3212519"/>
          </a:xfrm>
          <a:prstGeom prst="rect">
            <a:avLst/>
          </a:prstGeom>
          <a:noFill/>
          <a:extLst>
            <a:ext uri="{909E8E84-426E-40DD-AFC4-6F175D3DCCD1}">
              <a14:hiddenFill xmlns:a14="http://schemas.microsoft.com/office/drawing/2010/main">
                <a:solidFill>
                  <a:srgbClr val="FFFFFF"/>
                </a:solidFill>
              </a14:hiddenFill>
            </a:ext>
          </a:extLst>
        </p:spPr>
      </p:pic>
      <p:sp>
        <p:nvSpPr>
          <p:cNvPr id="8" name="Google Shape;7902;p32"/>
          <p:cNvSpPr txBox="1">
            <a:spLocks noGrp="1"/>
          </p:cNvSpPr>
          <p:nvPr>
            <p:ph type="title"/>
          </p:nvPr>
        </p:nvSpPr>
        <p:spPr>
          <a:xfrm>
            <a:off x="3683991" y="1021332"/>
            <a:ext cx="5026056" cy="1072512"/>
          </a:xfrm>
          <a:prstGeom prst="rect">
            <a:avLst/>
          </a:prstGeom>
        </p:spPr>
        <p:txBody>
          <a:bodyPr spcFirstLastPara="1" wrap="square" lIns="121598" tIns="121598" rIns="121598" bIns="121598" anchor="b" anchorCtr="0">
            <a:noAutofit/>
          </a:bodyPr>
          <a:lstStyle/>
          <a:p>
            <a:r>
              <a:rPr lang="en-US" sz="6000" b="1" dirty="0" err="1">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Luyện</a:t>
            </a:r>
            <a:r>
              <a:rPr lang="en-US" sz="6000" b="1" dirty="0">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6000" b="1" dirty="0" err="1">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đọc</a:t>
            </a:r>
            <a:r>
              <a:rPr lang="en-US" sz="6000" b="1" dirty="0">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6000" b="1" dirty="0" err="1">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lại</a:t>
            </a:r>
            <a:endParaRPr sz="6000" b="1" dirty="0">
              <a:solidFill>
                <a:srgbClr val="0070C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81142213"/>
      </p:ext>
    </p:extLst>
  </p:cSld>
  <p:clrMapOvr>
    <a:masterClrMapping/>
  </p:clrMapOvr>
  <p:transition spd="slow">
    <p:push dir="u"/>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1143001"/>
            <a:ext cx="12192000" cy="5705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Title 1"/>
          <p:cNvSpPr txBox="1"/>
          <p:nvPr/>
        </p:nvSpPr>
        <p:spPr>
          <a:xfrm>
            <a:off x="28575" y="0"/>
            <a:ext cx="12192000" cy="1600200"/>
          </a:xfrm>
          <a:prstGeom prst="rect">
            <a:avLst/>
          </a:prstGeom>
          <a:solidFill>
            <a:srgbClr val="FFFF00"/>
          </a:solidFill>
        </p:spPr>
        <p:txBody>
          <a:bodyPr vert="horz" lIns="91440" tIns="45720" rIns="91440" bIns="45720" rtlCol="0" anchor="ctr">
            <a:noAutofit/>
            <a:scene3d>
              <a:camera prst="orthographicFront"/>
              <a:lightRig rig="flat" dir="tl">
                <a:rot lat="0" lon="0" rev="6600000"/>
              </a:lightRig>
            </a:scene3d>
            <a:sp3d extrusionH="25400" contourW="8890">
              <a:bevelT w="38100" h="31750"/>
              <a:contourClr>
                <a:schemeClr val="accent2">
                  <a:shade val="75000"/>
                </a:schemeClr>
              </a:contourClr>
            </a:sp3d>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defRPr/>
            </a:pPr>
            <a:r>
              <a:rPr kumimoji="0" lang="en-US" sz="3200" b="0" i="0" u="none" strike="noStrike" kern="1200" cap="none" spc="0" normalizeH="0" baseline="0" noProof="0" dirty="0" err="1">
                <a:ln w="11430"/>
                <a:uLnTx/>
                <a:uFillTx/>
                <a:latin typeface="Times New Roman" panose="02020603050405020304" pitchFamily="18" charset="0"/>
                <a:ea typeface="Arial-Rounded" panose="020B0500000000000000" pitchFamily="34" charset="0"/>
                <a:cs typeface="Times New Roman" panose="02020603050405020304" pitchFamily="18" charset="0"/>
              </a:rPr>
              <a:t>Chúng</a:t>
            </a:r>
            <a:r>
              <a:rPr kumimoji="0" lang="en-US" sz="3200" b="0" i="0" u="none" strike="noStrike" kern="1200" cap="none" spc="0" normalizeH="0" baseline="0" noProof="0" dirty="0">
                <a:ln w="11430"/>
                <a:uLnTx/>
                <a:uFillTx/>
                <a:latin typeface="Times New Roman" panose="02020603050405020304" pitchFamily="18" charset="0"/>
                <a:ea typeface="Arial-Rounded" panose="020B0500000000000000" pitchFamily="34" charset="0"/>
                <a:cs typeface="Times New Roman" panose="02020603050405020304" pitchFamily="18" charset="0"/>
              </a:rPr>
              <a:t> ta </a:t>
            </a:r>
            <a:r>
              <a:rPr kumimoji="0" lang="en-US" sz="3200" b="0" i="0" u="none" strike="noStrike" kern="1200" cap="none" spc="0" normalizeH="0" baseline="0" noProof="0" dirty="0" err="1">
                <a:ln w="11430"/>
                <a:uLnTx/>
                <a:uFillTx/>
                <a:latin typeface="Times New Roman" panose="02020603050405020304" pitchFamily="18" charset="0"/>
                <a:ea typeface="Arial-Rounded" panose="020B0500000000000000" pitchFamily="34" charset="0"/>
                <a:cs typeface="Times New Roman" panose="02020603050405020304" pitchFamily="18" charset="0"/>
              </a:rPr>
              <a:t>hãy</a:t>
            </a:r>
            <a:r>
              <a:rPr kumimoji="0" lang="en-US" sz="3200" b="0" i="0" u="none" strike="noStrike" kern="1200" cap="none" spc="0" normalizeH="0" baseline="0" noProof="0" dirty="0">
                <a:ln w="11430"/>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b="0" i="0" u="none" strike="noStrike" kern="1200" cap="none" spc="0" normalizeH="0" baseline="0" noProof="0" dirty="0" err="1">
                <a:ln w="11430"/>
                <a:uLnTx/>
                <a:uFillTx/>
                <a:latin typeface="Times New Roman" panose="02020603050405020304" pitchFamily="18" charset="0"/>
                <a:ea typeface="Arial-Rounded" panose="020B0500000000000000" pitchFamily="34" charset="0"/>
                <a:cs typeface="Times New Roman" panose="02020603050405020304" pitchFamily="18" charset="0"/>
              </a:rPr>
              <a:t>giúp</a:t>
            </a:r>
            <a:r>
              <a:rPr kumimoji="0" lang="en-US" sz="3200" b="0" i="0" u="none" strike="noStrike" kern="1200" cap="none" spc="0" normalizeH="0" baseline="0" noProof="0" dirty="0">
                <a:ln w="11430"/>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b="0" i="0" u="none" strike="noStrike" kern="1200" cap="none" spc="0" normalizeH="0" baseline="0" noProof="0" dirty="0" err="1">
                <a:ln w="11430"/>
                <a:uLnTx/>
                <a:uFillTx/>
                <a:latin typeface="Times New Roman" panose="02020603050405020304" pitchFamily="18" charset="0"/>
                <a:ea typeface="Arial-Rounded" panose="020B0500000000000000" pitchFamily="34" charset="0"/>
                <a:cs typeface="Times New Roman" panose="02020603050405020304" pitchFamily="18" charset="0"/>
              </a:rPr>
              <a:t>những</a:t>
            </a:r>
            <a:r>
              <a:rPr kumimoji="0" lang="en-US" sz="3200" b="0" i="0" u="none" strike="noStrike" kern="1200" cap="none" spc="0" normalizeH="0" baseline="0" noProof="0" dirty="0">
                <a:ln w="11430"/>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b="0" i="0" u="none" strike="noStrike" kern="1200" cap="none" spc="0" normalizeH="0" baseline="0" noProof="0" dirty="0" err="1">
                <a:ln w="11430"/>
                <a:uLnTx/>
                <a:uFillTx/>
                <a:latin typeface="Times New Roman" panose="02020603050405020304" pitchFamily="18" charset="0"/>
                <a:ea typeface="Arial-Rounded" panose="020B0500000000000000" pitchFamily="34" charset="0"/>
                <a:cs typeface="Times New Roman" panose="02020603050405020304" pitchFamily="18" charset="0"/>
              </a:rPr>
              <a:t>chú</a:t>
            </a:r>
            <a:r>
              <a:rPr kumimoji="0" lang="en-US" sz="3200" b="0" i="0" u="none" strike="noStrike" kern="1200" cap="none" spc="0" normalizeH="0" baseline="0" noProof="0" dirty="0">
                <a:ln w="11430"/>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b="0" i="0" u="none" strike="noStrike" kern="1200" cap="none" spc="0" normalizeH="0" baseline="0" noProof="0" dirty="0" err="1">
                <a:ln w="11430"/>
                <a:uLnTx/>
                <a:uFillTx/>
                <a:latin typeface="Times New Roman" panose="02020603050405020304" pitchFamily="18" charset="0"/>
                <a:ea typeface="Arial-Rounded" panose="020B0500000000000000" pitchFamily="34" charset="0"/>
                <a:cs typeface="Times New Roman" panose="02020603050405020304" pitchFamily="18" charset="0"/>
              </a:rPr>
              <a:t>chim</a:t>
            </a:r>
            <a:r>
              <a:rPr kumimoji="0" lang="en-US" sz="3200" b="0" i="0" u="none" strike="noStrike" kern="1200" cap="none" spc="0" normalizeH="0" baseline="0" noProof="0" dirty="0">
                <a:ln w="11430"/>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b="0" i="0" u="none" strike="noStrike" kern="1200" cap="none" spc="0" normalizeH="0" baseline="0" noProof="0" dirty="0" err="1">
                <a:ln w="11430"/>
                <a:uLnTx/>
                <a:uFillTx/>
                <a:latin typeface="Times New Roman" panose="02020603050405020304" pitchFamily="18" charset="0"/>
                <a:ea typeface="Arial-Rounded" panose="020B0500000000000000" pitchFamily="34" charset="0"/>
                <a:cs typeface="Times New Roman" panose="02020603050405020304" pitchFamily="18" charset="0"/>
              </a:rPr>
              <a:t>này</a:t>
            </a:r>
            <a:r>
              <a:rPr kumimoji="0" lang="en-US" sz="3200" b="0" i="0" u="none" strike="noStrike" kern="1200" cap="none" spc="0" normalizeH="0" baseline="0" noProof="0" dirty="0">
                <a:ln w="11430"/>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b="0" i="0" u="none" strike="noStrike" kern="1200" cap="none" spc="0" normalizeH="0" baseline="0" noProof="0" dirty="0" err="1">
                <a:ln w="11430"/>
                <a:uLnTx/>
                <a:uFillTx/>
                <a:latin typeface="Times New Roman" panose="02020603050405020304" pitchFamily="18" charset="0"/>
                <a:ea typeface="Arial-Rounded" panose="020B0500000000000000" pitchFamily="34" charset="0"/>
                <a:cs typeface="Times New Roman" panose="02020603050405020304" pitchFamily="18" charset="0"/>
              </a:rPr>
              <a:t>trả</a:t>
            </a:r>
            <a:r>
              <a:rPr kumimoji="0" lang="en-US" sz="3200" b="0" i="0" u="none" strike="noStrike" kern="1200" cap="none" spc="0" normalizeH="0" baseline="0" noProof="0" dirty="0">
                <a:ln w="11430"/>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b="0" i="0" u="none" strike="noStrike" kern="1200" cap="none" spc="0" normalizeH="0" baseline="0" noProof="0" dirty="0" err="1">
                <a:ln w="11430"/>
                <a:uLnTx/>
                <a:uFillTx/>
                <a:latin typeface="Times New Roman" panose="02020603050405020304" pitchFamily="18" charset="0"/>
                <a:ea typeface="Arial-Rounded" panose="020B0500000000000000" pitchFamily="34" charset="0"/>
                <a:cs typeface="Times New Roman" panose="02020603050405020304" pitchFamily="18" charset="0"/>
              </a:rPr>
              <a:t>lời</a:t>
            </a:r>
            <a:r>
              <a:rPr kumimoji="0" lang="en-US" sz="3200" b="0" i="0" u="none" strike="noStrike" kern="1200" cap="none" spc="0" normalizeH="0" baseline="0" noProof="0" dirty="0">
                <a:ln w="11430"/>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b="0" i="0" u="none" strike="noStrike" kern="1200" cap="none" spc="0" normalizeH="0" baseline="0" noProof="0" dirty="0" err="1">
                <a:ln w="11430"/>
                <a:uLnTx/>
                <a:uFillTx/>
                <a:latin typeface="Times New Roman" panose="02020603050405020304" pitchFamily="18" charset="0"/>
                <a:ea typeface="Arial-Rounded" panose="020B0500000000000000" pitchFamily="34" charset="0"/>
                <a:cs typeface="Times New Roman" panose="02020603050405020304" pitchFamily="18" charset="0"/>
              </a:rPr>
              <a:t>tốt</a:t>
            </a:r>
            <a:r>
              <a:rPr kumimoji="0" lang="en-US" sz="3200" b="0" i="0" u="none" strike="noStrike" kern="1200" cap="none" spc="0" normalizeH="0" baseline="0" noProof="0" dirty="0">
                <a:ln w="11430"/>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b="0" i="0" u="none" strike="noStrike" kern="1200" cap="none" spc="0" normalizeH="0" baseline="0" noProof="0" dirty="0" err="1">
                <a:ln w="11430"/>
                <a:uLnTx/>
                <a:uFillTx/>
                <a:latin typeface="Times New Roman" panose="02020603050405020304" pitchFamily="18" charset="0"/>
                <a:ea typeface="Arial-Rounded" panose="020B0500000000000000" pitchFamily="34" charset="0"/>
                <a:cs typeface="Times New Roman" panose="02020603050405020304" pitchFamily="18" charset="0"/>
              </a:rPr>
              <a:t>các</a:t>
            </a:r>
            <a:r>
              <a:rPr kumimoji="0" lang="en-US" sz="3200" b="0" i="0" u="none" strike="noStrike" kern="1200" cap="none" spc="0" normalizeH="0" baseline="0" noProof="0" dirty="0">
                <a:ln w="11430"/>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b="0" i="0" u="none" strike="noStrike" kern="1200" cap="none" spc="0" normalizeH="0" baseline="0" noProof="0" dirty="0" err="1">
                <a:ln w="11430"/>
                <a:uLnTx/>
                <a:uFillTx/>
                <a:latin typeface="Times New Roman" panose="02020603050405020304" pitchFamily="18" charset="0"/>
                <a:ea typeface="Arial-Rounded" panose="020B0500000000000000" pitchFamily="34" charset="0"/>
                <a:cs typeface="Times New Roman" panose="02020603050405020304" pitchFamily="18" charset="0"/>
              </a:rPr>
              <a:t>câu</a:t>
            </a:r>
            <a:r>
              <a:rPr kumimoji="0" lang="en-US" sz="3200" b="0" i="0" u="none" strike="noStrike" kern="1200" cap="none" spc="0" normalizeH="0" baseline="0" noProof="0" dirty="0">
                <a:ln w="11430"/>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b="0" i="0" u="none" strike="noStrike" kern="1200" cap="none" spc="0" normalizeH="0" baseline="0" noProof="0" dirty="0" err="1">
                <a:ln w="11430"/>
                <a:uLnTx/>
                <a:uFillTx/>
                <a:latin typeface="Times New Roman" panose="02020603050405020304" pitchFamily="18" charset="0"/>
                <a:ea typeface="Arial-Rounded" panose="020B0500000000000000" pitchFamily="34" charset="0"/>
                <a:cs typeface="Times New Roman" panose="02020603050405020304" pitchFamily="18" charset="0"/>
              </a:rPr>
              <a:t>hỏi</a:t>
            </a:r>
            <a:r>
              <a:rPr kumimoji="0" lang="en-US" sz="3200" b="0" i="0" u="none" strike="noStrike" kern="1200" cap="none" spc="0" normalizeH="0" baseline="0" noProof="0" dirty="0">
                <a:ln w="11430"/>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b="0" i="0" u="none" strike="noStrike" kern="1200" cap="none" spc="0" normalizeH="0" baseline="0" noProof="0" dirty="0" err="1">
                <a:ln w="11430"/>
                <a:uLnTx/>
                <a:uFillTx/>
                <a:latin typeface="Times New Roman" panose="02020603050405020304" pitchFamily="18" charset="0"/>
                <a:ea typeface="Arial-Rounded" panose="020B0500000000000000" pitchFamily="34" charset="0"/>
                <a:cs typeface="Times New Roman" panose="02020603050405020304" pitchFamily="18" charset="0"/>
              </a:rPr>
              <a:t>để</a:t>
            </a:r>
            <a:r>
              <a:rPr kumimoji="0" lang="en-US" sz="3200" b="0" i="0" u="none" strike="noStrike" kern="1200" cap="none" spc="0" normalizeH="0" baseline="0" noProof="0" dirty="0">
                <a:ln w="11430"/>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b="0" i="0" u="none" strike="noStrike" kern="1200" cap="none" spc="0" normalizeH="0" baseline="0" noProof="0" dirty="0" err="1">
                <a:ln w="11430"/>
                <a:uLnTx/>
                <a:uFillTx/>
                <a:latin typeface="Times New Roman" panose="02020603050405020304" pitchFamily="18" charset="0"/>
                <a:ea typeface="Arial-Rounded" panose="020B0500000000000000" pitchFamily="34" charset="0"/>
                <a:cs typeface="Times New Roman" panose="02020603050405020304" pitchFamily="18" charset="0"/>
              </a:rPr>
              <a:t>chúng</a:t>
            </a:r>
            <a:r>
              <a:rPr kumimoji="0" lang="en-US" sz="3200" b="0" i="0" u="none" strike="noStrike" kern="1200" cap="none" spc="0" normalizeH="0" baseline="0" noProof="0" dirty="0">
                <a:ln w="11430"/>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b="0" i="0" u="none" strike="noStrike" kern="1200" cap="none" spc="0" normalizeH="0" baseline="0" noProof="0" dirty="0" err="1">
                <a:ln w="11430"/>
                <a:uLnTx/>
                <a:uFillTx/>
                <a:latin typeface="Times New Roman" panose="02020603050405020304" pitchFamily="18" charset="0"/>
                <a:ea typeface="Arial-Rounded" panose="020B0500000000000000" pitchFamily="34" charset="0"/>
                <a:cs typeface="Times New Roman" panose="02020603050405020304" pitchFamily="18" charset="0"/>
              </a:rPr>
              <a:t>có</a:t>
            </a:r>
            <a:r>
              <a:rPr kumimoji="0" lang="en-US" sz="3200" b="0" i="0" u="none" strike="noStrike" kern="1200" cap="none" spc="0" normalizeH="0" baseline="0" noProof="0" dirty="0">
                <a:ln w="11430"/>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b="0" i="0" u="none" strike="noStrike" kern="1200" cap="none" spc="0" normalizeH="0" baseline="0" noProof="0" dirty="0" err="1">
                <a:ln w="11430"/>
                <a:uLnTx/>
                <a:uFillTx/>
                <a:latin typeface="Times New Roman" panose="02020603050405020304" pitchFamily="18" charset="0"/>
                <a:ea typeface="Arial-Rounded" panose="020B0500000000000000" pitchFamily="34" charset="0"/>
                <a:cs typeface="Times New Roman" panose="02020603050405020304" pitchFamily="18" charset="0"/>
              </a:rPr>
              <a:t>thế</a:t>
            </a:r>
            <a:r>
              <a:rPr kumimoji="0" lang="en-US" sz="3200" b="0" i="0" u="none" strike="noStrike" kern="1200" cap="none" spc="0" normalizeH="0" baseline="0" noProof="0" dirty="0">
                <a:ln w="11430"/>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b="0" i="0" u="none" strike="noStrike" kern="1200" cap="none" spc="0" normalizeH="0" baseline="0" noProof="0" dirty="0" err="1">
                <a:ln w="11430"/>
                <a:uLnTx/>
                <a:uFillTx/>
                <a:latin typeface="Times New Roman" panose="02020603050405020304" pitchFamily="18" charset="0"/>
                <a:ea typeface="Arial-Rounded" panose="020B0500000000000000" pitchFamily="34" charset="0"/>
                <a:cs typeface="Times New Roman" panose="02020603050405020304" pitchFamily="18" charset="0"/>
              </a:rPr>
              <a:t>tránh</a:t>
            </a:r>
            <a:r>
              <a:rPr kumimoji="0" lang="en-US" sz="3200" b="0" i="0" u="none" strike="noStrike" kern="1200" cap="none" spc="0" normalizeH="0" baseline="0" noProof="0" dirty="0">
                <a:ln w="11430"/>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b="0" i="0" u="none" strike="noStrike" kern="1200" cap="none" spc="0" normalizeH="0" baseline="0" noProof="0" dirty="0" err="1">
                <a:ln w="11430"/>
                <a:uLnTx/>
                <a:uFillTx/>
                <a:latin typeface="Times New Roman" panose="02020603050405020304" pitchFamily="18" charset="0"/>
                <a:ea typeface="Arial-Rounded" panose="020B0500000000000000" pitchFamily="34" charset="0"/>
                <a:cs typeface="Times New Roman" panose="02020603050405020304" pitchFamily="18" charset="0"/>
              </a:rPr>
              <a:t>đi</a:t>
            </a:r>
            <a:r>
              <a:rPr kumimoji="0" lang="en-US" sz="3200" b="0" i="0" u="none" strike="noStrike" kern="1200" cap="none" spc="0" normalizeH="0" baseline="0" noProof="0" dirty="0">
                <a:ln w="11430"/>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b="0" i="0" u="none" strike="noStrike" kern="1200" cap="none" spc="0" normalizeH="0" baseline="0" noProof="0" dirty="0" err="1">
                <a:ln w="11430"/>
                <a:uLnTx/>
                <a:uFillTx/>
                <a:latin typeface="Times New Roman" panose="02020603050405020304" pitchFamily="18" charset="0"/>
                <a:ea typeface="Arial-Rounded" panose="020B0500000000000000" pitchFamily="34" charset="0"/>
                <a:cs typeface="Times New Roman" panose="02020603050405020304" pitchFamily="18" charset="0"/>
              </a:rPr>
              <a:t>mùa</a:t>
            </a:r>
            <a:r>
              <a:rPr kumimoji="0" lang="en-US" sz="3200" b="0" i="0" u="none" strike="noStrike" kern="1200" cap="none" spc="0" normalizeH="0" baseline="0" noProof="0" dirty="0">
                <a:ln w="11430"/>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b="0" i="0" u="none" strike="noStrike" kern="1200" cap="none" spc="0" normalizeH="0" baseline="0" noProof="0" dirty="0" err="1">
                <a:ln w="11430"/>
                <a:uLnTx/>
                <a:uFillTx/>
                <a:latin typeface="Times New Roman" panose="02020603050405020304" pitchFamily="18" charset="0"/>
                <a:ea typeface="Arial-Rounded" panose="020B0500000000000000" pitchFamily="34" charset="0"/>
                <a:cs typeface="Times New Roman" panose="02020603050405020304" pitchFamily="18" charset="0"/>
              </a:rPr>
              <a:t>đông</a:t>
            </a:r>
            <a:r>
              <a:rPr kumimoji="0" lang="en-US" sz="3200" b="0" i="0" u="none" strike="noStrike" kern="1200" cap="none" spc="0" normalizeH="0" baseline="0" noProof="0" dirty="0">
                <a:ln w="11430"/>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b="0" i="0" u="none" strike="noStrike" kern="1200" cap="none" spc="0" normalizeH="0" baseline="0" noProof="0" dirty="0" err="1">
                <a:ln w="11430"/>
                <a:uLnTx/>
                <a:uFillTx/>
                <a:latin typeface="Times New Roman" panose="02020603050405020304" pitchFamily="18" charset="0"/>
                <a:ea typeface="Arial-Rounded" panose="020B0500000000000000" pitchFamily="34" charset="0"/>
                <a:cs typeface="Times New Roman" panose="02020603050405020304" pitchFamily="18" charset="0"/>
              </a:rPr>
              <a:t>lạnh</a:t>
            </a:r>
            <a:r>
              <a:rPr kumimoji="0" lang="en-US" sz="3200" b="0" i="0" u="none" strike="noStrike" kern="1200" cap="none" spc="0" normalizeH="0" baseline="0" noProof="0" dirty="0">
                <a:ln w="11430"/>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b="0" i="0" u="none" strike="noStrike" kern="1200" cap="none" spc="0" normalizeH="0" baseline="0" noProof="0" dirty="0" err="1">
                <a:ln w="11430"/>
                <a:uLnTx/>
                <a:uFillTx/>
                <a:latin typeface="Times New Roman" panose="02020603050405020304" pitchFamily="18" charset="0"/>
                <a:ea typeface="Arial-Rounded" panose="020B0500000000000000" pitchFamily="34" charset="0"/>
                <a:cs typeface="Times New Roman" panose="02020603050405020304" pitchFamily="18" charset="0"/>
              </a:rPr>
              <a:t>giá</a:t>
            </a:r>
            <a:r>
              <a:rPr kumimoji="0" lang="en-US" sz="3200" b="0" i="0" u="none" strike="noStrike" kern="1200" cap="none" spc="0" normalizeH="0" baseline="0" noProof="0" dirty="0">
                <a:ln w="11430"/>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b="0" i="0" u="none" strike="noStrike" kern="1200" cap="none" spc="0" normalizeH="0" baseline="0" noProof="0" dirty="0" err="1">
                <a:ln w="11430"/>
                <a:uLnTx/>
                <a:uFillTx/>
                <a:latin typeface="Times New Roman" panose="02020603050405020304" pitchFamily="18" charset="0"/>
                <a:ea typeface="Arial-Rounded" panose="020B0500000000000000" pitchFamily="34" charset="0"/>
                <a:cs typeface="Times New Roman" panose="02020603050405020304" pitchFamily="18" charset="0"/>
              </a:rPr>
              <a:t>nhé</a:t>
            </a:r>
            <a:r>
              <a:rPr kumimoji="0" lang="vi-VN" sz="3200" b="0" i="0" u="none" strike="noStrike" kern="1200" cap="none" spc="0" normalizeH="0" baseline="0" noProof="0" dirty="0">
                <a:ln w="11430"/>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3200" b="0" i="0" u="none" strike="noStrike" kern="1200" cap="none" spc="0" normalizeH="0" baseline="0" noProof="0" dirty="0">
                <a:ln w="11430"/>
                <a:uLnTx/>
                <a:uFillTx/>
                <a:latin typeface="Times New Roman" panose="02020603050405020304" pitchFamily="18" charset="0"/>
                <a:ea typeface="Arial-Rounded" panose="020B0500000000000000" pitchFamily="34" charset="0"/>
                <a:cs typeface="Times New Roman" panose="02020603050405020304" pitchFamily="18" charset="0"/>
              </a:rPr>
              <a:t>!</a:t>
            </a:r>
          </a:p>
        </p:txBody>
      </p:sp>
      <p:pic>
        <p:nvPicPr>
          <p:cNvPr id="7" name="Picture 6" descr="C:\Users\ADMIN\Desktop\Tai nguyen thiet ke tro choi\Angry birds epic birds\1505573783630 (2).png">
            <a:hlinkClick r:id="" action="ppaction://hlinkshowjump?jump=nextslide"/>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445368" y="4648200"/>
            <a:ext cx="2486566" cy="1190774"/>
          </a:xfrm>
          <a:prstGeom prst="rect">
            <a:avLst/>
          </a:prstGeom>
          <a:noFill/>
          <a:extLst>
            <a:ext uri="{909E8E84-426E-40DD-AFC4-6F175D3DCCD1}">
              <a14:hiddenFill xmlns:a14="http://schemas.microsoft.com/office/drawing/2010/main">
                <a:solidFill>
                  <a:srgbClr val="FFFFFF"/>
                </a:solidFill>
              </a14:hiddenFill>
            </a:ext>
          </a:extLst>
        </p:spPr>
      </p:pic>
      <p:pic>
        <p:nvPicPr>
          <p:cNvPr id="8" name="OMFG - OMFG - Hello.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7162800" y="-2057400"/>
            <a:ext cx="609600" cy="6096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226432" fill="hold"/>
                                        <p:tgtEl>
                                          <p:spTgt spid="8"/>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8"/>
                </p:tgtEl>
              </p:cMediaNode>
            </p:audio>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7907"/>
        <p:cNvGrpSpPr/>
        <p:nvPr/>
      </p:nvGrpSpPr>
      <p:grpSpPr>
        <a:xfrm>
          <a:off x="0" y="0"/>
          <a:ext cx="0" cy="0"/>
          <a:chOff x="0" y="0"/>
          <a:chExt cx="0" cy="0"/>
        </a:xfrm>
      </p:grpSpPr>
      <p:grpSp>
        <p:nvGrpSpPr>
          <p:cNvPr id="7" name="Group 6">
            <a:extLst>
              <a:ext uri="{FF2B5EF4-FFF2-40B4-BE49-F238E27FC236}">
                <a16:creationId xmlns:a16="http://schemas.microsoft.com/office/drawing/2014/main" id="{43BC280A-1B11-C35E-E7E4-2333785429E9}"/>
              </a:ext>
            </a:extLst>
          </p:cNvPr>
          <p:cNvGrpSpPr/>
          <p:nvPr/>
        </p:nvGrpSpPr>
        <p:grpSpPr>
          <a:xfrm>
            <a:off x="239744" y="199650"/>
            <a:ext cx="11712513" cy="5796724"/>
            <a:chOff x="239150" y="199649"/>
            <a:chExt cx="11683537" cy="5796724"/>
          </a:xfrm>
          <a:solidFill>
            <a:srgbClr val="FFFFFF"/>
          </a:solidFill>
        </p:grpSpPr>
        <p:sp>
          <p:nvSpPr>
            <p:cNvPr id="6" name="TextBox 5">
              <a:extLst>
                <a:ext uri="{FF2B5EF4-FFF2-40B4-BE49-F238E27FC236}">
                  <a16:creationId xmlns:a16="http://schemas.microsoft.com/office/drawing/2014/main" id="{0058C64B-71E6-6640-96B2-78519B6845E6}"/>
                </a:ext>
              </a:extLst>
            </p:cNvPr>
            <p:cNvSpPr txBox="1"/>
            <p:nvPr/>
          </p:nvSpPr>
          <p:spPr>
            <a:xfrm>
              <a:off x="239150" y="733394"/>
              <a:ext cx="11683537" cy="5262979"/>
            </a:xfrm>
            <a:prstGeom prst="rect">
              <a:avLst/>
            </a:prstGeom>
            <a:grpFill/>
          </p:spPr>
          <p:txBody>
            <a:bodyPr wrap="square" rtlCol="0">
              <a:spAutoFit/>
            </a:bodyPr>
            <a:lstStyle/>
            <a:p>
              <a:pPr algn="just"/>
              <a:r>
                <a:rPr lang="en-US" sz="2400" b="0" i="0" dirty="0">
                  <a:solidFill>
                    <a:srgbClr val="000000"/>
                  </a:solidFill>
                  <a:effectLst/>
                  <a:latin typeface="Times New Roman" panose="02020603050405020304" pitchFamily="18" charset="0"/>
                  <a:cs typeface="Times New Roman" panose="02020603050405020304" pitchFamily="18" charset="0"/>
                </a:rPr>
                <a:t>	</a:t>
              </a:r>
              <a:r>
                <a:rPr lang="en-US" sz="2600" b="0" i="0" dirty="0" err="1">
                  <a:solidFill>
                    <a:srgbClr val="000000"/>
                  </a:solidFill>
                  <a:effectLst/>
                  <a:latin typeface="Times New Roman" panose="02020603050405020304" pitchFamily="18" charset="0"/>
                  <a:cs typeface="Times New Roman" panose="02020603050405020304" pitchFamily="18" charset="0"/>
                </a:rPr>
                <a:t>Làng</a:t>
              </a:r>
              <a:r>
                <a:rPr lang="en-US" sz="2600" b="0" i="0" dirty="0">
                  <a:solidFill>
                    <a:srgbClr val="000000"/>
                  </a:solidFill>
                  <a:effectLst/>
                  <a:latin typeface="Times New Roman" panose="02020603050405020304" pitchFamily="18" charset="0"/>
                  <a:cs typeface="Times New Roman" panose="02020603050405020304" pitchFamily="18" charset="0"/>
                </a:rPr>
                <a:t> </a:t>
              </a:r>
              <a:r>
                <a:rPr lang="en-US" sz="2600" b="0" i="0" dirty="0" err="1">
                  <a:solidFill>
                    <a:srgbClr val="000000"/>
                  </a:solidFill>
                  <a:effectLst/>
                  <a:latin typeface="Times New Roman" panose="02020603050405020304" pitchFamily="18" charset="0"/>
                  <a:cs typeface="Times New Roman" panose="02020603050405020304" pitchFamily="18" charset="0"/>
                </a:rPr>
                <a:t>tôi</a:t>
              </a:r>
              <a:r>
                <a:rPr lang="en-US" sz="2600" b="0" i="0" dirty="0">
                  <a:solidFill>
                    <a:srgbClr val="000000"/>
                  </a:solidFill>
                  <a:effectLst/>
                  <a:latin typeface="Times New Roman" panose="02020603050405020304" pitchFamily="18" charset="0"/>
                  <a:cs typeface="Times New Roman" panose="02020603050405020304" pitchFamily="18" charset="0"/>
                </a:rPr>
                <a:t> ở </a:t>
              </a:r>
              <a:r>
                <a:rPr lang="en-US" sz="2600" b="0" i="0" dirty="0" err="1">
                  <a:solidFill>
                    <a:srgbClr val="000000"/>
                  </a:solidFill>
                  <a:effectLst/>
                  <a:latin typeface="Times New Roman" panose="02020603050405020304" pitchFamily="18" charset="0"/>
                  <a:cs typeface="Times New Roman" panose="02020603050405020304" pitchFamily="18" charset="0"/>
                </a:rPr>
                <a:t>lưng</a:t>
              </a:r>
              <a:r>
                <a:rPr lang="en-US" sz="2600" b="0" i="0" dirty="0">
                  <a:solidFill>
                    <a:srgbClr val="000000"/>
                  </a:solidFill>
                  <a:effectLst/>
                  <a:latin typeface="Times New Roman" panose="02020603050405020304" pitchFamily="18" charset="0"/>
                  <a:cs typeface="Times New Roman" panose="02020603050405020304" pitchFamily="18" charset="0"/>
                </a:rPr>
                <a:t> </a:t>
              </a:r>
              <a:r>
                <a:rPr lang="en-US" sz="2600" b="0" i="0" dirty="0" err="1">
                  <a:solidFill>
                    <a:srgbClr val="000000"/>
                  </a:solidFill>
                  <a:effectLst/>
                  <a:latin typeface="Times New Roman" panose="02020603050405020304" pitchFamily="18" charset="0"/>
                  <a:cs typeface="Times New Roman" panose="02020603050405020304" pitchFamily="18" charset="0"/>
                </a:rPr>
                <a:t>Trường</a:t>
              </a:r>
              <a:r>
                <a:rPr lang="en-US" sz="2600" b="0" i="0" dirty="0">
                  <a:solidFill>
                    <a:srgbClr val="000000"/>
                  </a:solidFill>
                  <a:effectLst/>
                  <a:latin typeface="Times New Roman" panose="02020603050405020304" pitchFamily="18" charset="0"/>
                  <a:cs typeface="Times New Roman" panose="02020603050405020304" pitchFamily="18" charset="0"/>
                </a:rPr>
                <a:t> </a:t>
              </a:r>
              <a:r>
                <a:rPr lang="en-US" sz="2600" b="0" i="0" dirty="0" err="1">
                  <a:solidFill>
                    <a:srgbClr val="000000"/>
                  </a:solidFill>
                  <a:effectLst/>
                  <a:latin typeface="Times New Roman" panose="02020603050405020304" pitchFamily="18" charset="0"/>
                  <a:cs typeface="Times New Roman" panose="02020603050405020304" pitchFamily="18" charset="0"/>
                </a:rPr>
                <a:t>Sơn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giữa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vùng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núi</a:t>
              </a:r>
              <a:r>
                <a:rPr lang="en-US" sz="2600" dirty="0">
                  <a:latin typeface="Times New Roman" panose="02020603050405020304" pitchFamily="18" charset="0"/>
                  <a:cs typeface="Times New Roman" panose="02020603050405020304" pitchFamily="18" charset="0"/>
                </a:rPr>
                <a:t> non </a:t>
              </a:r>
              <a:r>
                <a:rPr lang="en-US" sz="2600" dirty="0" err="1">
                  <a:latin typeface="Times New Roman" panose="02020603050405020304" pitchFamily="18" charset="0"/>
                  <a:cs typeface="Times New Roman" panose="02020603050405020304" pitchFamily="18" charset="0"/>
                </a:rPr>
                <a:t>trùng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điệp</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Một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lần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mấy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đứa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bạn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được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ông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thăm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rừng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Đứa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nào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cũng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vui</a:t>
              </a:r>
              <a:r>
                <a:rPr lang="en-US" sz="2600" dirty="0">
                  <a:latin typeface="Times New Roman" panose="02020603050405020304" pitchFamily="18" charset="0"/>
                  <a:cs typeface="Times New Roman" panose="02020603050405020304" pitchFamily="18" charset="0"/>
                </a:rPr>
                <a:t>.</a:t>
              </a:r>
            </a:p>
            <a:p>
              <a:pPr algn="just"/>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Hôm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đó</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một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ngày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ráo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Ông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đưa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mỗi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đứa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một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tàu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lá</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cọ</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che</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Chưa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hết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mùa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mưa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đâu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dâu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cũng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thấy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cây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thêm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chồi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cỏ</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mọc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xanh</a:t>
              </a:r>
              <a:r>
                <a:rPr lang="en-US" sz="2600" dirty="0">
                  <a:latin typeface="Times New Roman" panose="02020603050405020304" pitchFamily="18" charset="0"/>
                  <a:cs typeface="Times New Roman" panose="02020603050405020304" pitchFamily="18" charset="0"/>
                </a:rPr>
                <a:t> um. </a:t>
              </a:r>
              <a:r>
                <a:rPr lang="en-US" sz="2600" dirty="0" err="1">
                  <a:latin typeface="Times New Roman" panose="02020603050405020304" pitchFamily="18" charset="0"/>
                  <a:cs typeface="Times New Roman" panose="02020603050405020304" pitchFamily="18" charset="0"/>
                </a:rPr>
                <a:t>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trong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rừng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nghe</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rất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rõ</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tiếng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suối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róc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rách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tiếng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chim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hót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líu</a:t>
              </a:r>
              <a:r>
                <a:rPr lang="en-US" sz="2600" dirty="0">
                  <a:latin typeface="Times New Roman" panose="02020603050405020304" pitchFamily="18" charset="0"/>
                  <a:cs typeface="Times New Roman" panose="02020603050405020304" pitchFamily="18" charset="0"/>
                </a:rPr>
                <a:t> lo. </a:t>
              </a:r>
            </a:p>
            <a:p>
              <a:pPr algn="just"/>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Mặt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trời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chiếu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luồng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sáng</a:t>
              </a:r>
              <a:r>
                <a:rPr lang="en-US" sz="2600" dirty="0">
                  <a:latin typeface="Times New Roman" panose="02020603050405020304" pitchFamily="18" charset="0"/>
                  <a:cs typeface="Times New Roman" panose="02020603050405020304" pitchFamily="18" charset="0"/>
                </a:rPr>
                <a:t> qua </a:t>
              </a:r>
              <a:r>
                <a:rPr lang="en-US" sz="2600" dirty="0" err="1">
                  <a:latin typeface="Times New Roman" panose="02020603050405020304" pitchFamily="18" charset="0"/>
                  <a:cs typeface="Times New Roman" panose="02020603050405020304" pitchFamily="18" charset="0"/>
                </a:rPr>
                <a:t>kẽ</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lá</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Cây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vươn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ngọn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cao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tít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đón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Nhiều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cây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thân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thẳng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tắp</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tán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lá</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tròn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xoe</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cs typeface="Times New Roman" panose="02020603050405020304" pitchFamily="18" charset="0"/>
                </a:rPr>
                <a:t> con </a:t>
              </a:r>
              <a:r>
                <a:rPr lang="en-US" sz="2600" dirty="0" err="1">
                  <a:latin typeface="Times New Roman" panose="02020603050405020304" pitchFamily="18" charset="0"/>
                  <a:cs typeface="Times New Roman" panose="02020603050405020304" pitchFamily="18" charset="0"/>
                </a:rPr>
                <a:t>sóc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nâu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cong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đuôi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nhảy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thoăn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thoắt</a:t>
              </a:r>
              <a:r>
                <a:rPr lang="en-US" sz="2600" dirty="0">
                  <a:latin typeface="Times New Roman" panose="02020603050405020304" pitchFamily="18" charset="0"/>
                  <a:cs typeface="Times New Roman" panose="02020603050405020304" pitchFamily="18" charset="0"/>
                </a:rPr>
                <a:t> qua </a:t>
              </a:r>
              <a:r>
                <a:rPr lang="en-US" sz="2600" dirty="0" err="1">
                  <a:latin typeface="Times New Roman" panose="02020603050405020304" pitchFamily="18" charset="0"/>
                  <a:cs typeface="Times New Roman" panose="02020603050405020304" pitchFamily="18" charset="0"/>
                </a:rPr>
                <a:t>các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cành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cây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Thấy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có</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người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tới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chúng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dừng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cả</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lại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nhìn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ngơ</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ngác</a:t>
              </a:r>
              <a:r>
                <a:rPr lang="en-US" sz="2600" dirty="0">
                  <a:latin typeface="Times New Roman" panose="02020603050405020304" pitchFamily="18" charset="0"/>
                  <a:cs typeface="Times New Roman" panose="02020603050405020304" pitchFamily="18" charset="0"/>
                </a:rPr>
                <a:t>.</a:t>
              </a:r>
            </a:p>
            <a:p>
              <a:pPr algn="just"/>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Khi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đã</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nhạt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màu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vòm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cây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chúng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về</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trong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tiếc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nuối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đường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ông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kể</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về</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cánh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rừng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thuở</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xua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Biết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bao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cảnh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sắc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như</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hiện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trước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mắt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chúng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bầy</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vượn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nghịch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đánh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cành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cao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đàn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hươu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nai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xinh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đẹp</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hiền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lành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rủ</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nhau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suối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những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vạt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cỏ</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đẫm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sương</a:t>
              </a:r>
              <a:r>
                <a:rPr lang="en-US" sz="2600" dirty="0">
                  <a:latin typeface="Times New Roman" panose="02020603050405020304" pitchFamily="18" charset="0"/>
                  <a:cs typeface="Times New Roman" panose="02020603050405020304" pitchFamily="18" charset="0"/>
                </a:rPr>
                <a:t> long </a:t>
              </a:r>
              <a:r>
                <a:rPr lang="en-US" sz="2600" dirty="0" err="1">
                  <a:latin typeface="Times New Roman" panose="02020603050405020304" pitchFamily="18" charset="0"/>
                  <a:cs typeface="Times New Roman" panose="02020603050405020304" pitchFamily="18" charset="0"/>
                </a:rPr>
                <a:t>lanh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trong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nắng</a:t>
              </a:r>
              <a:r>
                <a:rPr lang="en-US" sz="2600" dirty="0">
                  <a:latin typeface="Times New Roman" panose="02020603050405020304" pitchFamily="18" charset="0"/>
                  <a:cs typeface="Times New Roman" panose="02020603050405020304" pitchFamily="18" charset="0"/>
                </a:rPr>
                <a:t>.</a:t>
              </a:r>
            </a:p>
            <a:p>
              <a:pPr algn="just"/>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Vũ</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Hùng</a:t>
              </a:r>
              <a:r>
                <a:rPr lang="en-US" sz="2400" dirty="0">
                  <a:latin typeface="Times New Roman" panose="02020603050405020304" pitchFamily="18" charset="0"/>
                  <a:cs typeface="Times New Roman" panose="02020603050405020304" pitchFamily="18" charset="0"/>
                </a:rPr>
                <a:t>)</a:t>
              </a:r>
            </a:p>
          </p:txBody>
        </p:sp>
        <p:sp>
          <p:nvSpPr>
            <p:cNvPr id="9" name="TextBox 8">
              <a:extLst>
                <a:ext uri="{FF2B5EF4-FFF2-40B4-BE49-F238E27FC236}">
                  <a16:creationId xmlns:a16="http://schemas.microsoft.com/office/drawing/2014/main" id="{78AA7019-15F0-E0B4-B7B8-5FEC4AF39094}"/>
                </a:ext>
              </a:extLst>
            </p:cNvPr>
            <p:cNvSpPr txBox="1"/>
            <p:nvPr/>
          </p:nvSpPr>
          <p:spPr>
            <a:xfrm>
              <a:off x="3925031" y="199649"/>
              <a:ext cx="4939997" cy="523220"/>
            </a:xfrm>
            <a:prstGeom prst="rect">
              <a:avLst/>
            </a:prstGeom>
            <a:grpFill/>
          </p:spPr>
          <p:txBody>
            <a:bodyPr wrap="square" rtlCol="0">
              <a:spAutoFit/>
            </a:bodyPr>
            <a:lstStyle/>
            <a:p>
              <a:pPr algn="ctr"/>
              <a:r>
                <a:rPr lang="en-US" sz="2800" b="1" dirty="0">
                  <a:solidFill>
                    <a:srgbClr val="008000"/>
                  </a:solidFill>
                  <a:latin typeface="Times New Roman" panose="02020603050405020304" pitchFamily="18" charset="0"/>
                  <a:cs typeface="Times New Roman" panose="02020603050405020304" pitchFamily="18" charset="0"/>
                </a:rPr>
                <a:t>CÁNH RỪNG TRONG NẮNG</a:t>
              </a:r>
              <a:endParaRPr lang="vi-VN" sz="2800" b="1" i="0" dirty="0">
                <a:solidFill>
                  <a:srgbClr val="008000"/>
                </a:solidFill>
                <a:effectLst/>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299875278"/>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7892563B-1467-4F2B-BA30-D74CDF0DEDAA}"/>
              </a:ext>
            </a:extLst>
          </p:cNvPr>
          <p:cNvGrpSpPr/>
          <p:nvPr/>
        </p:nvGrpSpPr>
        <p:grpSpPr>
          <a:xfrm>
            <a:off x="1866870" y="2654138"/>
            <a:ext cx="5977193" cy="2537288"/>
            <a:chOff x="4038" y="1274"/>
            <a:chExt cx="10428" cy="4728"/>
          </a:xfrm>
        </p:grpSpPr>
        <p:sp>
          <p:nvSpPr>
            <p:cNvPr id="5" name="Rounded Rectangle 25">
              <a:extLst>
                <a:ext uri="{FF2B5EF4-FFF2-40B4-BE49-F238E27FC236}">
                  <a16:creationId xmlns:a16="http://schemas.microsoft.com/office/drawing/2014/main" id="{C58F0491-5165-48CC-8481-0BE83D557C0F}"/>
                </a:ext>
              </a:extLst>
            </p:cNvPr>
            <p:cNvSpPr/>
            <p:nvPr/>
          </p:nvSpPr>
          <p:spPr>
            <a:xfrm>
              <a:off x="4038" y="2862"/>
              <a:ext cx="5741" cy="825"/>
            </a:xfrm>
            <a:prstGeom prst="roundRect">
              <a:avLst>
                <a:gd name="adj" fmla="val 50000"/>
              </a:avLst>
            </a:prstGeom>
            <a:solidFill>
              <a:srgbClr val="C1EFFF"/>
            </a:solidFill>
            <a:ln w="12700" cap="flat" cmpd="sng" algn="ctr">
              <a:solidFill>
                <a:srgbClr val="00B0F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lang="en-US" sz="28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panose="020B0604020202020204"/>
              </a:endParaRPr>
            </a:p>
          </p:txBody>
        </p:sp>
        <p:sp>
          <p:nvSpPr>
            <p:cNvPr id="6" name="Rectangle 5">
              <a:extLst>
                <a:ext uri="{FF2B5EF4-FFF2-40B4-BE49-F238E27FC236}">
                  <a16:creationId xmlns:a16="http://schemas.microsoft.com/office/drawing/2014/main" id="{F08E4E20-CE48-43E5-B340-0E3955D2FC4E}"/>
                </a:ext>
              </a:extLst>
            </p:cNvPr>
            <p:cNvSpPr/>
            <p:nvPr/>
          </p:nvSpPr>
          <p:spPr>
            <a:xfrm>
              <a:off x="6741" y="1274"/>
              <a:ext cx="4959" cy="1003"/>
            </a:xfrm>
            <a:prstGeom prst="rect">
              <a:avLst/>
            </a:prstGeom>
          </p:spPr>
          <p:txBody>
            <a:bodyPr wrap="none">
              <a:spAutoFit/>
            </a:bodyPr>
            <a:lstStyle/>
            <a:p>
              <a:pPr marL="0" marR="0" lvl="0" indent="0" algn="ctr" defTabSz="914400" rtl="0" eaLnBrk="1" fontAlgn="auto" latinLnBrk="0" hangingPunct="1">
                <a:lnSpc>
                  <a:spcPct val="112000"/>
                </a:lnSpc>
                <a:spcBef>
                  <a:spcPts val="0"/>
                </a:spcBef>
                <a:spcAft>
                  <a:spcPts val="0"/>
                </a:spcAft>
                <a:buClrTx/>
                <a:buSzTx/>
                <a:buFont typeface="Arial" panose="020B0604020202020204"/>
                <a:buNone/>
                <a:tabLst/>
                <a:defRPr/>
              </a:pPr>
              <a:r>
                <a:rPr kumimoji="0" lang="en-US" altLang="zh-CN" sz="2800" b="1" i="0" u="none" strike="noStrike" kern="1200" cap="none" spc="0" normalizeH="0" baseline="0" noProof="0" dirty="0" err="1">
                  <a:ln>
                    <a:noFill/>
                  </a:ln>
                  <a:solidFill>
                    <a:srgbClr val="FF1531"/>
                  </a:solidFill>
                  <a:effectLst/>
                  <a:uLnTx/>
                  <a:uFillTx/>
                  <a:latin typeface="Times New Roman" panose="02020603050405020304" pitchFamily="18" charset="0"/>
                  <a:ea typeface="inpin heiti" charset="-122"/>
                  <a:cs typeface="Times New Roman" panose="02020603050405020304" pitchFamily="18" charset="0"/>
                  <a:sym typeface="Arial" panose="020B0604020202020204"/>
                </a:rPr>
                <a:t>Tiêu</a:t>
              </a:r>
              <a:r>
                <a:rPr kumimoji="0" lang="en-US" altLang="zh-CN" sz="2800" b="1" i="0" u="none" strike="noStrike" kern="1200" cap="none" spc="0" normalizeH="0" baseline="0" noProof="0" dirty="0">
                  <a:ln>
                    <a:noFill/>
                  </a:ln>
                  <a:solidFill>
                    <a:srgbClr val="FF1531"/>
                  </a:solidFill>
                  <a:effectLst/>
                  <a:uLnTx/>
                  <a:uFillTx/>
                  <a:latin typeface="Times New Roman" panose="02020603050405020304" pitchFamily="18" charset="0"/>
                  <a:ea typeface="inpin heiti" charset="-122"/>
                  <a:cs typeface="Times New Roman" panose="02020603050405020304" pitchFamily="18" charset="0"/>
                  <a:sym typeface="Arial" panose="020B0604020202020204"/>
                </a:rPr>
                <a:t> </a:t>
              </a:r>
              <a:r>
                <a:rPr kumimoji="0" lang="en-US" altLang="zh-CN" sz="2800" b="1" i="0" u="none" strike="noStrike" kern="1200" cap="none" spc="0" normalizeH="0" baseline="0" noProof="0" dirty="0" err="1">
                  <a:ln>
                    <a:noFill/>
                  </a:ln>
                  <a:solidFill>
                    <a:srgbClr val="FF1531"/>
                  </a:solidFill>
                  <a:effectLst/>
                  <a:uLnTx/>
                  <a:uFillTx/>
                  <a:latin typeface="Times New Roman" panose="02020603050405020304" pitchFamily="18" charset="0"/>
                  <a:ea typeface="inpin heiti" charset="-122"/>
                  <a:cs typeface="Times New Roman" panose="02020603050405020304" pitchFamily="18" charset="0"/>
                  <a:sym typeface="Arial" panose="020B0604020202020204"/>
                </a:rPr>
                <a:t>chí</a:t>
              </a:r>
              <a:r>
                <a:rPr kumimoji="0" lang="en-US" altLang="zh-CN" sz="2800" b="1" i="0" u="none" strike="noStrike" kern="1200" cap="none" spc="0" normalizeH="0" baseline="0" noProof="0" dirty="0">
                  <a:ln>
                    <a:noFill/>
                  </a:ln>
                  <a:solidFill>
                    <a:srgbClr val="FF1531"/>
                  </a:solidFill>
                  <a:effectLst/>
                  <a:uLnTx/>
                  <a:uFillTx/>
                  <a:latin typeface="Times New Roman" panose="02020603050405020304" pitchFamily="18" charset="0"/>
                  <a:ea typeface="inpin heiti" charset="-122"/>
                  <a:cs typeface="Times New Roman" panose="02020603050405020304" pitchFamily="18" charset="0"/>
                  <a:sym typeface="Arial" panose="020B0604020202020204"/>
                </a:rPr>
                <a:t> </a:t>
              </a:r>
              <a:r>
                <a:rPr kumimoji="0" lang="en-US" altLang="zh-CN" sz="2800" b="1" i="0" u="none" strike="noStrike" kern="1200" cap="none" spc="0" normalizeH="0" baseline="0" noProof="0" dirty="0" err="1">
                  <a:ln>
                    <a:noFill/>
                  </a:ln>
                  <a:solidFill>
                    <a:srgbClr val="FF1531"/>
                  </a:solidFill>
                  <a:effectLst/>
                  <a:uLnTx/>
                  <a:uFillTx/>
                  <a:latin typeface="Times New Roman" panose="02020603050405020304" pitchFamily="18" charset="0"/>
                  <a:ea typeface="inpin heiti" charset="-122"/>
                  <a:cs typeface="Times New Roman" panose="02020603050405020304" pitchFamily="18" charset="0"/>
                  <a:sym typeface="Arial" panose="020B0604020202020204"/>
                </a:rPr>
                <a:t>đánh</a:t>
              </a:r>
              <a:r>
                <a:rPr kumimoji="0" lang="en-US" altLang="zh-CN" sz="2800" b="1" i="0" u="none" strike="noStrike" kern="1200" cap="none" spc="0" normalizeH="0" baseline="0" noProof="0" dirty="0">
                  <a:ln>
                    <a:noFill/>
                  </a:ln>
                  <a:solidFill>
                    <a:srgbClr val="FF1531"/>
                  </a:solidFill>
                  <a:effectLst/>
                  <a:uLnTx/>
                  <a:uFillTx/>
                  <a:latin typeface="Times New Roman" panose="02020603050405020304" pitchFamily="18" charset="0"/>
                  <a:ea typeface="inpin heiti" charset="-122"/>
                  <a:cs typeface="Times New Roman" panose="02020603050405020304" pitchFamily="18" charset="0"/>
                  <a:sym typeface="Arial" panose="020B0604020202020204"/>
                </a:rPr>
                <a:t> </a:t>
              </a:r>
              <a:r>
                <a:rPr kumimoji="0" lang="en-US" altLang="zh-CN" sz="2800" b="1" i="0" u="none" strike="noStrike" kern="1200" cap="none" spc="0" normalizeH="0" baseline="0" noProof="0" dirty="0" err="1">
                  <a:ln>
                    <a:noFill/>
                  </a:ln>
                  <a:solidFill>
                    <a:srgbClr val="FF1531"/>
                  </a:solidFill>
                  <a:effectLst/>
                  <a:uLnTx/>
                  <a:uFillTx/>
                  <a:latin typeface="Times New Roman" panose="02020603050405020304" pitchFamily="18" charset="0"/>
                  <a:ea typeface="inpin heiti" charset="-122"/>
                  <a:cs typeface="Times New Roman" panose="02020603050405020304" pitchFamily="18" charset="0"/>
                  <a:sym typeface="Arial" panose="020B0604020202020204"/>
                </a:rPr>
                <a:t>giá</a:t>
              </a:r>
              <a:endParaRPr kumimoji="0" lang="en-US" altLang="zh-CN" sz="2800" b="1" i="0" u="none" strike="noStrike" kern="1200" cap="none" spc="0" normalizeH="0" baseline="0" noProof="0" dirty="0">
                <a:ln>
                  <a:noFill/>
                </a:ln>
                <a:solidFill>
                  <a:srgbClr val="FF1531"/>
                </a:solidFill>
                <a:effectLst/>
                <a:uLnTx/>
                <a:uFillTx/>
                <a:latin typeface="Times New Roman" panose="02020603050405020304" pitchFamily="18" charset="0"/>
                <a:ea typeface="inpin heiti" charset="-122"/>
                <a:cs typeface="Times New Roman" panose="02020603050405020304" pitchFamily="18" charset="0"/>
                <a:sym typeface="Arial" panose="020B0604020202020204"/>
              </a:endParaRPr>
            </a:p>
          </p:txBody>
        </p:sp>
        <p:sp>
          <p:nvSpPr>
            <p:cNvPr id="7" name="Rectangle 6">
              <a:extLst>
                <a:ext uri="{FF2B5EF4-FFF2-40B4-BE49-F238E27FC236}">
                  <a16:creationId xmlns:a16="http://schemas.microsoft.com/office/drawing/2014/main" id="{5FB06315-DE0B-4464-AF28-581C564489B1}"/>
                </a:ext>
              </a:extLst>
            </p:cNvPr>
            <p:cNvSpPr/>
            <p:nvPr/>
          </p:nvSpPr>
          <p:spPr>
            <a:xfrm>
              <a:off x="5223" y="2754"/>
              <a:ext cx="2775" cy="1003"/>
            </a:xfrm>
            <a:prstGeom prst="rect">
              <a:avLst/>
            </a:prstGeom>
          </p:spPr>
          <p:txBody>
            <a:bodyPr wrap="none">
              <a:spAutoFit/>
            </a:bodyPr>
            <a:lstStyle/>
            <a:p>
              <a:pPr marL="0" marR="0" lvl="0" indent="0" algn="l" defTabSz="914400" rtl="0" eaLnBrk="1" fontAlgn="auto" latinLnBrk="0" hangingPunct="1">
                <a:lnSpc>
                  <a:spcPct val="112000"/>
                </a:lnSpc>
                <a:spcBef>
                  <a:spcPts val="0"/>
                </a:spcBef>
                <a:spcAft>
                  <a:spcPts val="0"/>
                </a:spcAft>
                <a:buClrTx/>
                <a:buSzTx/>
                <a:buFont typeface="Arial" panose="020B0604020202020204"/>
                <a:buNone/>
                <a:tabLst/>
                <a:defRPr/>
              </a:pPr>
              <a:r>
                <a:rPr kumimoji="0" lang="en-US" altLang="zh-CN" sz="2800" b="0" i="0" u="none" strike="noStrike" kern="1200" cap="none" spc="0" normalizeH="0" baseline="0" noProof="0" dirty="0" err="1">
                  <a:ln>
                    <a:noFill/>
                  </a:ln>
                  <a:solidFill>
                    <a:prstClr val="black"/>
                  </a:solidFill>
                  <a:effectLst/>
                  <a:uLnTx/>
                  <a:uFillTx/>
                  <a:latin typeface="Times New Roman" panose="02020603050405020304" pitchFamily="18" charset="0"/>
                  <a:ea typeface="inpin heiti" charset="-122"/>
                  <a:cs typeface="Times New Roman" panose="02020603050405020304" pitchFamily="18" charset="0"/>
                  <a:sym typeface="Arial" panose="020B0604020202020204"/>
                </a:rPr>
                <a:t>Đọc</a:t>
              </a:r>
              <a:r>
                <a:rPr kumimoji="0" lang="en-US" altLang="zh-CN" sz="2800" b="0" i="0" u="none" strike="noStrike" kern="1200" cap="none" spc="0" normalizeH="0" baseline="0" noProof="0" dirty="0">
                  <a:ln>
                    <a:noFill/>
                  </a:ln>
                  <a:solidFill>
                    <a:prstClr val="black"/>
                  </a:solidFill>
                  <a:effectLst/>
                  <a:uLnTx/>
                  <a:uFillTx/>
                  <a:latin typeface="Times New Roman" panose="02020603050405020304" pitchFamily="18" charset="0"/>
                  <a:ea typeface="inpin heiti" charset="-122"/>
                  <a:cs typeface="Times New Roman" panose="02020603050405020304" pitchFamily="18" charset="0"/>
                  <a:sym typeface="Arial" panose="020B0604020202020204"/>
                </a:rPr>
                <a:t> </a:t>
              </a:r>
              <a:r>
                <a:rPr kumimoji="0" lang="en-US" altLang="zh-CN" sz="2800" b="0" i="0" u="none" strike="noStrike" kern="1200" cap="none" spc="0" normalizeH="0" baseline="0" noProof="0" dirty="0" err="1">
                  <a:ln>
                    <a:noFill/>
                  </a:ln>
                  <a:solidFill>
                    <a:prstClr val="black"/>
                  </a:solidFill>
                  <a:effectLst/>
                  <a:uLnTx/>
                  <a:uFillTx/>
                  <a:latin typeface="Times New Roman" panose="02020603050405020304" pitchFamily="18" charset="0"/>
                  <a:ea typeface="inpin heiti" charset="-122"/>
                  <a:cs typeface="Times New Roman" panose="02020603050405020304" pitchFamily="18" charset="0"/>
                  <a:sym typeface="Arial" panose="020B0604020202020204"/>
                </a:rPr>
                <a:t>đúng</a:t>
              </a:r>
              <a:endParaRPr kumimoji="0" lang="en-US" altLang="zh-CN" sz="2800" b="0" i="0" u="none" strike="noStrike" kern="1200" cap="none" spc="0" normalizeH="0" baseline="0" noProof="0" dirty="0">
                <a:ln>
                  <a:noFill/>
                </a:ln>
                <a:solidFill>
                  <a:prstClr val="black"/>
                </a:solidFill>
                <a:effectLst/>
                <a:uLnTx/>
                <a:uFillTx/>
                <a:latin typeface="Times New Roman" panose="02020603050405020304" pitchFamily="18" charset="0"/>
                <a:ea typeface="inpin heiti" charset="-122"/>
                <a:cs typeface="Times New Roman" panose="02020603050405020304" pitchFamily="18" charset="0"/>
                <a:sym typeface="Arial" panose="020B0604020202020204"/>
              </a:endParaRPr>
            </a:p>
          </p:txBody>
        </p:sp>
        <p:sp>
          <p:nvSpPr>
            <p:cNvPr id="8" name="Oval 7">
              <a:extLst>
                <a:ext uri="{FF2B5EF4-FFF2-40B4-BE49-F238E27FC236}">
                  <a16:creationId xmlns:a16="http://schemas.microsoft.com/office/drawing/2014/main" id="{FFF1F5A7-237E-43D7-A7F7-A9F8091BAD26}"/>
                </a:ext>
              </a:extLst>
            </p:cNvPr>
            <p:cNvSpPr/>
            <p:nvPr/>
          </p:nvSpPr>
          <p:spPr>
            <a:xfrm>
              <a:off x="4183" y="2934"/>
              <a:ext cx="680" cy="680"/>
            </a:xfrm>
            <a:prstGeom prst="ellipse">
              <a:avLst/>
            </a:prstGeom>
            <a:solidFill>
              <a:srgbClr val="93E3FF"/>
            </a:solidFill>
            <a:ln w="12700" cap="flat" cmpd="sng" algn="ctr">
              <a:solidFill>
                <a:srgbClr val="00B0F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a:buNone/>
                <a:tabLst/>
                <a:defRPr/>
              </a:pPr>
              <a:r>
                <a:rPr kumimoji="0" lang="en-US" sz="2800" b="1" i="0" u="none" strike="noStrike" kern="0" cap="none" spc="0" normalizeH="0" baseline="0" noProof="0" dirty="0">
                  <a:ln>
                    <a:noFill/>
                  </a:ln>
                  <a:solidFill>
                    <a:srgbClr val="0070C0"/>
                  </a:solidFill>
                  <a:effectLst/>
                  <a:uLnTx/>
                  <a:uFillTx/>
                  <a:latin typeface="Times New Roman" panose="02020603050405020304" pitchFamily="18" charset="0"/>
                  <a:ea typeface="inpin heiti" charset="-122"/>
                  <a:cs typeface="Times New Roman" panose="02020603050405020304" pitchFamily="18" charset="0"/>
                  <a:sym typeface="Arial" panose="020B0604020202020204"/>
                </a:rPr>
                <a:t>1</a:t>
              </a:r>
              <a:endParaRPr kumimoji="0" lang="en-US" sz="2800" b="0" i="0" u="none" strike="noStrike" kern="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sym typeface="Arial" panose="020B0604020202020204"/>
              </a:endParaRPr>
            </a:p>
          </p:txBody>
        </p:sp>
        <p:grpSp>
          <p:nvGrpSpPr>
            <p:cNvPr id="9" name="Group 8">
              <a:extLst>
                <a:ext uri="{FF2B5EF4-FFF2-40B4-BE49-F238E27FC236}">
                  <a16:creationId xmlns:a16="http://schemas.microsoft.com/office/drawing/2014/main" id="{71FE0359-6CCF-4C4D-8B9F-675AEC21A95A}"/>
                </a:ext>
              </a:extLst>
            </p:cNvPr>
            <p:cNvGrpSpPr/>
            <p:nvPr/>
          </p:nvGrpSpPr>
          <p:grpSpPr>
            <a:xfrm>
              <a:off x="4038" y="3836"/>
              <a:ext cx="5741" cy="1003"/>
              <a:chOff x="1717199" y="4363552"/>
              <a:chExt cx="3645680" cy="637170"/>
            </a:xfrm>
          </p:grpSpPr>
          <p:sp>
            <p:nvSpPr>
              <p:cNvPr id="17" name="Rounded Rectangle 30">
                <a:extLst>
                  <a:ext uri="{FF2B5EF4-FFF2-40B4-BE49-F238E27FC236}">
                    <a16:creationId xmlns:a16="http://schemas.microsoft.com/office/drawing/2014/main" id="{0DC98EC1-9132-415B-9993-BDE31DDEBF17}"/>
                  </a:ext>
                </a:extLst>
              </p:cNvPr>
              <p:cNvSpPr/>
              <p:nvPr/>
            </p:nvSpPr>
            <p:spPr>
              <a:xfrm>
                <a:off x="1717199" y="4407610"/>
                <a:ext cx="3645680" cy="563049"/>
              </a:xfrm>
              <a:prstGeom prst="roundRect">
                <a:avLst>
                  <a:gd name="adj" fmla="val 50000"/>
                </a:avLst>
              </a:prstGeom>
              <a:solidFill>
                <a:srgbClr val="FFF09D"/>
              </a:solidFill>
              <a:ln w="12700" cap="flat" cmpd="sng" algn="ctr">
                <a:solidFill>
                  <a:srgbClr val="FFC000">
                    <a:lumMod val="7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lang="en-US" sz="28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panose="020B0604020202020204"/>
                </a:endParaRPr>
              </a:p>
            </p:txBody>
          </p:sp>
          <p:sp>
            <p:nvSpPr>
              <p:cNvPr id="18" name="Rectangle 17">
                <a:extLst>
                  <a:ext uri="{FF2B5EF4-FFF2-40B4-BE49-F238E27FC236}">
                    <a16:creationId xmlns:a16="http://schemas.microsoft.com/office/drawing/2014/main" id="{FFD9D954-8119-4F2D-ABF7-CC8489C741B4}"/>
                  </a:ext>
                </a:extLst>
              </p:cNvPr>
              <p:cNvSpPr/>
              <p:nvPr/>
            </p:nvSpPr>
            <p:spPr>
              <a:xfrm>
                <a:off x="2469553" y="4363552"/>
                <a:ext cx="1806490" cy="637170"/>
              </a:xfrm>
              <a:prstGeom prst="rect">
                <a:avLst/>
              </a:prstGeom>
            </p:spPr>
            <p:txBody>
              <a:bodyPr wrap="none">
                <a:spAutoFit/>
              </a:bodyPr>
              <a:lstStyle/>
              <a:p>
                <a:pPr marL="0" marR="0" lvl="0" indent="0" algn="l" defTabSz="914400" rtl="0" eaLnBrk="1" fontAlgn="auto" latinLnBrk="0" hangingPunct="1">
                  <a:lnSpc>
                    <a:spcPct val="112000"/>
                  </a:lnSpc>
                  <a:spcBef>
                    <a:spcPts val="0"/>
                  </a:spcBef>
                  <a:spcAft>
                    <a:spcPts val="0"/>
                  </a:spcAft>
                  <a:buClrTx/>
                  <a:buSzTx/>
                  <a:buFont typeface="Arial" panose="020B0604020202020204"/>
                  <a:buNone/>
                  <a:tabLst/>
                  <a:defRPr/>
                </a:pPr>
                <a:r>
                  <a:rPr kumimoji="0" lang="en-US" altLang="zh-CN" sz="2800" b="0" i="0" u="none" strike="noStrike" kern="0" cap="none" spc="0" normalizeH="0" baseline="0" noProof="0" dirty="0" err="1">
                    <a:ln>
                      <a:noFill/>
                    </a:ln>
                    <a:solidFill>
                      <a:prstClr val="black"/>
                    </a:solidFill>
                    <a:effectLst/>
                    <a:uLnTx/>
                    <a:uFillTx/>
                    <a:latin typeface="Times New Roman" panose="02020603050405020304" pitchFamily="18" charset="0"/>
                    <a:ea typeface="inpin heiti" charset="-122"/>
                    <a:cs typeface="Times New Roman" panose="02020603050405020304" pitchFamily="18" charset="0"/>
                    <a:sym typeface="Arial" panose="020B0604020202020204"/>
                  </a:rPr>
                  <a:t>Đọc</a:t>
                </a:r>
                <a:r>
                  <a:rPr kumimoji="0" lang="en-US" altLang="zh-CN" sz="2800" b="0" i="0" u="none" strike="noStrike" kern="0" cap="none" spc="0" normalizeH="0" baseline="0" noProof="0" dirty="0">
                    <a:ln>
                      <a:noFill/>
                    </a:ln>
                    <a:solidFill>
                      <a:prstClr val="black"/>
                    </a:solidFill>
                    <a:effectLst/>
                    <a:uLnTx/>
                    <a:uFillTx/>
                    <a:latin typeface="Times New Roman" panose="02020603050405020304" pitchFamily="18" charset="0"/>
                    <a:ea typeface="inpin heiti" charset="-122"/>
                    <a:cs typeface="Times New Roman" panose="02020603050405020304" pitchFamily="18" charset="0"/>
                    <a:sym typeface="Arial" panose="020B0604020202020204"/>
                  </a:rPr>
                  <a:t> to, </a:t>
                </a:r>
                <a:r>
                  <a:rPr kumimoji="0" lang="en-US" altLang="zh-CN" sz="2800" b="0" i="0" u="none" strike="noStrike" kern="0" cap="none" spc="0" normalizeH="0" baseline="0" noProof="0" dirty="0" err="1">
                    <a:ln>
                      <a:noFill/>
                    </a:ln>
                    <a:solidFill>
                      <a:prstClr val="black"/>
                    </a:solidFill>
                    <a:effectLst/>
                    <a:uLnTx/>
                    <a:uFillTx/>
                    <a:latin typeface="Times New Roman" panose="02020603050405020304" pitchFamily="18" charset="0"/>
                    <a:ea typeface="inpin heiti" charset="-122"/>
                    <a:cs typeface="Times New Roman" panose="02020603050405020304" pitchFamily="18" charset="0"/>
                    <a:sym typeface="Arial" panose="020B0604020202020204"/>
                  </a:rPr>
                  <a:t>rõ</a:t>
                </a:r>
                <a:endParaRPr kumimoji="0" lang="en-US" altLang="zh-CN" sz="2800" b="0" i="0" u="none" strike="noStrike" kern="0" cap="none" spc="0" normalizeH="0" baseline="0" noProof="0" dirty="0">
                  <a:ln>
                    <a:noFill/>
                  </a:ln>
                  <a:solidFill>
                    <a:prstClr val="black"/>
                  </a:solidFill>
                  <a:effectLst/>
                  <a:uLnTx/>
                  <a:uFillTx/>
                  <a:latin typeface="Times New Roman" panose="02020603050405020304" pitchFamily="18" charset="0"/>
                  <a:ea typeface="inpin heiti" charset="-122"/>
                  <a:cs typeface="Times New Roman" panose="02020603050405020304" pitchFamily="18" charset="0"/>
                  <a:sym typeface="Arial" panose="020B0604020202020204"/>
                </a:endParaRPr>
              </a:p>
            </p:txBody>
          </p:sp>
          <p:sp>
            <p:nvSpPr>
              <p:cNvPr id="19" name="Oval 18">
                <a:extLst>
                  <a:ext uri="{FF2B5EF4-FFF2-40B4-BE49-F238E27FC236}">
                    <a16:creationId xmlns:a16="http://schemas.microsoft.com/office/drawing/2014/main" id="{A12AEA93-192D-4DEF-9426-48E35C5966AF}"/>
                  </a:ext>
                </a:extLst>
              </p:cNvPr>
              <p:cNvSpPr/>
              <p:nvPr/>
            </p:nvSpPr>
            <p:spPr>
              <a:xfrm>
                <a:off x="1824062" y="4469499"/>
                <a:ext cx="432000" cy="432000"/>
              </a:xfrm>
              <a:prstGeom prst="ellipse">
                <a:avLst/>
              </a:prstGeom>
              <a:solidFill>
                <a:srgbClr val="FFE443"/>
              </a:solidFill>
              <a:ln w="12700" cap="flat" cmpd="sng" algn="ctr">
                <a:solidFill>
                  <a:srgbClr val="FFC000">
                    <a:lumMod val="7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a:buNone/>
                  <a:tabLst/>
                  <a:defRPr/>
                </a:pPr>
                <a:r>
                  <a:rPr kumimoji="0" lang="en-US" sz="2800" b="0" i="0" u="none" strike="noStrike" kern="0" cap="none" spc="0" normalizeH="0" baseline="0" noProof="0" dirty="0">
                    <a:ln>
                      <a:noFill/>
                    </a:ln>
                    <a:solidFill>
                      <a:prstClr val="black"/>
                    </a:solidFill>
                    <a:effectLst/>
                    <a:uLnTx/>
                    <a:uFillTx/>
                    <a:latin typeface="Times New Roman" panose="02020603050405020304" pitchFamily="18" charset="0"/>
                    <a:ea typeface="inpin heiti" charset="-122"/>
                    <a:cs typeface="Times New Roman" panose="02020603050405020304" pitchFamily="18" charset="0"/>
                    <a:sym typeface="Arial" panose="020B0604020202020204"/>
                  </a:rPr>
                  <a:t>2</a:t>
                </a:r>
                <a:endParaRPr kumimoji="0" lang="en-US" sz="2800" b="0" i="0" u="none" strike="noStrike" kern="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sym typeface="Arial" panose="020B0604020202020204"/>
                </a:endParaRPr>
              </a:p>
            </p:txBody>
          </p:sp>
        </p:grpSp>
        <p:grpSp>
          <p:nvGrpSpPr>
            <p:cNvPr id="10" name="Group 9">
              <a:extLst>
                <a:ext uri="{FF2B5EF4-FFF2-40B4-BE49-F238E27FC236}">
                  <a16:creationId xmlns:a16="http://schemas.microsoft.com/office/drawing/2014/main" id="{2FA156E3-7F46-43FA-93D1-A994F596D13E}"/>
                </a:ext>
              </a:extLst>
            </p:cNvPr>
            <p:cNvGrpSpPr/>
            <p:nvPr/>
          </p:nvGrpSpPr>
          <p:grpSpPr>
            <a:xfrm>
              <a:off x="4038" y="4999"/>
              <a:ext cx="7045" cy="1003"/>
              <a:chOff x="1717199" y="5199333"/>
              <a:chExt cx="4473575" cy="637170"/>
            </a:xfrm>
          </p:grpSpPr>
          <p:sp>
            <p:nvSpPr>
              <p:cNvPr id="14" name="Rounded Rectangle 34">
                <a:extLst>
                  <a:ext uri="{FF2B5EF4-FFF2-40B4-BE49-F238E27FC236}">
                    <a16:creationId xmlns:a16="http://schemas.microsoft.com/office/drawing/2014/main" id="{122AB272-D1F6-4909-B673-26D9F1D35534}"/>
                  </a:ext>
                </a:extLst>
              </p:cNvPr>
              <p:cNvSpPr/>
              <p:nvPr/>
            </p:nvSpPr>
            <p:spPr>
              <a:xfrm>
                <a:off x="1717199" y="5206318"/>
                <a:ext cx="4473575" cy="584835"/>
              </a:xfrm>
              <a:prstGeom prst="roundRect">
                <a:avLst>
                  <a:gd name="adj" fmla="val 50000"/>
                </a:avLst>
              </a:prstGeom>
              <a:solidFill>
                <a:srgbClr val="FFD1C5"/>
              </a:solidFill>
              <a:ln w="12700" cap="flat" cmpd="sng" algn="ctr">
                <a:solidFill>
                  <a:srgbClr val="FF5A2D"/>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a:buNone/>
                  <a:tabLst/>
                  <a:defRPr/>
                </a:pPr>
                <a:endParaRPr kumimoji="0" lang="en-US" sz="2800" b="0"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panose="020B0604020202020204"/>
                </a:endParaRPr>
              </a:p>
            </p:txBody>
          </p:sp>
          <p:sp>
            <p:nvSpPr>
              <p:cNvPr id="15" name="Rectangle 14">
                <a:extLst>
                  <a:ext uri="{FF2B5EF4-FFF2-40B4-BE49-F238E27FC236}">
                    <a16:creationId xmlns:a16="http://schemas.microsoft.com/office/drawing/2014/main" id="{569EA894-700C-4311-B3E5-C5847678E5AE}"/>
                  </a:ext>
                </a:extLst>
              </p:cNvPr>
              <p:cNvSpPr/>
              <p:nvPr/>
            </p:nvSpPr>
            <p:spPr>
              <a:xfrm>
                <a:off x="2469553" y="5199333"/>
                <a:ext cx="3351426" cy="637170"/>
              </a:xfrm>
              <a:prstGeom prst="rect">
                <a:avLst/>
              </a:prstGeom>
            </p:spPr>
            <p:txBody>
              <a:bodyPr wrap="none">
                <a:spAutoFit/>
              </a:bodyPr>
              <a:lstStyle/>
              <a:p>
                <a:pPr marL="0" marR="0" lvl="0" indent="0" algn="l" defTabSz="914400" rtl="0" eaLnBrk="1" fontAlgn="auto" latinLnBrk="0" hangingPunct="1">
                  <a:lnSpc>
                    <a:spcPct val="112000"/>
                  </a:lnSpc>
                  <a:spcBef>
                    <a:spcPts val="0"/>
                  </a:spcBef>
                  <a:spcAft>
                    <a:spcPts val="0"/>
                  </a:spcAft>
                  <a:buClrTx/>
                  <a:buSzTx/>
                  <a:buFont typeface="Arial" panose="020B0604020202020204"/>
                  <a:buNone/>
                  <a:tabLst/>
                  <a:defRPr/>
                </a:pPr>
                <a:r>
                  <a:rPr kumimoji="0" lang="en-US" altLang="zh-CN" sz="2800" b="0" i="0" u="none" strike="noStrike" kern="0" cap="none" spc="0" normalizeH="0" baseline="0" noProof="0" dirty="0" err="1">
                    <a:ln>
                      <a:noFill/>
                    </a:ln>
                    <a:solidFill>
                      <a:prstClr val="black"/>
                    </a:solidFill>
                    <a:effectLst/>
                    <a:uLnTx/>
                    <a:uFillTx/>
                    <a:latin typeface="Times New Roman" panose="02020603050405020304" pitchFamily="18" charset="0"/>
                    <a:ea typeface="inpin heiti" charset="-122"/>
                    <a:cs typeface="Times New Roman" panose="02020603050405020304" pitchFamily="18" charset="0"/>
                    <a:sym typeface="Arial" panose="020B0604020202020204"/>
                  </a:rPr>
                  <a:t>Ngắt</a:t>
                </a:r>
                <a:r>
                  <a:rPr kumimoji="0" lang="en-US" altLang="zh-CN" sz="2800" b="0" i="0" u="none" strike="noStrike" kern="0" cap="none" spc="0" normalizeH="0" baseline="0" noProof="0" dirty="0">
                    <a:ln>
                      <a:noFill/>
                    </a:ln>
                    <a:solidFill>
                      <a:prstClr val="black"/>
                    </a:solidFill>
                    <a:effectLst/>
                    <a:uLnTx/>
                    <a:uFillTx/>
                    <a:latin typeface="Times New Roman" panose="02020603050405020304" pitchFamily="18" charset="0"/>
                    <a:ea typeface="inpin heiti" charset="-122"/>
                    <a:cs typeface="Times New Roman" panose="02020603050405020304" pitchFamily="18" charset="0"/>
                    <a:sym typeface="Arial" panose="020B0604020202020204"/>
                  </a:rPr>
                  <a:t> </a:t>
                </a:r>
                <a:r>
                  <a:rPr kumimoji="0" lang="en-US" altLang="zh-CN" sz="2800" b="0" i="0" u="none" strike="noStrike" kern="0" cap="none" spc="0" normalizeH="0" baseline="0" noProof="0" dirty="0" err="1">
                    <a:ln>
                      <a:noFill/>
                    </a:ln>
                    <a:solidFill>
                      <a:prstClr val="black"/>
                    </a:solidFill>
                    <a:effectLst/>
                    <a:uLnTx/>
                    <a:uFillTx/>
                    <a:latin typeface="Times New Roman" panose="02020603050405020304" pitchFamily="18" charset="0"/>
                    <a:ea typeface="inpin heiti" charset="-122"/>
                    <a:cs typeface="Times New Roman" panose="02020603050405020304" pitchFamily="18" charset="0"/>
                    <a:sym typeface="Arial" panose="020B0604020202020204"/>
                  </a:rPr>
                  <a:t>nghỉ</a:t>
                </a:r>
                <a:r>
                  <a:rPr kumimoji="0" lang="en-US" altLang="zh-CN" sz="2800" b="0" i="0" u="none" strike="noStrike" kern="0" cap="none" spc="0" normalizeH="0" baseline="0" noProof="0" dirty="0">
                    <a:ln>
                      <a:noFill/>
                    </a:ln>
                    <a:solidFill>
                      <a:prstClr val="black"/>
                    </a:solidFill>
                    <a:effectLst/>
                    <a:uLnTx/>
                    <a:uFillTx/>
                    <a:latin typeface="Times New Roman" panose="02020603050405020304" pitchFamily="18" charset="0"/>
                    <a:ea typeface="inpin heiti" charset="-122"/>
                    <a:cs typeface="Times New Roman" panose="02020603050405020304" pitchFamily="18" charset="0"/>
                    <a:sym typeface="Arial" panose="020B0604020202020204"/>
                  </a:rPr>
                  <a:t> </a:t>
                </a:r>
                <a:r>
                  <a:rPr kumimoji="0" lang="en-US" altLang="zh-CN" sz="2800" b="0" i="0" u="none" strike="noStrike" kern="0" cap="none" spc="0" normalizeH="0" baseline="0" noProof="0" dirty="0" err="1">
                    <a:ln>
                      <a:noFill/>
                    </a:ln>
                    <a:solidFill>
                      <a:prstClr val="black"/>
                    </a:solidFill>
                    <a:effectLst/>
                    <a:uLnTx/>
                    <a:uFillTx/>
                    <a:latin typeface="Times New Roman" panose="02020603050405020304" pitchFamily="18" charset="0"/>
                    <a:ea typeface="inpin heiti" charset="-122"/>
                    <a:cs typeface="Times New Roman" panose="02020603050405020304" pitchFamily="18" charset="0"/>
                    <a:sym typeface="Arial" panose="020B0604020202020204"/>
                  </a:rPr>
                  <a:t>đúng</a:t>
                </a:r>
                <a:r>
                  <a:rPr kumimoji="0" lang="en-US" altLang="zh-CN" sz="2800" b="0" i="0" u="none" strike="noStrike" kern="0" cap="none" spc="0" normalizeH="0" baseline="0" noProof="0" dirty="0">
                    <a:ln>
                      <a:noFill/>
                    </a:ln>
                    <a:solidFill>
                      <a:prstClr val="black"/>
                    </a:solidFill>
                    <a:effectLst/>
                    <a:uLnTx/>
                    <a:uFillTx/>
                    <a:latin typeface="Times New Roman" panose="02020603050405020304" pitchFamily="18" charset="0"/>
                    <a:ea typeface="inpin heiti" charset="-122"/>
                    <a:cs typeface="Times New Roman" panose="02020603050405020304" pitchFamily="18" charset="0"/>
                    <a:sym typeface="Arial" panose="020B0604020202020204"/>
                  </a:rPr>
                  <a:t> </a:t>
                </a:r>
                <a:r>
                  <a:rPr kumimoji="0" lang="en-US" altLang="zh-CN" sz="2800" b="0" i="0" u="none" strike="noStrike" kern="0" cap="none" spc="0" normalizeH="0" baseline="0" noProof="0" dirty="0" err="1">
                    <a:ln>
                      <a:noFill/>
                    </a:ln>
                    <a:solidFill>
                      <a:prstClr val="black"/>
                    </a:solidFill>
                    <a:effectLst/>
                    <a:uLnTx/>
                    <a:uFillTx/>
                    <a:latin typeface="Times New Roman" panose="02020603050405020304" pitchFamily="18" charset="0"/>
                    <a:ea typeface="inpin heiti" charset="-122"/>
                    <a:cs typeface="Times New Roman" panose="02020603050405020304" pitchFamily="18" charset="0"/>
                    <a:sym typeface="Arial" panose="020B0604020202020204"/>
                  </a:rPr>
                  <a:t>chỗ</a:t>
                </a:r>
                <a:endParaRPr kumimoji="0" lang="zh-CN" altLang="en-US" sz="2800" b="0" i="0" u="none" strike="noStrike" kern="0" cap="none" spc="0" normalizeH="0" baseline="0" noProof="0" dirty="0">
                  <a:ln>
                    <a:noFill/>
                  </a:ln>
                  <a:solidFill>
                    <a:prstClr val="black"/>
                  </a:solidFill>
                  <a:effectLst/>
                  <a:uLnTx/>
                  <a:uFillTx/>
                  <a:latin typeface="Times New Roman" panose="02020603050405020304" pitchFamily="18" charset="0"/>
                  <a:ea typeface="inpin heiti" charset="-122"/>
                  <a:cs typeface="Times New Roman" panose="02020603050405020304" pitchFamily="18" charset="0"/>
                  <a:sym typeface="Arial" panose="020B0604020202020204"/>
                </a:endParaRPr>
              </a:p>
            </p:txBody>
          </p:sp>
          <p:sp>
            <p:nvSpPr>
              <p:cNvPr id="16" name="Oval 15">
                <a:extLst>
                  <a:ext uri="{FF2B5EF4-FFF2-40B4-BE49-F238E27FC236}">
                    <a16:creationId xmlns:a16="http://schemas.microsoft.com/office/drawing/2014/main" id="{7F8D2DBC-C0C9-41FB-B2EF-24BD556002EA}"/>
                  </a:ext>
                </a:extLst>
              </p:cNvPr>
              <p:cNvSpPr/>
              <p:nvPr/>
            </p:nvSpPr>
            <p:spPr>
              <a:xfrm>
                <a:off x="1859964" y="5282826"/>
                <a:ext cx="432000" cy="432000"/>
              </a:xfrm>
              <a:prstGeom prst="ellipse">
                <a:avLst/>
              </a:prstGeom>
              <a:solidFill>
                <a:srgbClr val="FFB7A3"/>
              </a:solidFill>
              <a:ln w="12700" cap="flat" cmpd="sng" algn="ctr">
                <a:solidFill>
                  <a:srgbClr val="FF5A2D"/>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a:buNone/>
                  <a:tabLst/>
                  <a:defRPr/>
                </a:pPr>
                <a:r>
                  <a:rPr kumimoji="0" lang="en-US" sz="2800" b="0" i="0" u="none" strike="noStrike" kern="0" cap="none" spc="0" normalizeH="0" baseline="0" noProof="0" dirty="0">
                    <a:ln>
                      <a:noFill/>
                    </a:ln>
                    <a:solidFill>
                      <a:prstClr val="black"/>
                    </a:solidFill>
                    <a:effectLst/>
                    <a:uLnTx/>
                    <a:uFillTx/>
                    <a:latin typeface="Times New Roman" panose="02020603050405020304" pitchFamily="18" charset="0"/>
                    <a:ea typeface="inpin heiti" charset="-122"/>
                    <a:cs typeface="Times New Roman" panose="02020603050405020304" pitchFamily="18" charset="0"/>
                    <a:sym typeface="Arial" panose="020B0604020202020204"/>
                  </a:rPr>
                  <a:t>3</a:t>
                </a:r>
                <a:endParaRPr kumimoji="0" lang="en-US" sz="2800" b="0" i="0" u="none" strike="noStrike" kern="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sym typeface="Arial" panose="020B0604020202020204"/>
                </a:endParaRPr>
              </a:p>
            </p:txBody>
          </p:sp>
        </p:grpSp>
        <p:pic>
          <p:nvPicPr>
            <p:cNvPr id="11" name="Picture 2" descr="Star Cartoon Images, Stock Photos &amp;amp; Vectors | Shutterstock">
              <a:extLst>
                <a:ext uri="{FF2B5EF4-FFF2-40B4-BE49-F238E27FC236}">
                  <a16:creationId xmlns:a16="http://schemas.microsoft.com/office/drawing/2014/main" id="{5ABD7437-693C-4A99-B7C3-E54622486C60}"/>
                </a:ext>
              </a:extLst>
            </p:cNvPr>
            <p:cNvPicPr>
              <a:picLocks noChangeAspect="1" noChangeArrowheads="1"/>
            </p:cNvPicPr>
            <p:nvPr/>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t="13599" b="24686"/>
            <a:stretch>
              <a:fillRect/>
            </a:stretch>
          </p:blipFill>
          <p:spPr bwMode="auto">
            <a:xfrm>
              <a:off x="9925" y="2862"/>
              <a:ext cx="2899" cy="827"/>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Star Cartoon Images, Stock Photos &amp;amp; Vectors | Shutterstock">
              <a:extLst>
                <a:ext uri="{FF2B5EF4-FFF2-40B4-BE49-F238E27FC236}">
                  <a16:creationId xmlns:a16="http://schemas.microsoft.com/office/drawing/2014/main" id="{272BAC93-572C-4A29-8231-200289A80E2F}"/>
                </a:ext>
              </a:extLst>
            </p:cNvPr>
            <p:cNvPicPr>
              <a:picLocks noChangeAspect="1" noChangeArrowheads="1"/>
            </p:cNvPicPr>
            <p:nvPr/>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t="13599" b="24686"/>
            <a:stretch>
              <a:fillRect/>
            </a:stretch>
          </p:blipFill>
          <p:spPr bwMode="auto">
            <a:xfrm>
              <a:off x="10008" y="3884"/>
              <a:ext cx="2899" cy="827"/>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 descr="Star Cartoon Images, Stock Photos &amp;amp; Vectors | Shutterstock">
              <a:extLst>
                <a:ext uri="{FF2B5EF4-FFF2-40B4-BE49-F238E27FC236}">
                  <a16:creationId xmlns:a16="http://schemas.microsoft.com/office/drawing/2014/main" id="{D782F2E0-0C67-484D-BD3F-E21691E9BC3A}"/>
                </a:ext>
              </a:extLst>
            </p:cNvPr>
            <p:cNvPicPr>
              <a:picLocks noChangeAspect="1" noChangeArrowheads="1"/>
            </p:cNvPicPr>
            <p:nvPr/>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t="13599" b="24686"/>
            <a:stretch>
              <a:fillRect/>
            </a:stretch>
          </p:blipFill>
          <p:spPr bwMode="auto">
            <a:xfrm>
              <a:off x="11567" y="5013"/>
              <a:ext cx="2899" cy="827"/>
            </a:xfrm>
            <a:prstGeom prst="rect">
              <a:avLst/>
            </a:prstGeom>
            <a:noFill/>
            <a:extLst>
              <a:ext uri="{909E8E84-426E-40DD-AFC4-6F175D3DCCD1}">
                <a14:hiddenFill xmlns:a14="http://schemas.microsoft.com/office/drawing/2010/main">
                  <a:solidFill>
                    <a:srgbClr val="FFFFFF"/>
                  </a:solidFill>
                </a14:hiddenFill>
              </a:ext>
            </a:extLst>
          </p:spPr>
        </p:pic>
      </p:grpSp>
      <p:pic>
        <p:nvPicPr>
          <p:cNvPr id="20" name="Picture 19">
            <a:extLst>
              <a:ext uri="{FF2B5EF4-FFF2-40B4-BE49-F238E27FC236}">
                <a16:creationId xmlns:a16="http://schemas.microsoft.com/office/drawing/2014/main" id="{AA821D7C-0164-47DF-ADAD-6B435D693119}"/>
              </a:ext>
            </a:extLst>
          </p:cNvPr>
          <p:cNvPicPr>
            <a:picLocks noChangeAspect="1"/>
          </p:cNvPicPr>
          <p:nvPr/>
        </p:nvPicPr>
        <p:blipFill>
          <a:blip r:embed="rId3"/>
          <a:stretch>
            <a:fillRect/>
          </a:stretch>
        </p:blipFill>
        <p:spPr>
          <a:xfrm>
            <a:off x="8165499" y="3799701"/>
            <a:ext cx="1761897" cy="2194750"/>
          </a:xfrm>
          <a:prstGeom prst="rect">
            <a:avLst/>
          </a:prstGeom>
        </p:spPr>
      </p:pic>
      <p:grpSp>
        <p:nvGrpSpPr>
          <p:cNvPr id="21" name="Group 20">
            <a:extLst>
              <a:ext uri="{FF2B5EF4-FFF2-40B4-BE49-F238E27FC236}">
                <a16:creationId xmlns:a16="http://schemas.microsoft.com/office/drawing/2014/main" id="{EA808AFC-2689-4A5A-ACF7-81D87CBE91DC}"/>
              </a:ext>
            </a:extLst>
          </p:cNvPr>
          <p:cNvGrpSpPr/>
          <p:nvPr/>
        </p:nvGrpSpPr>
        <p:grpSpPr>
          <a:xfrm>
            <a:off x="6905303" y="2"/>
            <a:ext cx="4449813" cy="4449813"/>
            <a:chOff x="7610152" y="-439471"/>
            <a:chExt cx="4449813" cy="4449813"/>
          </a:xfrm>
        </p:grpSpPr>
        <p:pic>
          <p:nvPicPr>
            <p:cNvPr id="22" name="Picture 21" descr="A picture containing shape&#10;&#10;Description automatically generated">
              <a:extLst>
                <a:ext uri="{FF2B5EF4-FFF2-40B4-BE49-F238E27FC236}">
                  <a16:creationId xmlns:a16="http://schemas.microsoft.com/office/drawing/2014/main" id="{406E3C56-FF60-4CA3-AA3A-24D9263B4666}"/>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10000" b="90000" l="6719" r="92969">
                          <a14:foregroundMark x1="8438" y1="36563" x2="8438" y2="36563"/>
                          <a14:foregroundMark x1="6719" y1="48594" x2="71406" y2="59062"/>
                          <a14:foregroundMark x1="71406" y1="59062" x2="72656" y2="59844"/>
                          <a14:foregroundMark x1="64375" y1="20000" x2="64375" y2="20000"/>
                          <a14:foregroundMark x1="75938" y1="19375" x2="75938" y2="19375"/>
                          <a14:foregroundMark x1="83438" y1="23594" x2="83438" y2="23594"/>
                          <a14:foregroundMark x1="89219" y1="47813" x2="89219" y2="47813"/>
                          <a14:foregroundMark x1="92969" y1="61875" x2="92969" y2="61875"/>
                          <a14:foregroundMark x1="22969" y1="32656" x2="81250" y2="68125"/>
                          <a14:foregroundMark x1="81719" y1="37188" x2="9688" y2="71250"/>
                          <a14:foregroundMark x1="9688" y1="71250" x2="12344" y2="70781"/>
                          <a14:foregroundMark x1="24844" y1="60625" x2="82813" y2="74219"/>
                          <a14:foregroundMark x1="72031" y1="41563" x2="90625" y2="68438"/>
                        </a14:backgroundRemoval>
                      </a14:imgEffect>
                    </a14:imgLayer>
                  </a14:imgProps>
                </a:ext>
                <a:ext uri="{28A0092B-C50C-407E-A947-70E740481C1C}">
                  <a14:useLocalDpi xmlns:a14="http://schemas.microsoft.com/office/drawing/2010/main" val="0"/>
                </a:ext>
              </a:extLst>
            </a:blip>
            <a:stretch>
              <a:fillRect/>
            </a:stretch>
          </p:blipFill>
          <p:spPr>
            <a:xfrm>
              <a:off x="7610152" y="-439471"/>
              <a:ext cx="4449813" cy="4449813"/>
            </a:xfrm>
            <a:prstGeom prst="rect">
              <a:avLst/>
            </a:prstGeom>
          </p:spPr>
        </p:pic>
        <p:sp>
          <p:nvSpPr>
            <p:cNvPr id="23" name="TextBox 22">
              <a:extLst>
                <a:ext uri="{FF2B5EF4-FFF2-40B4-BE49-F238E27FC236}">
                  <a16:creationId xmlns:a16="http://schemas.microsoft.com/office/drawing/2014/main" id="{04761872-94FF-45E5-ACEB-4922676794C3}"/>
                </a:ext>
              </a:extLst>
            </p:cNvPr>
            <p:cNvSpPr txBox="1"/>
            <p:nvPr/>
          </p:nvSpPr>
          <p:spPr>
            <a:xfrm>
              <a:off x="7938163" y="1688865"/>
              <a:ext cx="3801553" cy="52322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i="0" u="none" strike="noStrike" kern="120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sym typeface="+mn-ea"/>
                </a:rPr>
                <a:t>Tất</a:t>
              </a:r>
              <a:r>
                <a:rPr kumimoji="0" lang="zh-CN" altLang="en-US" sz="2800" i="0" u="none"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mn-ea"/>
                </a:rPr>
                <a:t> </a:t>
              </a:r>
              <a:r>
                <a:rPr kumimoji="0" lang="en-US" altLang="zh-CN" sz="2800" i="0" u="none" strike="noStrike" kern="120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sym typeface="+mn-ea"/>
                </a:rPr>
                <a:t>cả</a:t>
              </a:r>
              <a:r>
                <a:rPr kumimoji="0" lang="zh-CN" altLang="en-US" sz="2800" i="0" u="none"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mn-ea"/>
                </a:rPr>
                <a:t> </a:t>
              </a:r>
              <a:r>
                <a:rPr kumimoji="0" lang="en-US" altLang="zh-CN" sz="2800" i="0" u="none" strike="noStrike" kern="120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sym typeface="+mn-ea"/>
                </a:rPr>
                <a:t>thành</a:t>
              </a:r>
              <a:r>
                <a:rPr kumimoji="0" lang="zh-CN" altLang="en-US" sz="2800" i="0" u="none"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mn-ea"/>
                </a:rPr>
                <a:t> </a:t>
              </a:r>
              <a:r>
                <a:rPr kumimoji="0" lang="en-US" altLang="zh-CN" sz="2800" i="0" u="none" strike="noStrike" kern="120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sym typeface="+mn-ea"/>
                </a:rPr>
                <a:t>viên</a:t>
              </a:r>
              <a:r>
                <a:rPr kumimoji="0" lang="zh-CN" altLang="en-US" sz="2800" i="0" u="none"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mn-ea"/>
                </a:rPr>
                <a:t> </a:t>
              </a:r>
              <a:r>
                <a:rPr kumimoji="0" lang="en-US" altLang="zh-CN" sz="2800" i="0" u="none" strike="noStrike" kern="120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sym typeface="+mn-ea"/>
                </a:rPr>
                <a:t>đọc</a:t>
              </a:r>
              <a:endParaRPr kumimoji="0" lang="en-US" sz="2800" i="0" u="none"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2603106859"/>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52"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Scale>
                                      <p:cBhvr>
                                        <p:cTn id="12"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4"/>
                                        </p:tgtEl>
                                        <p:attrNameLst>
                                          <p:attrName>ppt_x</p:attrName>
                                          <p:attrName>ppt_y</p:attrName>
                                        </p:attrNameLst>
                                      </p:cBhvr>
                                    </p:animMotion>
                                    <p:animEffect transition="in" filter="fade">
                                      <p:cBhvr>
                                        <p:cTn id="14" dur="10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45" presetClass="entr" presetSubtype="0" fill="hold" nodeType="click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2000"/>
                                        <p:tgtEl>
                                          <p:spTgt spid="21"/>
                                        </p:tgtEl>
                                      </p:cBhvr>
                                    </p:animEffect>
                                    <p:anim calcmode="lin" valueType="num">
                                      <p:cBhvr>
                                        <p:cTn id="20" dur="2000" fill="hold"/>
                                        <p:tgtEl>
                                          <p:spTgt spid="21"/>
                                        </p:tgtEl>
                                        <p:attrNameLst>
                                          <p:attrName>ppt_w</p:attrName>
                                        </p:attrNameLst>
                                      </p:cBhvr>
                                      <p:tavLst>
                                        <p:tav tm="0" fmla="#ppt_w*sin(2.5*pi*$)">
                                          <p:val>
                                            <p:fltVal val="0"/>
                                          </p:val>
                                        </p:tav>
                                        <p:tav tm="100000">
                                          <p:val>
                                            <p:fltVal val="1"/>
                                          </p:val>
                                        </p:tav>
                                      </p:tavLst>
                                    </p:anim>
                                    <p:anim calcmode="lin" valueType="num">
                                      <p:cBhvr>
                                        <p:cTn id="21" dur="2000" fill="hold"/>
                                        <p:tgtEl>
                                          <p:spTgt spid="2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7897"/>
        <p:cNvGrpSpPr/>
        <p:nvPr/>
      </p:nvGrpSpPr>
      <p:grpSpPr>
        <a:xfrm>
          <a:off x="0" y="0"/>
          <a:ext cx="0" cy="0"/>
          <a:chOff x="0" y="0"/>
          <a:chExt cx="0" cy="0"/>
        </a:xfrm>
      </p:grpSpPr>
      <p:sp>
        <p:nvSpPr>
          <p:cNvPr id="6" name="TextBox 5">
            <a:extLst>
              <a:ext uri="{FF2B5EF4-FFF2-40B4-BE49-F238E27FC236}">
                <a16:creationId xmlns:a16="http://schemas.microsoft.com/office/drawing/2014/main" id="{F3F63A8E-ACD1-5CB5-52D8-A12405333046}"/>
              </a:ext>
            </a:extLst>
          </p:cNvPr>
          <p:cNvSpPr txBox="1"/>
          <p:nvPr/>
        </p:nvSpPr>
        <p:spPr>
          <a:xfrm>
            <a:off x="885594" y="383940"/>
            <a:ext cx="10378544" cy="2369880"/>
          </a:xfrm>
          <a:prstGeom prst="rect">
            <a:avLst/>
          </a:prstGeom>
          <a:noFill/>
        </p:spPr>
        <p:txBody>
          <a:bodyPr wrap="square" rtlCol="0">
            <a:spAutoFit/>
          </a:bodyPr>
          <a:lstStyle/>
          <a:p>
            <a:pPr algn="ctr"/>
            <a:r>
              <a:rPr lang="en-US" sz="5400" b="1" dirty="0">
                <a:solidFill>
                  <a:srgbClr val="002060"/>
                </a:solidFill>
                <a:latin typeface="Times New Roman" panose="02020603050405020304" pitchFamily="18" charset="0"/>
                <a:cs typeface="Times New Roman" panose="02020603050405020304" pitchFamily="18" charset="0"/>
              </a:rPr>
              <a:t>NÓI VÀ NGHE</a:t>
            </a:r>
          </a:p>
          <a:p>
            <a:pPr algn="ctr"/>
            <a:r>
              <a:rPr lang="en-US" sz="5400" b="1" dirty="0" err="1">
                <a:solidFill>
                  <a:srgbClr val="FF0000"/>
                </a:solidFill>
                <a:latin typeface="Times New Roman" panose="02020603050405020304" pitchFamily="18" charset="0"/>
                <a:cs typeface="Times New Roman" panose="02020603050405020304" pitchFamily="18" charset="0"/>
              </a:rPr>
              <a:t>Sự</a:t>
            </a:r>
            <a:r>
              <a:rPr lang="en-US" sz="5400" b="1" dirty="0">
                <a:solidFill>
                  <a:srgbClr val="FF0000"/>
                </a:solidFill>
                <a:latin typeface="Times New Roman" panose="02020603050405020304" pitchFamily="18" charset="0"/>
                <a:cs typeface="Times New Roman" panose="02020603050405020304" pitchFamily="18" charset="0"/>
              </a:rPr>
              <a:t> </a:t>
            </a:r>
            <a:r>
              <a:rPr lang="en-US" sz="5400" b="1" dirty="0" err="1">
                <a:solidFill>
                  <a:srgbClr val="FF0000"/>
                </a:solidFill>
                <a:latin typeface="Times New Roman" panose="02020603050405020304" pitchFamily="18" charset="0"/>
                <a:cs typeface="Times New Roman" panose="02020603050405020304" pitchFamily="18" charset="0"/>
              </a:rPr>
              <a:t>tích</a:t>
            </a:r>
            <a:r>
              <a:rPr lang="en-US" sz="5400" b="1" dirty="0">
                <a:solidFill>
                  <a:srgbClr val="FF0000"/>
                </a:solidFill>
                <a:latin typeface="Times New Roman" panose="02020603050405020304" pitchFamily="18" charset="0"/>
                <a:cs typeface="Times New Roman" panose="02020603050405020304" pitchFamily="18" charset="0"/>
              </a:rPr>
              <a:t> </a:t>
            </a:r>
            <a:r>
              <a:rPr lang="en-US" sz="5400" b="1" dirty="0" err="1">
                <a:solidFill>
                  <a:srgbClr val="FF0000"/>
                </a:solidFill>
                <a:latin typeface="Times New Roman" panose="02020603050405020304" pitchFamily="18" charset="0"/>
                <a:cs typeface="Times New Roman" panose="02020603050405020304" pitchFamily="18" charset="0"/>
              </a:rPr>
              <a:t>loài</a:t>
            </a:r>
            <a:r>
              <a:rPr lang="en-US" sz="5400" b="1" dirty="0">
                <a:solidFill>
                  <a:srgbClr val="FF0000"/>
                </a:solidFill>
                <a:latin typeface="Times New Roman" panose="02020603050405020304" pitchFamily="18" charset="0"/>
                <a:cs typeface="Times New Roman" panose="02020603050405020304" pitchFamily="18" charset="0"/>
              </a:rPr>
              <a:t> </a:t>
            </a:r>
            <a:r>
              <a:rPr lang="en-US" sz="5400" b="1" dirty="0" err="1">
                <a:solidFill>
                  <a:srgbClr val="FF0000"/>
                </a:solidFill>
                <a:latin typeface="Times New Roman" panose="02020603050405020304" pitchFamily="18" charset="0"/>
                <a:cs typeface="Times New Roman" panose="02020603050405020304" pitchFamily="18" charset="0"/>
              </a:rPr>
              <a:t>hoa</a:t>
            </a:r>
            <a:r>
              <a:rPr lang="en-US" sz="5400" b="1" dirty="0">
                <a:solidFill>
                  <a:srgbClr val="FF0000"/>
                </a:solidFill>
                <a:latin typeface="Times New Roman" panose="02020603050405020304" pitchFamily="18" charset="0"/>
                <a:cs typeface="Times New Roman" panose="02020603050405020304" pitchFamily="18" charset="0"/>
              </a:rPr>
              <a:t> </a:t>
            </a:r>
            <a:r>
              <a:rPr lang="en-US" sz="5400" b="1" dirty="0" err="1">
                <a:solidFill>
                  <a:srgbClr val="FF0000"/>
                </a:solidFill>
                <a:latin typeface="Times New Roman" panose="02020603050405020304" pitchFamily="18" charset="0"/>
                <a:cs typeface="Times New Roman" panose="02020603050405020304" pitchFamily="18" charset="0"/>
              </a:rPr>
              <a:t>của</a:t>
            </a:r>
            <a:r>
              <a:rPr lang="en-US" sz="5400" b="1" dirty="0">
                <a:solidFill>
                  <a:srgbClr val="FF0000"/>
                </a:solidFill>
                <a:latin typeface="Times New Roman" panose="02020603050405020304" pitchFamily="18" charset="0"/>
                <a:cs typeface="Times New Roman" panose="02020603050405020304" pitchFamily="18" charset="0"/>
              </a:rPr>
              <a:t> </a:t>
            </a:r>
            <a:r>
              <a:rPr lang="en-US" sz="5400" b="1" dirty="0" err="1">
                <a:solidFill>
                  <a:srgbClr val="FF0000"/>
                </a:solidFill>
                <a:latin typeface="Times New Roman" panose="02020603050405020304" pitchFamily="18" charset="0"/>
                <a:cs typeface="Times New Roman" panose="02020603050405020304" pitchFamily="18" charset="0"/>
              </a:rPr>
              <a:t>mùa</a:t>
            </a:r>
            <a:r>
              <a:rPr lang="en-US" sz="5400" b="1" dirty="0">
                <a:solidFill>
                  <a:srgbClr val="FF0000"/>
                </a:solidFill>
                <a:latin typeface="Times New Roman" panose="02020603050405020304" pitchFamily="18" charset="0"/>
                <a:cs typeface="Times New Roman" panose="02020603050405020304" pitchFamily="18" charset="0"/>
              </a:rPr>
              <a:t> </a:t>
            </a:r>
            <a:r>
              <a:rPr lang="en-US" sz="5400" b="1" dirty="0" err="1">
                <a:solidFill>
                  <a:srgbClr val="FF0000"/>
                </a:solidFill>
                <a:latin typeface="Times New Roman" panose="02020603050405020304" pitchFamily="18" charset="0"/>
                <a:cs typeface="Times New Roman" panose="02020603050405020304" pitchFamily="18" charset="0"/>
              </a:rPr>
              <a:t>hạ</a:t>
            </a:r>
            <a:endParaRPr lang="en-US" sz="5400" b="1" dirty="0">
              <a:solidFill>
                <a:srgbClr val="FF0000"/>
              </a:solidFill>
              <a:latin typeface="Times New Roman" panose="02020603050405020304" pitchFamily="18" charset="0"/>
              <a:cs typeface="Times New Roman" panose="02020603050405020304" pitchFamily="18" charset="0"/>
            </a:endParaRPr>
          </a:p>
          <a:p>
            <a:pPr algn="ctr"/>
            <a:r>
              <a:rPr lang="en-US" sz="4000" b="1" dirty="0">
                <a:solidFill>
                  <a:srgbClr val="0070C0"/>
                </a:solidFill>
                <a:latin typeface="Times New Roman" panose="02020603050405020304" pitchFamily="18" charset="0"/>
                <a:cs typeface="Times New Roman" panose="02020603050405020304" pitchFamily="18" charset="0"/>
              </a:rPr>
              <a:t>(Theo </a:t>
            </a:r>
            <a:r>
              <a:rPr lang="en-US" sz="4000" b="1" dirty="0" err="1">
                <a:solidFill>
                  <a:srgbClr val="0070C0"/>
                </a:solidFill>
                <a:latin typeface="Times New Roman" panose="02020603050405020304" pitchFamily="18" charset="0"/>
                <a:cs typeface="Times New Roman" panose="02020603050405020304" pitchFamily="18" charset="0"/>
              </a:rPr>
              <a:t>truyện</a:t>
            </a:r>
            <a:r>
              <a:rPr lang="en-US" sz="4000" b="1" dirty="0">
                <a:solidFill>
                  <a:srgbClr val="0070C0"/>
                </a:solidFill>
                <a:latin typeface="Times New Roman" panose="02020603050405020304" pitchFamily="18" charset="0"/>
                <a:cs typeface="Times New Roman" panose="02020603050405020304" pitchFamily="18" charset="0"/>
              </a:rPr>
              <a:t> </a:t>
            </a:r>
            <a:r>
              <a:rPr lang="en-US" sz="4000" b="1" dirty="0" err="1">
                <a:solidFill>
                  <a:srgbClr val="0070C0"/>
                </a:solidFill>
                <a:latin typeface="Times New Roman" panose="02020603050405020304" pitchFamily="18" charset="0"/>
                <a:cs typeface="Times New Roman" panose="02020603050405020304" pitchFamily="18" charset="0"/>
              </a:rPr>
              <a:t>cổ</a:t>
            </a:r>
            <a:r>
              <a:rPr lang="en-US" sz="4000" b="1" dirty="0">
                <a:solidFill>
                  <a:srgbClr val="0070C0"/>
                </a:solidFill>
                <a:latin typeface="Times New Roman" panose="02020603050405020304" pitchFamily="18" charset="0"/>
                <a:cs typeface="Times New Roman" panose="02020603050405020304" pitchFamily="18" charset="0"/>
              </a:rPr>
              <a:t> </a:t>
            </a:r>
            <a:r>
              <a:rPr lang="en-US" sz="4000" b="1" dirty="0" err="1">
                <a:solidFill>
                  <a:srgbClr val="0070C0"/>
                </a:solidFill>
                <a:latin typeface="Times New Roman" panose="02020603050405020304" pitchFamily="18" charset="0"/>
                <a:cs typeface="Times New Roman" panose="02020603050405020304" pitchFamily="18" charset="0"/>
              </a:rPr>
              <a:t>tích</a:t>
            </a:r>
            <a:r>
              <a:rPr lang="en-US" sz="4000" b="1" dirty="0">
                <a:solidFill>
                  <a:srgbClr val="0070C0"/>
                </a:solidFill>
                <a:latin typeface="Times New Roman" panose="02020603050405020304" pitchFamily="18" charset="0"/>
                <a:cs typeface="Times New Roman" panose="02020603050405020304" pitchFamily="18" charset="0"/>
              </a:rPr>
              <a:t> </a:t>
            </a:r>
            <a:r>
              <a:rPr lang="en-US" sz="4000" b="1" dirty="0" err="1">
                <a:solidFill>
                  <a:srgbClr val="0070C0"/>
                </a:solidFill>
                <a:latin typeface="Times New Roman" panose="02020603050405020304" pitchFamily="18" charset="0"/>
                <a:cs typeface="Times New Roman" panose="02020603050405020304" pitchFamily="18" charset="0"/>
              </a:rPr>
              <a:t>nước</a:t>
            </a:r>
            <a:r>
              <a:rPr lang="en-US" sz="4000" b="1" dirty="0">
                <a:solidFill>
                  <a:srgbClr val="0070C0"/>
                </a:solidFill>
                <a:latin typeface="Times New Roman" panose="02020603050405020304" pitchFamily="18" charset="0"/>
                <a:cs typeface="Times New Roman" panose="02020603050405020304" pitchFamily="18" charset="0"/>
              </a:rPr>
              <a:t> </a:t>
            </a:r>
            <a:r>
              <a:rPr lang="en-US" sz="4000" b="1" dirty="0" err="1">
                <a:solidFill>
                  <a:srgbClr val="0070C0"/>
                </a:solidFill>
                <a:latin typeface="Times New Roman" panose="02020603050405020304" pitchFamily="18" charset="0"/>
                <a:cs typeface="Times New Roman" panose="02020603050405020304" pitchFamily="18" charset="0"/>
              </a:rPr>
              <a:t>ngoài</a:t>
            </a:r>
            <a:r>
              <a:rPr lang="en-US" sz="4000" b="1" dirty="0">
                <a:solidFill>
                  <a:srgbClr val="0070C0"/>
                </a:solidFill>
                <a:latin typeface="Times New Roman" panose="02020603050405020304" pitchFamily="18" charset="0"/>
                <a:cs typeface="Times New Roman" panose="02020603050405020304" pitchFamily="18" charset="0"/>
              </a:rPr>
              <a:t>)</a:t>
            </a:r>
          </a:p>
        </p:txBody>
      </p:sp>
      <p:pic>
        <p:nvPicPr>
          <p:cNvPr id="7" name="Picture 6">
            <a:extLst>
              <a:ext uri="{FF2B5EF4-FFF2-40B4-BE49-F238E27FC236}">
                <a16:creationId xmlns:a16="http://schemas.microsoft.com/office/drawing/2014/main" id="{63B206A1-8511-C392-6C1B-625B0BF04302}"/>
              </a:ext>
            </a:extLst>
          </p:cNvPr>
          <p:cNvPicPr>
            <a:picLocks noChangeAspect="1"/>
          </p:cNvPicPr>
          <p:nvPr/>
        </p:nvPicPr>
        <p:blipFill rotWithShape="1">
          <a:blip r:embed="rId3"/>
          <a:srcRect b="10056"/>
          <a:stretch/>
        </p:blipFill>
        <p:spPr>
          <a:xfrm>
            <a:off x="4470239" y="2753820"/>
            <a:ext cx="3255015" cy="3967378"/>
          </a:xfrm>
          <a:prstGeom prst="roundRect">
            <a:avLst/>
          </a:prstGeom>
        </p:spPr>
      </p:pic>
    </p:spTree>
    <p:extLst>
      <p:ext uri="{BB962C8B-B14F-4D97-AF65-F5344CB8AC3E}">
        <p14:creationId xmlns:p14="http://schemas.microsoft.com/office/powerpoint/2010/main" val="1224578662"/>
      </p:ext>
    </p:extLst>
  </p:cSld>
  <p:clrMapOvr>
    <a:masterClrMapping/>
  </p:clrMapOvr>
  <p:transition spd="slow">
    <p:push dir="u"/>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Hình ảnh 7"/>
          <p:cNvPicPr>
            <a:picLocks noChangeAspect="1"/>
          </p:cNvPicPr>
          <p:nvPr/>
        </p:nvPicPr>
        <p:blipFill>
          <a:blip r:embed="rId2"/>
          <a:stretch>
            <a:fillRect/>
          </a:stretch>
        </p:blipFill>
        <p:spPr>
          <a:xfrm>
            <a:off x="2072515" y="804434"/>
            <a:ext cx="8250389" cy="5671161"/>
          </a:xfrm>
          <a:prstGeom prst="round2DiagRect">
            <a:avLst>
              <a:gd name="adj1" fmla="val 16667"/>
              <a:gd name="adj2" fmla="val 0"/>
            </a:avLst>
          </a:prstGeom>
          <a:ln w="88900" cap="sq">
            <a:solidFill>
              <a:srgbClr val="FFFFFF"/>
            </a:solidFill>
            <a:miter lim="800000"/>
            <a:headEnd/>
            <a:tailEnd/>
          </a:ln>
          <a:effectLst>
            <a:outerShdw blurRad="254000" algn="tl" rotWithShape="0">
              <a:srgbClr val="000000">
                <a:alpha val="43000"/>
              </a:srgbClr>
            </a:outerShdw>
          </a:effectLst>
        </p:spPr>
      </p:pic>
      <p:pic>
        <p:nvPicPr>
          <p:cNvPr id="8" name="Picture 4" descr="Trang Phục Dân Tộc Thiểu Số Hình ảnh PNG | Vector và các tập tin PSD | Tải  về miễn phí trên Pngtree"/>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6250" b="94500" l="10000" r="90000">
                        <a14:foregroundMark x1="32333" y1="6250" x2="39833" y2="14083"/>
                        <a14:foregroundMark x1="40417" y1="90167" x2="54750" y2="92500"/>
                        <a14:foregroundMark x1="54750" y1="92500" x2="77417" y2="91500"/>
                        <a14:foregroundMark x1="21917" y1="90250" x2="68417" y2="93083"/>
                        <a14:foregroundMark x1="19917" y1="90333" x2="28000" y2="93667"/>
                        <a14:foregroundMark x1="28000" y1="93667" x2="45167" y2="94500"/>
                        <a14:foregroundMark x1="45167" y1="94500" x2="69750" y2="93833"/>
                      </a14:backgroundRemoval>
                    </a14:imgEffect>
                  </a14:imgLayer>
                </a14:imgProps>
              </a:ext>
              <a:ext uri="{28A0092B-C50C-407E-A947-70E740481C1C}">
                <a14:useLocalDpi xmlns:a14="http://schemas.microsoft.com/office/drawing/2010/main" val="0"/>
              </a:ext>
            </a:extLst>
          </a:blip>
          <a:stretch>
            <a:fillRect/>
          </a:stretch>
        </p:blipFill>
        <p:spPr bwMode="auto">
          <a:xfrm>
            <a:off x="410688" y="5166893"/>
            <a:ext cx="2276581" cy="1800182"/>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6"/>
          <p:cNvSpPr txBox="1"/>
          <p:nvPr/>
        </p:nvSpPr>
        <p:spPr>
          <a:xfrm>
            <a:off x="1390411" y="81740"/>
            <a:ext cx="3412594" cy="510778"/>
          </a:xfrm>
          <a:prstGeom prst="roundRect">
            <a:avLst/>
          </a:prstGeom>
          <a:solidFill>
            <a:srgbClr val="FFCCCC"/>
          </a:solidFill>
          <a:ln w="28575">
            <a:solidFill>
              <a:srgbClr val="217875"/>
            </a:solidFill>
            <a:prstDash val="sysDash"/>
          </a:ln>
        </p:spPr>
        <p:txBody>
          <a:bodyPr wrap="square">
            <a:spAutoFit/>
          </a:bodyPr>
          <a:lstStyle/>
          <a:p>
            <a:pPr algn="ctr"/>
            <a:r>
              <a:rPr lang="vi-VN" sz="2400" dirty="0" err="1">
                <a:solidFill>
                  <a:srgbClr val="FF0000"/>
                </a:solidFill>
                <a:latin typeface="+mj-lt"/>
                <a:cs typeface="Baloo 2 SemiBold" panose="020B0604020202020204" charset="0"/>
              </a:rPr>
              <a:t>Đoán</a:t>
            </a:r>
            <a:r>
              <a:rPr lang="vi-VN" sz="2400" dirty="0">
                <a:solidFill>
                  <a:srgbClr val="FF0000"/>
                </a:solidFill>
                <a:latin typeface="+mj-lt"/>
                <a:cs typeface="Baloo 2 SemiBold" panose="020B0604020202020204" charset="0"/>
              </a:rPr>
              <a:t> </a:t>
            </a:r>
            <a:r>
              <a:rPr lang="vi-VN" sz="2400" dirty="0" err="1">
                <a:solidFill>
                  <a:srgbClr val="FF0000"/>
                </a:solidFill>
                <a:latin typeface="+mj-lt"/>
                <a:cs typeface="Baloo 2 SemiBold" panose="020B0604020202020204" charset="0"/>
              </a:rPr>
              <a:t>nội</a:t>
            </a:r>
            <a:r>
              <a:rPr lang="vi-VN" sz="2400" dirty="0">
                <a:solidFill>
                  <a:srgbClr val="FF0000"/>
                </a:solidFill>
                <a:latin typeface="+mj-lt"/>
                <a:cs typeface="Baloo 2 SemiBold" panose="020B0604020202020204" charset="0"/>
              </a:rPr>
              <a:t> dung tranh</a:t>
            </a:r>
            <a:endParaRPr lang="en-US" sz="2400" dirty="0">
              <a:solidFill>
                <a:srgbClr val="FF0000"/>
              </a:solidFill>
              <a:latin typeface="+mj-lt"/>
              <a:cs typeface="Baloo 2 SemiBold" panose="020B0604020202020204" charset="0"/>
            </a:endParaRPr>
          </a:p>
        </p:txBody>
      </p:sp>
      <p:sp>
        <p:nvSpPr>
          <p:cNvPr id="10" name="Cloud 9"/>
          <p:cNvSpPr/>
          <p:nvPr/>
        </p:nvSpPr>
        <p:spPr>
          <a:xfrm>
            <a:off x="9169238" y="249324"/>
            <a:ext cx="3022742" cy="1105848"/>
          </a:xfrm>
          <a:prstGeom prst="cloud">
            <a:avLst/>
          </a:prstGeom>
          <a:solidFill>
            <a:srgbClr val="F79646">
              <a:lumMod val="20000"/>
              <a:lumOff val="80000"/>
            </a:srgbClr>
          </a:solidFill>
          <a:ln w="25400" cap="flat" cmpd="sng" algn="ctr">
            <a:solidFill>
              <a:srgbClr val="F79646"/>
            </a:solidFill>
            <a:prstDash val="solid"/>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sz="2800" b="0" i="0" u="none" strike="noStrike" kern="0" cap="none" spc="0" normalizeH="0" baseline="0" noProof="0" dirty="0" err="1">
                <a:ln>
                  <a:noFill/>
                </a:ln>
                <a:solidFill>
                  <a:srgbClr val="7030A0"/>
                </a:solidFill>
                <a:effectLst/>
                <a:uLnTx/>
                <a:uFillTx/>
                <a:latin typeface="+mj-lt"/>
                <a:ea typeface="+mn-ea"/>
                <a:cs typeface="+mn-cs"/>
              </a:rPr>
              <a:t>Làm</a:t>
            </a:r>
            <a:r>
              <a:rPr kumimoji="0" lang="en-US" sz="2800" b="0" i="0" u="none" strike="noStrike" kern="0" cap="none" spc="0" normalizeH="0" baseline="0" noProof="0" dirty="0">
                <a:ln>
                  <a:noFill/>
                </a:ln>
                <a:solidFill>
                  <a:srgbClr val="7030A0"/>
                </a:solidFill>
                <a:effectLst/>
                <a:uLnTx/>
                <a:uFillTx/>
                <a:latin typeface="+mj-lt"/>
                <a:ea typeface="+mn-ea"/>
                <a:cs typeface="+mn-cs"/>
              </a:rPr>
              <a:t> </a:t>
            </a:r>
            <a:r>
              <a:rPr kumimoji="0" lang="en-US" sz="2800" b="0" i="0" u="none" strike="noStrike" kern="0" cap="none" spc="0" normalizeH="0" baseline="0" noProof="0" dirty="0" err="1">
                <a:ln>
                  <a:noFill/>
                </a:ln>
                <a:solidFill>
                  <a:srgbClr val="7030A0"/>
                </a:solidFill>
                <a:effectLst/>
                <a:uLnTx/>
                <a:uFillTx/>
                <a:latin typeface="+mj-lt"/>
                <a:ea typeface="+mn-ea"/>
                <a:cs typeface="+mn-cs"/>
              </a:rPr>
              <a:t>việc</a:t>
            </a:r>
            <a:r>
              <a:rPr kumimoji="0" lang="en-US" sz="2800" b="0" i="0" u="none" strike="noStrike" kern="0" cap="none" spc="0" normalizeH="0" baseline="0" noProof="0" dirty="0">
                <a:ln>
                  <a:noFill/>
                </a:ln>
                <a:solidFill>
                  <a:srgbClr val="7030A0"/>
                </a:solidFill>
                <a:effectLst/>
                <a:uLnTx/>
                <a:uFillTx/>
                <a:latin typeface="+mj-lt"/>
                <a:ea typeface="+mn-ea"/>
                <a:cs typeface="+mn-cs"/>
              </a:rPr>
              <a:t> </a:t>
            </a:r>
            <a:r>
              <a:rPr kumimoji="0" lang="en-US" sz="2800" b="0" i="0" u="none" strike="noStrike" kern="0" cap="none" spc="0" normalizeH="0" baseline="0" noProof="0" dirty="0" err="1">
                <a:ln>
                  <a:noFill/>
                </a:ln>
                <a:solidFill>
                  <a:srgbClr val="7030A0"/>
                </a:solidFill>
                <a:effectLst/>
                <a:uLnTx/>
                <a:uFillTx/>
                <a:latin typeface="+mj-lt"/>
                <a:ea typeface="+mn-ea"/>
                <a:cs typeface="+mn-cs"/>
              </a:rPr>
              <a:t>theo</a:t>
            </a:r>
            <a:r>
              <a:rPr kumimoji="0" lang="en-US" sz="2800" b="0" i="0" u="none" strike="noStrike" kern="0" cap="none" spc="0" normalizeH="0" baseline="0" noProof="0" dirty="0">
                <a:ln>
                  <a:noFill/>
                </a:ln>
                <a:solidFill>
                  <a:srgbClr val="7030A0"/>
                </a:solidFill>
                <a:effectLst/>
                <a:uLnTx/>
                <a:uFillTx/>
                <a:latin typeface="+mj-lt"/>
                <a:ea typeface="+mn-ea"/>
                <a:cs typeface="+mn-cs"/>
              </a:rPr>
              <a:t> </a:t>
            </a:r>
            <a:r>
              <a:rPr kumimoji="0" lang="vi-VN" sz="2800" b="0" i="0" u="none" strike="noStrike" kern="0" cap="none" spc="0" normalizeH="0" baseline="0" noProof="0" dirty="0" err="1">
                <a:ln>
                  <a:noFill/>
                </a:ln>
                <a:solidFill>
                  <a:srgbClr val="7030A0"/>
                </a:solidFill>
                <a:effectLst/>
                <a:uLnTx/>
                <a:uFillTx/>
                <a:latin typeface="+mj-lt"/>
                <a:ea typeface="+mn-ea"/>
                <a:cs typeface="+mn-cs"/>
              </a:rPr>
              <a:t>cặp</a:t>
            </a:r>
            <a:endParaRPr kumimoji="0" lang="en-US" sz="2800" b="0" i="0" u="none" strike="noStrike" kern="0" cap="none" spc="0" normalizeH="0" baseline="0" noProof="0" dirty="0">
              <a:ln>
                <a:noFill/>
              </a:ln>
              <a:solidFill>
                <a:srgbClr val="7030A0"/>
              </a:solidFill>
              <a:effectLst/>
              <a:uLnTx/>
              <a:uFillTx/>
              <a:latin typeface="+mj-lt"/>
              <a:ea typeface="+mn-ea"/>
              <a:cs typeface="+mn-cs"/>
            </a:endParaRPr>
          </a:p>
        </p:txBody>
      </p:sp>
    </p:spTree>
    <p:extLst>
      <p:ext uri="{BB962C8B-B14F-4D97-AF65-F5344CB8AC3E}">
        <p14:creationId xmlns:p14="http://schemas.microsoft.com/office/powerpoint/2010/main" val="3196094515"/>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000"/>
                                        <p:tgtEl>
                                          <p:spTgt spid="7"/>
                                        </p:tgtEl>
                                      </p:cBhvr>
                                    </p:animEffect>
                                    <p:anim calcmode="lin" valueType="num">
                                      <p:cBhvr>
                                        <p:cTn id="8" dur="2000" fill="hold"/>
                                        <p:tgtEl>
                                          <p:spTgt spid="7"/>
                                        </p:tgtEl>
                                        <p:attrNameLst>
                                          <p:attrName>style.rotation</p:attrName>
                                        </p:attrNameLst>
                                      </p:cBhvr>
                                      <p:tavLst>
                                        <p:tav tm="0">
                                          <p:val>
                                            <p:fltVal val="720"/>
                                          </p:val>
                                        </p:tav>
                                        <p:tav tm="100000">
                                          <p:val>
                                            <p:fltVal val="0"/>
                                          </p:val>
                                        </p:tav>
                                      </p:tavLst>
                                    </p:anim>
                                    <p:anim calcmode="lin" valueType="num">
                                      <p:cBhvr>
                                        <p:cTn id="9" dur="2000" fill="hold"/>
                                        <p:tgtEl>
                                          <p:spTgt spid="7"/>
                                        </p:tgtEl>
                                        <p:attrNameLst>
                                          <p:attrName>ppt_h</p:attrName>
                                        </p:attrNameLst>
                                      </p:cBhvr>
                                      <p:tavLst>
                                        <p:tav tm="0">
                                          <p:val>
                                            <p:fltVal val="0"/>
                                          </p:val>
                                        </p:tav>
                                        <p:tav tm="100000">
                                          <p:val>
                                            <p:strVal val="#ppt_h"/>
                                          </p:val>
                                        </p:tav>
                                      </p:tavLst>
                                    </p:anim>
                                    <p:anim calcmode="lin" valueType="num">
                                      <p:cBhvr>
                                        <p:cTn id="10" dur="2000" fill="hold"/>
                                        <p:tgtEl>
                                          <p:spTgt spid="7"/>
                                        </p:tgtEl>
                                        <p:attrNameLst>
                                          <p:attrName>ppt_w</p:attrName>
                                        </p:attrNameLst>
                                      </p:cBhvr>
                                      <p:tavLst>
                                        <p:tav tm="0">
                                          <p:val>
                                            <p:fltVal val="0"/>
                                          </p:val>
                                        </p:tav>
                                        <p:tav tm="100000">
                                          <p:val>
                                            <p:strVal val="#ppt_w"/>
                                          </p:val>
                                        </p:tav>
                                      </p:tavLst>
                                    </p:anim>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arn(inVertical)">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barn(inVertical)">
                                      <p:cBhvr>
                                        <p:cTn id="2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475891" y="3916800"/>
            <a:ext cx="5193390" cy="1736646"/>
          </a:xfrm>
          <a:prstGeom prst="roundRect">
            <a:avLst/>
          </a:prstGeom>
          <a:solidFill>
            <a:srgbClr val="FFCCCC"/>
          </a:solidFill>
          <a:ln w="28575">
            <a:noFill/>
            <a:prstDash val="soli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square">
            <a:spAutoFit/>
          </a:bodyPr>
          <a:lstStyle/>
          <a:p>
            <a:pPr algn="just"/>
            <a:r>
              <a:rPr lang="vi-VN" sz="2400" dirty="0">
                <a:solidFill>
                  <a:srgbClr val="000066"/>
                </a:solidFill>
                <a:latin typeface="+mj-lt"/>
                <a:ea typeface="Open Sans" panose="020B0606030504020204" pitchFamily="34" charset="0"/>
                <a:cs typeface="Open Sans" panose="020B0606030504020204" pitchFamily="34" charset="0"/>
              </a:rPr>
              <a:t>Tranh </a:t>
            </a:r>
            <a:r>
              <a:rPr lang="vi-VN" sz="2400" dirty="0">
                <a:solidFill>
                  <a:srgbClr val="000066"/>
                </a:solidFill>
                <a:latin typeface="+mj-lt"/>
                <a:ea typeface="Open Sans" panose="020B0606030504020204" pitchFamily="34" charset="0"/>
                <a:cs typeface="Baloo 2 SemiBold" panose="020B0604020202020204" charset="0"/>
              </a:rPr>
              <a:t>1</a:t>
            </a:r>
            <a:r>
              <a:rPr lang="vi-VN" sz="2400" dirty="0">
                <a:solidFill>
                  <a:srgbClr val="000066"/>
                </a:solidFill>
                <a:latin typeface="+mj-lt"/>
                <a:ea typeface="Open Sans" panose="020B0606030504020204" pitchFamily="34" charset="0"/>
                <a:cs typeface="Open Sans" panose="020B0606030504020204" pitchFamily="34" charset="0"/>
              </a:rPr>
              <a:t>: Cảnh vườn hoa, có nhiều bông hoa nở rực rỡ. Ở </a:t>
            </a:r>
            <a:r>
              <a:rPr lang="vi-VN" sz="2400" dirty="0" err="1">
                <a:solidFill>
                  <a:srgbClr val="000066"/>
                </a:solidFill>
                <a:latin typeface="+mj-lt"/>
                <a:ea typeface="Open Sans" panose="020B0606030504020204" pitchFamily="34" charset="0"/>
                <a:cs typeface="Open Sans" panose="020B0606030504020204" pitchFamily="34" charset="0"/>
              </a:rPr>
              <a:t>góc</a:t>
            </a:r>
            <a:r>
              <a:rPr lang="vi-VN" sz="2400" dirty="0">
                <a:solidFill>
                  <a:srgbClr val="000066"/>
                </a:solidFill>
                <a:latin typeface="+mj-lt"/>
                <a:ea typeface="Open Sans" panose="020B0606030504020204" pitchFamily="34" charset="0"/>
                <a:cs typeface="Open Sans" panose="020B0606030504020204" pitchFamily="34" charset="0"/>
              </a:rPr>
              <a:t>  </a:t>
            </a:r>
            <a:r>
              <a:rPr lang="vi-VN" sz="2400" dirty="0" err="1">
                <a:solidFill>
                  <a:srgbClr val="000066"/>
                </a:solidFill>
                <a:latin typeface="+mj-lt"/>
                <a:ea typeface="Open Sans" panose="020B0606030504020204" pitchFamily="34" charset="0"/>
                <a:cs typeface="Open Sans" panose="020B0606030504020204" pitchFamily="34" charset="0"/>
              </a:rPr>
              <a:t>vườn</a:t>
            </a:r>
            <a:r>
              <a:rPr lang="vi-VN" sz="2400" dirty="0">
                <a:solidFill>
                  <a:srgbClr val="000066"/>
                </a:solidFill>
                <a:latin typeface="+mj-lt"/>
                <a:ea typeface="Open Sans" panose="020B0606030504020204" pitchFamily="34" charset="0"/>
                <a:cs typeface="Open Sans" panose="020B0606030504020204" pitchFamily="34" charset="0"/>
              </a:rPr>
              <a:t> </a:t>
            </a:r>
            <a:r>
              <a:rPr lang="vi-VN" sz="2400" dirty="0" err="1">
                <a:solidFill>
                  <a:srgbClr val="000066"/>
                </a:solidFill>
                <a:latin typeface="+mj-lt"/>
                <a:ea typeface="Open Sans" panose="020B0606030504020204" pitchFamily="34" charset="0"/>
                <a:cs typeface="Open Sans" panose="020B0606030504020204" pitchFamily="34" charset="0"/>
              </a:rPr>
              <a:t>có</a:t>
            </a:r>
            <a:r>
              <a:rPr lang="vi-VN" sz="2400" dirty="0">
                <a:solidFill>
                  <a:srgbClr val="000066"/>
                </a:solidFill>
                <a:latin typeface="+mj-lt"/>
                <a:ea typeface="Open Sans" panose="020B0606030504020204" pitchFamily="34" charset="0"/>
                <a:cs typeface="Open Sans" panose="020B0606030504020204" pitchFamily="34" charset="0"/>
              </a:rPr>
              <a:t> 1 </a:t>
            </a:r>
            <a:r>
              <a:rPr lang="vi-VN" sz="2400" dirty="0">
                <a:solidFill>
                  <a:srgbClr val="000066"/>
                </a:solidFill>
                <a:latin typeface="+mj-lt"/>
                <a:ea typeface="Open Sans" panose="020B0606030504020204" pitchFamily="34" charset="0"/>
                <a:cs typeface="Baloo 2 SemiBold" panose="020B0604020202020204" charset="0"/>
              </a:rPr>
              <a:t>cây xương </a:t>
            </a:r>
            <a:r>
              <a:rPr lang="vi-VN" sz="2400" dirty="0" err="1">
                <a:solidFill>
                  <a:srgbClr val="000066"/>
                </a:solidFill>
                <a:latin typeface="+mj-lt"/>
                <a:ea typeface="Open Sans" panose="020B0606030504020204" pitchFamily="34" charset="0"/>
                <a:cs typeface="Baloo 2 SemiBold" panose="020B0604020202020204" charset="0"/>
              </a:rPr>
              <a:t>rồng</a:t>
            </a:r>
            <a:r>
              <a:rPr lang="vi-VN" sz="2400" dirty="0">
                <a:solidFill>
                  <a:srgbClr val="000066"/>
                </a:solidFill>
                <a:latin typeface="+mj-lt"/>
                <a:ea typeface="Open Sans" panose="020B0606030504020204" pitchFamily="34" charset="0"/>
                <a:cs typeface="Baloo 2 SemiBold" panose="020B0604020202020204" charset="0"/>
              </a:rPr>
              <a:t> </a:t>
            </a:r>
            <a:r>
              <a:rPr lang="vi-VN" sz="2400" dirty="0" err="1">
                <a:solidFill>
                  <a:srgbClr val="000066"/>
                </a:solidFill>
                <a:latin typeface="+mj-lt"/>
                <a:ea typeface="Open Sans" panose="020B0606030504020204" pitchFamily="34" charset="0"/>
                <a:cs typeface="Baloo 2 SemiBold" panose="020B0604020202020204" charset="0"/>
              </a:rPr>
              <a:t>mọc</a:t>
            </a:r>
            <a:r>
              <a:rPr lang="vi-VN" sz="2400" dirty="0">
                <a:solidFill>
                  <a:srgbClr val="000066"/>
                </a:solidFill>
                <a:latin typeface="+mj-lt"/>
                <a:ea typeface="Open Sans" panose="020B0606030504020204" pitchFamily="34" charset="0"/>
                <a:cs typeface="Baloo 2 SemiBold" panose="020B0604020202020204" charset="0"/>
              </a:rPr>
              <a:t> </a:t>
            </a:r>
            <a:r>
              <a:rPr lang="vi-VN" sz="2400" dirty="0" err="1">
                <a:solidFill>
                  <a:srgbClr val="000066"/>
                </a:solidFill>
                <a:latin typeface="+mj-lt"/>
                <a:ea typeface="Open Sans" panose="020B0606030504020204" pitchFamily="34" charset="0"/>
                <a:cs typeface="Baloo 2 SemiBold" panose="020B0604020202020204" charset="0"/>
              </a:rPr>
              <a:t>đầy</a:t>
            </a:r>
            <a:r>
              <a:rPr lang="vi-VN" sz="2400" dirty="0">
                <a:solidFill>
                  <a:srgbClr val="000066"/>
                </a:solidFill>
                <a:latin typeface="+mj-lt"/>
                <a:ea typeface="Open Sans" panose="020B0606030504020204" pitchFamily="34" charset="0"/>
                <a:cs typeface="Baloo 2 SemiBold" panose="020B0604020202020204" charset="0"/>
              </a:rPr>
              <a:t> gai </a:t>
            </a:r>
            <a:r>
              <a:rPr lang="vi-VN" sz="2400" dirty="0" err="1">
                <a:solidFill>
                  <a:srgbClr val="000066"/>
                </a:solidFill>
                <a:latin typeface="+mj-lt"/>
                <a:ea typeface="Open Sans" panose="020B0606030504020204" pitchFamily="34" charset="0"/>
                <a:cs typeface="Baloo 2 SemiBold" panose="020B0604020202020204" charset="0"/>
              </a:rPr>
              <a:t>và</a:t>
            </a:r>
            <a:r>
              <a:rPr lang="vi-VN" sz="2400" dirty="0">
                <a:solidFill>
                  <a:srgbClr val="000066"/>
                </a:solidFill>
                <a:latin typeface="+mj-lt"/>
                <a:ea typeface="Open Sans" panose="020B0606030504020204" pitchFamily="34" charset="0"/>
                <a:cs typeface="Baloo 2 SemiBold" panose="020B0604020202020204" charset="0"/>
              </a:rPr>
              <a:t> không </a:t>
            </a:r>
            <a:r>
              <a:rPr lang="vi-VN" sz="2400" dirty="0" err="1">
                <a:solidFill>
                  <a:srgbClr val="000066"/>
                </a:solidFill>
                <a:latin typeface="+mj-lt"/>
                <a:ea typeface="Open Sans" panose="020B0606030504020204" pitchFamily="34" charset="0"/>
                <a:cs typeface="Baloo 2 SemiBold" panose="020B0604020202020204" charset="0"/>
              </a:rPr>
              <a:t>có</a:t>
            </a:r>
            <a:r>
              <a:rPr lang="vi-VN" sz="2400" dirty="0">
                <a:solidFill>
                  <a:srgbClr val="000066"/>
                </a:solidFill>
                <a:latin typeface="+mj-lt"/>
                <a:ea typeface="Open Sans" panose="020B0606030504020204" pitchFamily="34" charset="0"/>
                <a:cs typeface="Baloo 2 SemiBold" panose="020B0604020202020204" charset="0"/>
              </a:rPr>
              <a:t> hoa. </a:t>
            </a:r>
            <a:r>
              <a:rPr lang="vi-VN" sz="2400" dirty="0" err="1">
                <a:solidFill>
                  <a:srgbClr val="000066"/>
                </a:solidFill>
                <a:latin typeface="+mj-lt"/>
                <a:ea typeface="Open Sans" panose="020B0606030504020204" pitchFamily="34" charset="0"/>
                <a:cs typeface="Baloo 2 SemiBold" panose="020B0604020202020204" charset="0"/>
              </a:rPr>
              <a:t>Chắc</a:t>
            </a:r>
            <a:r>
              <a:rPr lang="vi-VN" sz="2400" dirty="0">
                <a:solidFill>
                  <a:srgbClr val="000066"/>
                </a:solidFill>
                <a:latin typeface="+mj-lt"/>
                <a:ea typeface="Open Sans" panose="020B0606030504020204" pitchFamily="34" charset="0"/>
                <a:cs typeface="Baloo 2 SemiBold" panose="020B0604020202020204" charset="0"/>
              </a:rPr>
              <a:t> </a:t>
            </a:r>
            <a:r>
              <a:rPr lang="vi-VN" sz="2400" dirty="0" err="1">
                <a:solidFill>
                  <a:srgbClr val="000066"/>
                </a:solidFill>
                <a:latin typeface="+mj-lt"/>
                <a:ea typeface="Open Sans" panose="020B0606030504020204" pitchFamily="34" charset="0"/>
                <a:cs typeface="Baloo 2 SemiBold" panose="020B0604020202020204" charset="0"/>
              </a:rPr>
              <a:t>nó</a:t>
            </a:r>
            <a:r>
              <a:rPr lang="vi-VN" sz="2400" dirty="0">
                <a:solidFill>
                  <a:srgbClr val="000066"/>
                </a:solidFill>
                <a:latin typeface="+mj-lt"/>
                <a:ea typeface="Open Sans" panose="020B0606030504020204" pitchFamily="34" charset="0"/>
                <a:cs typeface="Baloo 2 SemiBold" panose="020B0604020202020204" charset="0"/>
              </a:rPr>
              <a:t> </a:t>
            </a:r>
            <a:r>
              <a:rPr lang="vi-VN" sz="2400" dirty="0" err="1">
                <a:solidFill>
                  <a:srgbClr val="000066"/>
                </a:solidFill>
                <a:latin typeface="+mj-lt"/>
                <a:ea typeface="Open Sans" panose="020B0606030504020204" pitchFamily="34" charset="0"/>
                <a:cs typeface="Baloo 2 SemiBold" panose="020B0604020202020204" charset="0"/>
              </a:rPr>
              <a:t>buồn</a:t>
            </a:r>
            <a:r>
              <a:rPr lang="vi-VN" sz="2400" dirty="0">
                <a:solidFill>
                  <a:srgbClr val="000066"/>
                </a:solidFill>
                <a:latin typeface="+mj-lt"/>
                <a:ea typeface="Open Sans" panose="020B0606030504020204" pitchFamily="34" charset="0"/>
                <a:cs typeface="Baloo 2 SemiBold" panose="020B0604020202020204" charset="0"/>
              </a:rPr>
              <a:t> </a:t>
            </a:r>
            <a:r>
              <a:rPr lang="vi-VN" sz="2400" dirty="0" err="1">
                <a:solidFill>
                  <a:srgbClr val="000066"/>
                </a:solidFill>
                <a:latin typeface="+mj-lt"/>
                <a:ea typeface="Open Sans" panose="020B0606030504020204" pitchFamily="34" charset="0"/>
                <a:cs typeface="Baloo 2 SemiBold" panose="020B0604020202020204" charset="0"/>
              </a:rPr>
              <a:t>lắm</a:t>
            </a:r>
            <a:r>
              <a:rPr lang="vi-VN" sz="2400" dirty="0">
                <a:solidFill>
                  <a:srgbClr val="000066"/>
                </a:solidFill>
                <a:latin typeface="+mj-lt"/>
                <a:ea typeface="Open Sans" panose="020B0606030504020204" pitchFamily="34" charset="0"/>
                <a:cs typeface="Baloo 2 SemiBold" panose="020B0604020202020204" charset="0"/>
              </a:rPr>
              <a:t>.</a:t>
            </a:r>
            <a:endParaRPr lang="en-US" sz="2400" dirty="0">
              <a:solidFill>
                <a:srgbClr val="000066"/>
              </a:solidFill>
              <a:latin typeface="+mj-lt"/>
              <a:ea typeface="Open Sans" panose="020B0606030504020204" pitchFamily="34" charset="0"/>
              <a:cs typeface="Open Sans" panose="020B0606030504020204" pitchFamily="34" charset="0"/>
            </a:endParaRPr>
          </a:p>
        </p:txBody>
      </p:sp>
      <p:pic>
        <p:nvPicPr>
          <p:cNvPr id="8" name="Hình ảnh 8"/>
          <p:cNvPicPr>
            <a:picLocks noChangeAspect="1"/>
          </p:cNvPicPr>
          <p:nvPr/>
        </p:nvPicPr>
        <p:blipFill>
          <a:blip r:embed="rId2"/>
          <a:stretch>
            <a:fillRect/>
          </a:stretch>
        </p:blipFill>
        <p:spPr>
          <a:xfrm>
            <a:off x="301787" y="367830"/>
            <a:ext cx="5541598" cy="3381847"/>
          </a:xfrm>
          <a:prstGeom prst="rect">
            <a:avLst/>
          </a:prstGeom>
        </p:spPr>
      </p:pic>
      <p:pic>
        <p:nvPicPr>
          <p:cNvPr id="9" name="Hình ảnh 10"/>
          <p:cNvPicPr>
            <a:picLocks noChangeAspect="1"/>
          </p:cNvPicPr>
          <p:nvPr/>
        </p:nvPicPr>
        <p:blipFill>
          <a:blip r:embed="rId3"/>
          <a:stretch>
            <a:fillRect/>
          </a:stretch>
        </p:blipFill>
        <p:spPr>
          <a:xfrm>
            <a:off x="6749322" y="565431"/>
            <a:ext cx="4903988" cy="3343742"/>
          </a:xfrm>
          <a:prstGeom prst="rect">
            <a:avLst/>
          </a:prstGeom>
        </p:spPr>
      </p:pic>
      <p:sp>
        <p:nvSpPr>
          <p:cNvPr id="10" name="TextBox 9"/>
          <p:cNvSpPr txBox="1"/>
          <p:nvPr/>
        </p:nvSpPr>
        <p:spPr>
          <a:xfrm>
            <a:off x="6014884" y="3916800"/>
            <a:ext cx="5872316" cy="2145268"/>
          </a:xfrm>
          <a:prstGeom prst="roundRect">
            <a:avLst/>
          </a:prstGeom>
          <a:solidFill>
            <a:srgbClr val="FFCCCC"/>
          </a:solidFill>
          <a:ln w="28575">
            <a:noFill/>
            <a:prstDash val="soli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square">
            <a:spAutoFit/>
          </a:bodyPr>
          <a:lstStyle/>
          <a:p>
            <a:pPr algn="just"/>
            <a:r>
              <a:rPr lang="vi-VN" sz="2400" dirty="0">
                <a:solidFill>
                  <a:srgbClr val="000066"/>
                </a:solidFill>
                <a:latin typeface="+mj-lt"/>
                <a:ea typeface="Open Sans" panose="020B0606030504020204" pitchFamily="34" charset="0"/>
                <a:cs typeface="Open Sans" panose="020B0606030504020204" pitchFamily="34" charset="0"/>
              </a:rPr>
              <a:t>Tranh </a:t>
            </a:r>
            <a:r>
              <a:rPr lang="vi-VN" sz="2400" dirty="0">
                <a:solidFill>
                  <a:srgbClr val="000066"/>
                </a:solidFill>
                <a:latin typeface="+mj-lt"/>
                <a:ea typeface="Open Sans" panose="020B0606030504020204" pitchFamily="34" charset="0"/>
                <a:cs typeface="Baloo 2 SemiBold" panose="020B0604020202020204" charset="0"/>
              </a:rPr>
              <a:t>2</a:t>
            </a:r>
            <a:r>
              <a:rPr lang="vi-VN" sz="2400" dirty="0">
                <a:solidFill>
                  <a:srgbClr val="000066"/>
                </a:solidFill>
                <a:latin typeface="+mj-lt"/>
                <a:ea typeface="Open Sans" panose="020B0606030504020204" pitchFamily="34" charset="0"/>
                <a:cs typeface="Open Sans" panose="020B0606030504020204" pitchFamily="34" charset="0"/>
              </a:rPr>
              <a:t>: Cảnh trời nắng như đổ lửa, các cây hoa trong vườn héo rũ, riêng cây xương rồng (thân mập mạp) vẫn xanh tốt. Cây xương </a:t>
            </a:r>
            <a:r>
              <a:rPr lang="vi-VN" sz="2400" dirty="0" err="1">
                <a:solidFill>
                  <a:srgbClr val="000066"/>
                </a:solidFill>
                <a:latin typeface="+mj-lt"/>
                <a:ea typeface="Open Sans" panose="020B0606030504020204" pitchFamily="34" charset="0"/>
                <a:cs typeface="Open Sans" panose="020B0606030504020204" pitchFamily="34" charset="0"/>
              </a:rPr>
              <a:t>rồng</a:t>
            </a:r>
            <a:r>
              <a:rPr lang="vi-VN" sz="2400" dirty="0">
                <a:solidFill>
                  <a:srgbClr val="000066"/>
                </a:solidFill>
                <a:latin typeface="+mj-lt"/>
                <a:ea typeface="Open Sans" panose="020B0606030504020204" pitchFamily="34" charset="0"/>
                <a:cs typeface="Open Sans" panose="020B0606030504020204" pitchFamily="34" charset="0"/>
              </a:rPr>
              <a:t> như đang lo </a:t>
            </a:r>
            <a:r>
              <a:rPr lang="vi-VN" sz="2400" dirty="0" err="1">
                <a:solidFill>
                  <a:srgbClr val="000066"/>
                </a:solidFill>
                <a:latin typeface="+mj-lt"/>
                <a:ea typeface="Open Sans" panose="020B0606030504020204" pitchFamily="34" charset="0"/>
                <a:cs typeface="Open Sans" panose="020B0606030504020204" pitchFamily="34" charset="0"/>
              </a:rPr>
              <a:t>lắng</a:t>
            </a:r>
            <a:r>
              <a:rPr lang="vi-VN" sz="2400" dirty="0">
                <a:solidFill>
                  <a:srgbClr val="000066"/>
                </a:solidFill>
                <a:latin typeface="+mj-lt"/>
                <a:ea typeface="Open Sans" panose="020B0606030504020204" pitchFamily="34" charset="0"/>
                <a:cs typeface="Open Sans" panose="020B0606030504020204" pitchFamily="34" charset="0"/>
              </a:rPr>
              <a:t> cho </a:t>
            </a:r>
            <a:r>
              <a:rPr lang="vi-VN" sz="2400" dirty="0" err="1">
                <a:solidFill>
                  <a:srgbClr val="000066"/>
                </a:solidFill>
                <a:latin typeface="+mj-lt"/>
                <a:ea typeface="Open Sans" panose="020B0606030504020204" pitchFamily="34" charset="0"/>
                <a:cs typeface="Open Sans" panose="020B0606030504020204" pitchFamily="34" charset="0"/>
              </a:rPr>
              <a:t>các</a:t>
            </a:r>
            <a:r>
              <a:rPr lang="vi-VN" sz="2400" dirty="0">
                <a:solidFill>
                  <a:srgbClr val="000066"/>
                </a:solidFill>
                <a:latin typeface="+mj-lt"/>
                <a:ea typeface="Open Sans" panose="020B0606030504020204" pitchFamily="34" charset="0"/>
                <a:cs typeface="Open Sans" panose="020B0606030504020204" pitchFamily="34" charset="0"/>
              </a:rPr>
              <a:t> </a:t>
            </a:r>
            <a:r>
              <a:rPr lang="vi-VN" sz="2400" dirty="0" err="1">
                <a:solidFill>
                  <a:srgbClr val="000066"/>
                </a:solidFill>
                <a:latin typeface="+mj-lt"/>
                <a:ea typeface="Open Sans" panose="020B0606030504020204" pitchFamily="34" charset="0"/>
                <a:cs typeface="Open Sans" panose="020B0606030504020204" pitchFamily="34" charset="0"/>
              </a:rPr>
              <a:t>loài</a:t>
            </a:r>
            <a:r>
              <a:rPr lang="vi-VN" sz="2400" dirty="0">
                <a:solidFill>
                  <a:srgbClr val="000066"/>
                </a:solidFill>
                <a:latin typeface="+mj-lt"/>
                <a:ea typeface="Open Sans" panose="020B0606030504020204" pitchFamily="34" charset="0"/>
                <a:cs typeface="Open Sans" panose="020B0606030504020204" pitchFamily="34" charset="0"/>
              </a:rPr>
              <a:t> hoa.</a:t>
            </a:r>
            <a:endParaRPr lang="en-US" sz="2400" dirty="0">
              <a:solidFill>
                <a:srgbClr val="000066"/>
              </a:solidFill>
              <a:latin typeface="+mj-lt"/>
              <a:ea typeface="Open Sans" panose="020B0606030504020204" pitchFamily="34" charset="0"/>
              <a:cs typeface="Open Sans" panose="020B0606030504020204" pitchFamily="34" charset="0"/>
            </a:endParaRPr>
          </a:p>
        </p:txBody>
      </p:sp>
      <p:sp>
        <p:nvSpPr>
          <p:cNvPr id="11" name="Cloud 10"/>
          <p:cNvSpPr/>
          <p:nvPr/>
        </p:nvSpPr>
        <p:spPr>
          <a:xfrm>
            <a:off x="3848394" y="-53547"/>
            <a:ext cx="4018964" cy="1237957"/>
          </a:xfrm>
          <a:prstGeom prst="cloud">
            <a:avLst/>
          </a:prstGeom>
          <a:solidFill>
            <a:srgbClr val="F79646">
              <a:lumMod val="20000"/>
              <a:lumOff val="80000"/>
            </a:srgbClr>
          </a:solidFill>
          <a:ln w="25400" cap="flat" cmpd="sng" algn="ctr">
            <a:solidFill>
              <a:srgbClr val="F79646"/>
            </a:solidFill>
            <a:prstDash val="solid"/>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sz="2800" b="0" i="0" u="none" strike="noStrike" kern="0" cap="none" spc="0" normalizeH="0" baseline="0" noProof="0" dirty="0" err="1">
                <a:ln>
                  <a:noFill/>
                </a:ln>
                <a:solidFill>
                  <a:srgbClr val="FF0000"/>
                </a:solidFill>
                <a:effectLst/>
                <a:uLnTx/>
                <a:uFillTx/>
                <a:latin typeface="+mj-lt"/>
                <a:ea typeface="+mn-ea"/>
                <a:cs typeface="+mn-cs"/>
              </a:rPr>
              <a:t>Trình</a:t>
            </a:r>
            <a:r>
              <a:rPr kumimoji="0" lang="en-US" sz="2800" b="0" i="0" u="none" strike="noStrike" kern="0" cap="none" spc="0" normalizeH="0" baseline="0" noProof="0" dirty="0">
                <a:ln>
                  <a:noFill/>
                </a:ln>
                <a:solidFill>
                  <a:srgbClr val="FF0000"/>
                </a:solidFill>
                <a:effectLst/>
                <a:uLnTx/>
                <a:uFillTx/>
                <a:latin typeface="+mj-lt"/>
                <a:ea typeface="+mn-ea"/>
                <a:cs typeface="+mn-cs"/>
              </a:rPr>
              <a:t> </a:t>
            </a:r>
            <a:r>
              <a:rPr kumimoji="0" lang="en-US" sz="2800" b="0" i="0" u="none" strike="noStrike" kern="0" cap="none" spc="0" normalizeH="0" baseline="0" noProof="0" dirty="0" err="1">
                <a:ln>
                  <a:noFill/>
                </a:ln>
                <a:solidFill>
                  <a:srgbClr val="FF0000"/>
                </a:solidFill>
                <a:effectLst/>
                <a:uLnTx/>
                <a:uFillTx/>
                <a:latin typeface="+mj-lt"/>
                <a:ea typeface="+mn-ea"/>
                <a:cs typeface="+mn-cs"/>
              </a:rPr>
              <a:t>bày</a:t>
            </a:r>
            <a:r>
              <a:rPr kumimoji="0" lang="en-US" sz="2800" b="0" i="0" u="none" strike="noStrike" kern="0" cap="none" spc="0" normalizeH="0" baseline="0" noProof="0" dirty="0">
                <a:ln>
                  <a:noFill/>
                </a:ln>
                <a:solidFill>
                  <a:srgbClr val="FF0000"/>
                </a:solidFill>
                <a:effectLst/>
                <a:uLnTx/>
                <a:uFillTx/>
                <a:latin typeface="+mj-lt"/>
                <a:ea typeface="+mn-ea"/>
                <a:cs typeface="+mn-cs"/>
              </a:rPr>
              <a:t> </a:t>
            </a:r>
            <a:r>
              <a:rPr kumimoji="0" lang="en-US" sz="2800" b="0" i="0" u="none" strike="noStrike" kern="0" cap="none" spc="0" normalizeH="0" baseline="0" noProof="0" dirty="0" err="1">
                <a:ln>
                  <a:noFill/>
                </a:ln>
                <a:solidFill>
                  <a:srgbClr val="FF0000"/>
                </a:solidFill>
                <a:effectLst/>
                <a:uLnTx/>
                <a:uFillTx/>
                <a:latin typeface="+mj-lt"/>
                <a:ea typeface="+mn-ea"/>
                <a:cs typeface="+mn-cs"/>
              </a:rPr>
              <a:t>trước</a:t>
            </a:r>
            <a:r>
              <a:rPr kumimoji="0" lang="en-US" sz="2800" b="0" i="0" u="none" strike="noStrike" kern="0" cap="none" spc="0" normalizeH="0" baseline="0" noProof="0" dirty="0">
                <a:ln>
                  <a:noFill/>
                </a:ln>
                <a:solidFill>
                  <a:srgbClr val="FF0000"/>
                </a:solidFill>
                <a:effectLst/>
                <a:uLnTx/>
                <a:uFillTx/>
                <a:latin typeface="+mj-lt"/>
                <a:ea typeface="+mn-ea"/>
                <a:cs typeface="+mn-cs"/>
              </a:rPr>
              <a:t> </a:t>
            </a:r>
            <a:r>
              <a:rPr kumimoji="0" lang="en-US" sz="2800" b="0" i="0" u="none" strike="noStrike" kern="0" cap="none" spc="0" normalizeH="0" baseline="0" noProof="0" dirty="0" err="1">
                <a:ln>
                  <a:noFill/>
                </a:ln>
                <a:solidFill>
                  <a:srgbClr val="FF0000"/>
                </a:solidFill>
                <a:effectLst/>
                <a:uLnTx/>
                <a:uFillTx/>
                <a:latin typeface="+mj-lt"/>
                <a:ea typeface="+mn-ea"/>
                <a:cs typeface="+mn-cs"/>
              </a:rPr>
              <a:t>lớp</a:t>
            </a:r>
            <a:endParaRPr kumimoji="0" lang="en-US" sz="2800" b="0" i="0" u="none" strike="noStrike" kern="0" cap="none" spc="0" normalizeH="0" baseline="0" noProof="0" dirty="0">
              <a:ln>
                <a:noFill/>
              </a:ln>
              <a:solidFill>
                <a:srgbClr val="FF0000"/>
              </a:solidFill>
              <a:effectLst/>
              <a:uLnTx/>
              <a:uFillTx/>
              <a:latin typeface="+mj-lt"/>
              <a:ea typeface="+mn-ea"/>
              <a:cs typeface="+mn-cs"/>
            </a:endParaRPr>
          </a:p>
        </p:txBody>
      </p:sp>
      <p:pic>
        <p:nvPicPr>
          <p:cNvPr id="12" name="Picture 4" descr="Trang Phục Dân Tộc Thiểu Số Hình ảnh PNG | Vector và các tập tin PSD | Tải  về miễn phí trên Pngtree"/>
          <p:cNvPicPr>
            <a:picLocks noChangeAspect="1" noChangeArrowheads="1"/>
          </p:cNvPicPr>
          <p:nvPr/>
        </p:nvPicPr>
        <p:blipFill>
          <a:blip r:embed="rId4" cstate="print">
            <a:extLst>
              <a:ext uri="{BEBA8EAE-BF5A-486C-A8C5-ECC9F3942E4B}">
                <a14:imgProps xmlns:a14="http://schemas.microsoft.com/office/drawing/2010/main">
                  <a14:imgLayer r:embed="rId5">
                    <a14:imgEffect>
                      <a14:backgroundRemoval t="6250" b="94500" l="10000" r="90000">
                        <a14:foregroundMark x1="32333" y1="6250" x2="39833" y2="14083"/>
                        <a14:foregroundMark x1="40417" y1="90167" x2="54750" y2="92500"/>
                        <a14:foregroundMark x1="54750" y1="92500" x2="77417" y2="91500"/>
                        <a14:foregroundMark x1="21917" y1="90250" x2="68417" y2="93083"/>
                        <a14:foregroundMark x1="19917" y1="90333" x2="28000" y2="93667"/>
                        <a14:foregroundMark x1="28000" y1="93667" x2="45167" y2="94500"/>
                        <a14:foregroundMark x1="45167" y1="94500" x2="69750" y2="93833"/>
                      </a14:backgroundRemoval>
                    </a14:imgEffect>
                  </a14:imgLayer>
                </a14:imgProps>
              </a:ext>
              <a:ext uri="{28A0092B-C50C-407E-A947-70E740481C1C}">
                <a14:useLocalDpi xmlns:a14="http://schemas.microsoft.com/office/drawing/2010/main" val="0"/>
              </a:ext>
            </a:extLst>
          </a:blip>
          <a:stretch>
            <a:fillRect/>
          </a:stretch>
        </p:blipFill>
        <p:spPr bwMode="auto">
          <a:xfrm>
            <a:off x="5404380" y="1497156"/>
            <a:ext cx="1770144" cy="18001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4400349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anim calcmode="lin" valueType="num">
                                      <p:cBhvr>
                                        <p:cTn id="13" dur="1000" fill="hold"/>
                                        <p:tgtEl>
                                          <p:spTgt spid="8"/>
                                        </p:tgtEl>
                                        <p:attrNameLst>
                                          <p:attrName>ppt_x</p:attrName>
                                        </p:attrNameLst>
                                      </p:cBhvr>
                                      <p:tavLst>
                                        <p:tav tm="0">
                                          <p:val>
                                            <p:strVal val="#ppt_x"/>
                                          </p:val>
                                        </p:tav>
                                        <p:tav tm="100000">
                                          <p:val>
                                            <p:strVal val="#ppt_x"/>
                                          </p:val>
                                        </p:tav>
                                      </p:tavLst>
                                    </p:anim>
                                    <p:anim calcmode="lin" valueType="num">
                                      <p:cBhvr>
                                        <p:cTn id="14"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barn(inVertical)">
                                      <p:cBhvr>
                                        <p:cTn id="19" dur="5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21" presetClass="entr" presetSubtype="1" fill="hold"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heel(1)">
                                      <p:cBhvr>
                                        <p:cTn id="24" dur="20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barn(inVertical)">
                                      <p:cBhvr>
                                        <p:cTn id="2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P spid="11"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Hình ảnh 6"/>
          <p:cNvPicPr>
            <a:picLocks noChangeAspect="1"/>
          </p:cNvPicPr>
          <p:nvPr/>
        </p:nvPicPr>
        <p:blipFill>
          <a:blip r:embed="rId2"/>
          <a:stretch>
            <a:fillRect/>
          </a:stretch>
        </p:blipFill>
        <p:spPr>
          <a:xfrm>
            <a:off x="7116274" y="503581"/>
            <a:ext cx="4437185" cy="3534268"/>
          </a:xfrm>
          <a:prstGeom prst="snip2DiagRect">
            <a:avLst/>
          </a:prstGeom>
          <a:solidFill>
            <a:srgbClr val="FFFFFF">
              <a:shade val="85000"/>
            </a:srgbClr>
          </a:solidFill>
          <a:ln w="88900" cap="sq">
            <a:solidFill>
              <a:srgbClr val="FFFFFF"/>
            </a:solidFill>
            <a:miter lim="800000"/>
            <a:headEnd/>
            <a:tailEnd/>
          </a:ln>
          <a:effectLst>
            <a:outerShdw blurRad="88900" algn="tl" rotWithShape="0">
              <a:srgbClr val="000000">
                <a:alpha val="45000"/>
              </a:srgbClr>
            </a:outerShdw>
          </a:effectLst>
          <a:scene3d>
            <a:camera prst="orthographicFront"/>
            <a:lightRig rig="twoPt" dir="t">
              <a:rot lat="0" lon="0" rev="7200000"/>
            </a:lightRig>
          </a:scene3d>
          <a:sp3d>
            <a:bevelT w="25400" h="19050"/>
            <a:contourClr>
              <a:srgbClr val="FFFFFF"/>
            </a:contourClr>
          </a:sp3d>
        </p:spPr>
      </p:pic>
      <p:sp>
        <p:nvSpPr>
          <p:cNvPr id="8" name="TextBox 7"/>
          <p:cNvSpPr txBox="1"/>
          <p:nvPr/>
        </p:nvSpPr>
        <p:spPr>
          <a:xfrm>
            <a:off x="554400" y="4786939"/>
            <a:ext cx="5729900" cy="1328023"/>
          </a:xfrm>
          <a:prstGeom prst="roundRect">
            <a:avLst/>
          </a:prstGeom>
          <a:solidFill>
            <a:srgbClr val="B0D9DB"/>
          </a:solidFill>
          <a:ln w="28575">
            <a:noFill/>
            <a:prstDash val="soli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square">
            <a:spAutoFit/>
          </a:bodyPr>
          <a:lstStyle/>
          <a:p>
            <a:pPr algn="just">
              <a:defRPr/>
            </a:pPr>
            <a:r>
              <a:rPr lang="vi-VN" sz="2400" dirty="0">
                <a:solidFill>
                  <a:srgbClr val="000066"/>
                </a:solidFill>
                <a:latin typeface="+mj-lt"/>
                <a:ea typeface="Open Sans" panose="020B0606030504020204" pitchFamily="34" charset="0"/>
                <a:cs typeface="Open Sans" panose="020B0606030504020204" pitchFamily="34" charset="0"/>
              </a:rPr>
              <a:t>Tranh 3: Cây xương rồng giơ tay năm lấy lá cây của các loài hoa đang héo rũ nâng lên. </a:t>
            </a:r>
            <a:r>
              <a:rPr lang="vi-VN" sz="2400" dirty="0" err="1">
                <a:solidFill>
                  <a:srgbClr val="000066"/>
                </a:solidFill>
                <a:latin typeface="+mj-lt"/>
                <a:ea typeface="Open Sans" panose="020B0606030504020204" pitchFamily="34" charset="0"/>
                <a:cs typeface="Open Sans" panose="020B0606030504020204" pitchFamily="34" charset="0"/>
              </a:rPr>
              <a:t>Các</a:t>
            </a:r>
            <a:r>
              <a:rPr lang="vi-VN" sz="2400" dirty="0">
                <a:solidFill>
                  <a:srgbClr val="000066"/>
                </a:solidFill>
                <a:latin typeface="+mj-lt"/>
                <a:ea typeface="Open Sans" panose="020B0606030504020204" pitchFamily="34" charset="0"/>
                <a:cs typeface="Open Sans" panose="020B0606030504020204" pitchFamily="34" charset="0"/>
              </a:rPr>
              <a:t> cây hoa như tươi </a:t>
            </a:r>
            <a:r>
              <a:rPr lang="vi-VN" sz="2400" dirty="0" err="1">
                <a:solidFill>
                  <a:srgbClr val="000066"/>
                </a:solidFill>
                <a:latin typeface="+mj-lt"/>
                <a:ea typeface="Open Sans" panose="020B0606030504020204" pitchFamily="34" charset="0"/>
                <a:cs typeface="Open Sans" panose="020B0606030504020204" pitchFamily="34" charset="0"/>
              </a:rPr>
              <a:t>dần</a:t>
            </a:r>
            <a:r>
              <a:rPr lang="vi-VN" sz="2400" dirty="0">
                <a:solidFill>
                  <a:srgbClr val="000066"/>
                </a:solidFill>
                <a:latin typeface="+mj-lt"/>
                <a:ea typeface="Open Sans" panose="020B0606030504020204" pitchFamily="34" charset="0"/>
                <a:cs typeface="Open Sans" panose="020B0606030504020204" pitchFamily="34" charset="0"/>
              </a:rPr>
              <a:t> </a:t>
            </a:r>
            <a:r>
              <a:rPr lang="vi-VN" sz="2400" dirty="0" err="1">
                <a:solidFill>
                  <a:srgbClr val="000066"/>
                </a:solidFill>
                <a:latin typeface="+mj-lt"/>
                <a:ea typeface="Open Sans" panose="020B0606030504020204" pitchFamily="34" charset="0"/>
                <a:cs typeface="Open Sans" panose="020B0606030504020204" pitchFamily="34" charset="0"/>
              </a:rPr>
              <a:t>lại</a:t>
            </a:r>
            <a:r>
              <a:rPr lang="vi-VN" sz="2400" dirty="0">
                <a:solidFill>
                  <a:srgbClr val="000066"/>
                </a:solidFill>
                <a:latin typeface="+mj-lt"/>
                <a:ea typeface="Open Sans" panose="020B0606030504020204" pitchFamily="34" charset="0"/>
                <a:cs typeface="Open Sans" panose="020B0606030504020204" pitchFamily="34" charset="0"/>
              </a:rPr>
              <a:t>.</a:t>
            </a:r>
            <a:endParaRPr lang="en-US" sz="2400" dirty="0">
              <a:solidFill>
                <a:srgbClr val="000066"/>
              </a:solidFill>
              <a:latin typeface="+mj-lt"/>
              <a:ea typeface="Open Sans" panose="020B0606030504020204" pitchFamily="34" charset="0"/>
              <a:cs typeface="Open Sans" panose="020B0606030504020204" pitchFamily="34" charset="0"/>
            </a:endParaRPr>
          </a:p>
        </p:txBody>
      </p:sp>
      <p:sp>
        <p:nvSpPr>
          <p:cNvPr id="9" name="TextBox 4"/>
          <p:cNvSpPr txBox="1"/>
          <p:nvPr/>
        </p:nvSpPr>
        <p:spPr>
          <a:xfrm>
            <a:off x="6633091" y="4786938"/>
            <a:ext cx="5433437" cy="1328023"/>
          </a:xfrm>
          <a:prstGeom prst="roundRect">
            <a:avLst/>
          </a:prstGeom>
          <a:solidFill>
            <a:srgbClr val="B0D9DB"/>
          </a:solidFill>
          <a:ln w="28575">
            <a:noFill/>
            <a:prstDash val="soli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square">
            <a:spAutoFit/>
          </a:bodyPr>
          <a:lstStyle/>
          <a:p>
            <a:pPr algn="just">
              <a:defRPr/>
            </a:pPr>
            <a:r>
              <a:rPr lang="vi-VN" sz="2400" dirty="0">
                <a:solidFill>
                  <a:srgbClr val="000066"/>
                </a:solidFill>
                <a:latin typeface="+mj-lt"/>
                <a:ea typeface="Open Sans" panose="020B0606030504020204" pitchFamily="34" charset="0"/>
                <a:cs typeface="Open Sans" panose="020B0606030504020204" pitchFamily="34" charset="0"/>
              </a:rPr>
              <a:t>Tranh 4: Cây xương rồng nở hoa đẹp rực rỡ. </a:t>
            </a:r>
            <a:r>
              <a:rPr lang="vi-VN" sz="2400" dirty="0" err="1">
                <a:solidFill>
                  <a:srgbClr val="000066"/>
                </a:solidFill>
                <a:latin typeface="+mj-lt"/>
                <a:ea typeface="Open Sans" panose="020B0606030504020204" pitchFamily="34" charset="0"/>
                <a:cs typeface="Open Sans" panose="020B0606030504020204" pitchFamily="34" charset="0"/>
              </a:rPr>
              <a:t>Nó</a:t>
            </a:r>
            <a:r>
              <a:rPr lang="vi-VN" sz="2400" dirty="0">
                <a:solidFill>
                  <a:srgbClr val="000066"/>
                </a:solidFill>
                <a:latin typeface="+mj-lt"/>
                <a:ea typeface="Open Sans" panose="020B0606030504020204" pitchFamily="34" charset="0"/>
                <a:cs typeface="Open Sans" panose="020B0606030504020204" pitchFamily="34" charset="0"/>
              </a:rPr>
              <a:t> đang </a:t>
            </a:r>
            <a:r>
              <a:rPr lang="vi-VN" sz="2400" dirty="0" err="1">
                <a:solidFill>
                  <a:srgbClr val="000066"/>
                </a:solidFill>
                <a:latin typeface="+mj-lt"/>
                <a:ea typeface="Open Sans" panose="020B0606030504020204" pitchFamily="34" charset="0"/>
                <a:cs typeface="Open Sans" panose="020B0606030504020204" pitchFamily="34" charset="0"/>
              </a:rPr>
              <a:t>cười</a:t>
            </a:r>
            <a:r>
              <a:rPr lang="vi-VN" sz="2400" dirty="0">
                <a:solidFill>
                  <a:srgbClr val="000066"/>
                </a:solidFill>
                <a:latin typeface="+mj-lt"/>
                <a:ea typeface="Open Sans" panose="020B0606030504020204" pitchFamily="34" charset="0"/>
                <a:cs typeface="Open Sans" panose="020B0606030504020204" pitchFamily="34" charset="0"/>
              </a:rPr>
              <a:t> </a:t>
            </a:r>
            <a:r>
              <a:rPr lang="vi-VN" sz="2400" dirty="0" err="1">
                <a:solidFill>
                  <a:srgbClr val="000066"/>
                </a:solidFill>
                <a:latin typeface="+mj-lt"/>
                <a:ea typeface="Open Sans" panose="020B0606030504020204" pitchFamily="34" charset="0"/>
                <a:cs typeface="Open Sans" panose="020B0606030504020204" pitchFamily="34" charset="0"/>
              </a:rPr>
              <a:t>rất</a:t>
            </a:r>
            <a:r>
              <a:rPr lang="vi-VN" sz="2400" dirty="0">
                <a:solidFill>
                  <a:srgbClr val="000066"/>
                </a:solidFill>
                <a:latin typeface="+mj-lt"/>
                <a:ea typeface="Open Sans" panose="020B0606030504020204" pitchFamily="34" charset="0"/>
                <a:cs typeface="Open Sans" panose="020B0606030504020204" pitchFamily="34" charset="0"/>
              </a:rPr>
              <a:t> vui </a:t>
            </a:r>
            <a:r>
              <a:rPr lang="vi-VN" sz="2400" dirty="0" err="1">
                <a:solidFill>
                  <a:srgbClr val="000066"/>
                </a:solidFill>
                <a:latin typeface="+mj-lt"/>
                <a:ea typeface="Open Sans" panose="020B0606030504020204" pitchFamily="34" charset="0"/>
                <a:cs typeface="Open Sans" panose="020B0606030504020204" pitchFamily="34" charset="0"/>
              </a:rPr>
              <a:t>vì</a:t>
            </a:r>
            <a:r>
              <a:rPr lang="vi-VN" sz="2400" dirty="0">
                <a:solidFill>
                  <a:srgbClr val="000066"/>
                </a:solidFill>
                <a:latin typeface="+mj-lt"/>
                <a:ea typeface="Open Sans" panose="020B0606030504020204" pitchFamily="34" charset="0"/>
                <a:cs typeface="Open Sans" panose="020B0606030504020204" pitchFamily="34" charset="0"/>
              </a:rPr>
              <a:t> </a:t>
            </a:r>
            <a:r>
              <a:rPr lang="vi-VN" sz="2400" dirty="0" err="1">
                <a:solidFill>
                  <a:srgbClr val="000066"/>
                </a:solidFill>
                <a:latin typeface="+mj-lt"/>
                <a:ea typeface="Open Sans" panose="020B0606030504020204" pitchFamily="34" charset="0"/>
                <a:cs typeface="Open Sans" panose="020B0606030504020204" pitchFamily="34" charset="0"/>
              </a:rPr>
              <a:t>sự</a:t>
            </a:r>
            <a:r>
              <a:rPr lang="vi-VN" sz="2400" dirty="0">
                <a:solidFill>
                  <a:srgbClr val="000066"/>
                </a:solidFill>
                <a:latin typeface="+mj-lt"/>
                <a:ea typeface="Open Sans" panose="020B0606030504020204" pitchFamily="34" charset="0"/>
                <a:cs typeface="Open Sans" panose="020B0606030504020204" pitchFamily="34" charset="0"/>
              </a:rPr>
              <a:t> thay </a:t>
            </a:r>
            <a:r>
              <a:rPr lang="vi-VN" sz="2400" dirty="0" err="1">
                <a:solidFill>
                  <a:srgbClr val="000066"/>
                </a:solidFill>
                <a:latin typeface="+mj-lt"/>
                <a:ea typeface="Open Sans" panose="020B0606030504020204" pitchFamily="34" charset="0"/>
                <a:cs typeface="Open Sans" panose="020B0606030504020204" pitchFamily="34" charset="0"/>
              </a:rPr>
              <a:t>đổi</a:t>
            </a:r>
            <a:r>
              <a:rPr lang="vi-VN" sz="2400" dirty="0">
                <a:solidFill>
                  <a:srgbClr val="000066"/>
                </a:solidFill>
                <a:latin typeface="+mj-lt"/>
                <a:ea typeface="Open Sans" panose="020B0606030504020204" pitchFamily="34" charset="0"/>
                <a:cs typeface="Open Sans" panose="020B0606030504020204" pitchFamily="34" charset="0"/>
              </a:rPr>
              <a:t> </a:t>
            </a:r>
            <a:r>
              <a:rPr lang="vi-VN" sz="2400" dirty="0" err="1">
                <a:solidFill>
                  <a:srgbClr val="000066"/>
                </a:solidFill>
                <a:latin typeface="+mj-lt"/>
                <a:ea typeface="Open Sans" panose="020B0606030504020204" pitchFamily="34" charset="0"/>
                <a:cs typeface="Open Sans" panose="020B0606030504020204" pitchFamily="34" charset="0"/>
              </a:rPr>
              <a:t>diệu</a:t>
            </a:r>
            <a:r>
              <a:rPr lang="vi-VN" sz="2400" dirty="0">
                <a:solidFill>
                  <a:srgbClr val="000066"/>
                </a:solidFill>
                <a:latin typeface="+mj-lt"/>
                <a:ea typeface="Open Sans" panose="020B0606030504020204" pitchFamily="34" charset="0"/>
                <a:cs typeface="Open Sans" panose="020B0606030504020204" pitchFamily="34" charset="0"/>
              </a:rPr>
              <a:t> </a:t>
            </a:r>
            <a:r>
              <a:rPr lang="vi-VN" sz="2400" dirty="0" err="1">
                <a:solidFill>
                  <a:srgbClr val="000066"/>
                </a:solidFill>
                <a:latin typeface="+mj-lt"/>
                <a:ea typeface="Open Sans" panose="020B0606030504020204" pitchFamily="34" charset="0"/>
                <a:cs typeface="Open Sans" panose="020B0606030504020204" pitchFamily="34" charset="0"/>
              </a:rPr>
              <a:t>kì</a:t>
            </a:r>
            <a:r>
              <a:rPr lang="vi-VN" sz="2400" dirty="0">
                <a:solidFill>
                  <a:srgbClr val="000066"/>
                </a:solidFill>
                <a:latin typeface="+mj-lt"/>
                <a:ea typeface="Open Sans" panose="020B0606030504020204" pitchFamily="34" charset="0"/>
                <a:cs typeface="Open Sans" panose="020B0606030504020204" pitchFamily="34" charset="0"/>
              </a:rPr>
              <a:t> .</a:t>
            </a:r>
            <a:endParaRPr lang="en-US" sz="2400" dirty="0">
              <a:solidFill>
                <a:srgbClr val="000066"/>
              </a:solidFill>
              <a:latin typeface="+mj-lt"/>
              <a:ea typeface="Open Sans" panose="020B0606030504020204" pitchFamily="34" charset="0"/>
              <a:cs typeface="Open Sans" panose="020B0606030504020204" pitchFamily="34" charset="0"/>
            </a:endParaRPr>
          </a:p>
        </p:txBody>
      </p:sp>
      <p:pic>
        <p:nvPicPr>
          <p:cNvPr id="10" name="Hình ảnh 2"/>
          <p:cNvPicPr>
            <a:picLocks noChangeAspect="1"/>
          </p:cNvPicPr>
          <p:nvPr/>
        </p:nvPicPr>
        <p:blipFill>
          <a:blip r:embed="rId3"/>
          <a:stretch>
            <a:fillRect/>
          </a:stretch>
        </p:blipFill>
        <p:spPr>
          <a:xfrm>
            <a:off x="732692" y="548387"/>
            <a:ext cx="4722762" cy="3543795"/>
          </a:xfrm>
          <a:prstGeom prst="snip2DiagRect">
            <a:avLst/>
          </a:prstGeom>
          <a:solidFill>
            <a:srgbClr val="FFFFFF">
              <a:shade val="85000"/>
            </a:srgbClr>
          </a:solidFill>
          <a:ln w="88900" cap="sq">
            <a:solidFill>
              <a:srgbClr val="FFFFFF"/>
            </a:solidFill>
            <a:miter lim="800000"/>
            <a:headEnd/>
            <a:tailEnd/>
          </a:ln>
          <a:effectLst>
            <a:outerShdw blurRad="88900" algn="tl" rotWithShape="0">
              <a:srgbClr val="000000">
                <a:alpha val="45000"/>
              </a:srgbClr>
            </a:outerShdw>
          </a:effectLst>
          <a:scene3d>
            <a:camera prst="orthographicFront"/>
            <a:lightRig rig="twoPt" dir="t">
              <a:rot lat="0" lon="0" rev="7200000"/>
            </a:lightRig>
          </a:scene3d>
          <a:sp3d>
            <a:bevelT w="25400" h="19050"/>
            <a:contourClr>
              <a:srgbClr val="FFFFFF"/>
            </a:contourClr>
          </a:sp3d>
        </p:spPr>
      </p:pic>
      <p:sp>
        <p:nvSpPr>
          <p:cNvPr id="11" name="Cloud 10"/>
          <p:cNvSpPr/>
          <p:nvPr/>
        </p:nvSpPr>
        <p:spPr>
          <a:xfrm>
            <a:off x="5106792" y="-70591"/>
            <a:ext cx="4018964" cy="1237957"/>
          </a:xfrm>
          <a:prstGeom prst="cloud">
            <a:avLst/>
          </a:prstGeom>
          <a:solidFill>
            <a:srgbClr val="F79646">
              <a:lumMod val="20000"/>
              <a:lumOff val="80000"/>
            </a:srgbClr>
          </a:solidFill>
          <a:ln w="25400" cap="flat" cmpd="sng" algn="ctr">
            <a:solidFill>
              <a:srgbClr val="F79646"/>
            </a:solidFill>
            <a:prstDash val="solid"/>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sz="2800" b="0" i="0" u="none" strike="noStrike" kern="0" cap="none" spc="0" normalizeH="0" baseline="0" noProof="0" dirty="0" err="1">
                <a:ln>
                  <a:noFill/>
                </a:ln>
                <a:solidFill>
                  <a:srgbClr val="FF0000"/>
                </a:solidFill>
                <a:effectLst/>
                <a:uLnTx/>
                <a:uFillTx/>
                <a:latin typeface="+mj-lt"/>
                <a:ea typeface="+mn-ea"/>
                <a:cs typeface="+mn-cs"/>
              </a:rPr>
              <a:t>Trình</a:t>
            </a:r>
            <a:r>
              <a:rPr kumimoji="0" lang="en-US" sz="2800" b="0" i="0" u="none" strike="noStrike" kern="0" cap="none" spc="0" normalizeH="0" baseline="0" noProof="0" dirty="0">
                <a:ln>
                  <a:noFill/>
                </a:ln>
                <a:solidFill>
                  <a:srgbClr val="FF0000"/>
                </a:solidFill>
                <a:effectLst/>
                <a:uLnTx/>
                <a:uFillTx/>
                <a:latin typeface="+mj-lt"/>
                <a:ea typeface="+mn-ea"/>
                <a:cs typeface="+mn-cs"/>
              </a:rPr>
              <a:t> </a:t>
            </a:r>
            <a:r>
              <a:rPr kumimoji="0" lang="en-US" sz="2800" b="0" i="0" u="none" strike="noStrike" kern="0" cap="none" spc="0" normalizeH="0" baseline="0" noProof="0" dirty="0" err="1">
                <a:ln>
                  <a:noFill/>
                </a:ln>
                <a:solidFill>
                  <a:srgbClr val="FF0000"/>
                </a:solidFill>
                <a:effectLst/>
                <a:uLnTx/>
                <a:uFillTx/>
                <a:latin typeface="+mj-lt"/>
                <a:ea typeface="+mn-ea"/>
                <a:cs typeface="+mn-cs"/>
              </a:rPr>
              <a:t>bày</a:t>
            </a:r>
            <a:r>
              <a:rPr kumimoji="0" lang="en-US" sz="2800" b="0" i="0" u="none" strike="noStrike" kern="0" cap="none" spc="0" normalizeH="0" baseline="0" noProof="0" dirty="0">
                <a:ln>
                  <a:noFill/>
                </a:ln>
                <a:solidFill>
                  <a:srgbClr val="FF0000"/>
                </a:solidFill>
                <a:effectLst/>
                <a:uLnTx/>
                <a:uFillTx/>
                <a:latin typeface="+mj-lt"/>
                <a:ea typeface="+mn-ea"/>
                <a:cs typeface="+mn-cs"/>
              </a:rPr>
              <a:t> </a:t>
            </a:r>
            <a:r>
              <a:rPr kumimoji="0" lang="en-US" sz="2800" b="0" i="0" u="none" strike="noStrike" kern="0" cap="none" spc="0" normalizeH="0" baseline="0" noProof="0" dirty="0" err="1">
                <a:ln>
                  <a:noFill/>
                </a:ln>
                <a:solidFill>
                  <a:srgbClr val="FF0000"/>
                </a:solidFill>
                <a:effectLst/>
                <a:uLnTx/>
                <a:uFillTx/>
                <a:latin typeface="+mj-lt"/>
                <a:ea typeface="+mn-ea"/>
                <a:cs typeface="+mn-cs"/>
              </a:rPr>
              <a:t>trước</a:t>
            </a:r>
            <a:r>
              <a:rPr kumimoji="0" lang="en-US" sz="2800" b="0" i="0" u="none" strike="noStrike" kern="0" cap="none" spc="0" normalizeH="0" baseline="0" noProof="0" dirty="0">
                <a:ln>
                  <a:noFill/>
                </a:ln>
                <a:solidFill>
                  <a:srgbClr val="FF0000"/>
                </a:solidFill>
                <a:effectLst/>
                <a:uLnTx/>
                <a:uFillTx/>
                <a:latin typeface="+mj-lt"/>
                <a:ea typeface="+mn-ea"/>
                <a:cs typeface="+mn-cs"/>
              </a:rPr>
              <a:t> </a:t>
            </a:r>
            <a:r>
              <a:rPr kumimoji="0" lang="en-US" sz="2800" b="0" i="0" u="none" strike="noStrike" kern="0" cap="none" spc="0" normalizeH="0" baseline="0" noProof="0" dirty="0" err="1">
                <a:ln>
                  <a:noFill/>
                </a:ln>
                <a:solidFill>
                  <a:srgbClr val="FF0000"/>
                </a:solidFill>
                <a:effectLst/>
                <a:uLnTx/>
                <a:uFillTx/>
                <a:latin typeface="+mj-lt"/>
                <a:ea typeface="+mn-ea"/>
                <a:cs typeface="+mn-cs"/>
              </a:rPr>
              <a:t>lớp</a:t>
            </a:r>
            <a:endParaRPr kumimoji="0" lang="en-US" sz="2800" b="0" i="0" u="none" strike="noStrike" kern="0" cap="none" spc="0" normalizeH="0" baseline="0" noProof="0" dirty="0">
              <a:ln>
                <a:noFill/>
              </a:ln>
              <a:solidFill>
                <a:srgbClr val="FF0000"/>
              </a:solidFill>
              <a:effectLst/>
              <a:uLnTx/>
              <a:uFillTx/>
              <a:latin typeface="+mj-lt"/>
              <a:ea typeface="+mn-ea"/>
              <a:cs typeface="+mn-cs"/>
            </a:endParaRPr>
          </a:p>
        </p:txBody>
      </p:sp>
      <p:pic>
        <p:nvPicPr>
          <p:cNvPr id="12" name="Picture 4" descr="Trang Phục Dân Tộc Thiểu Số Hình ảnh PNG | Vector và các tập tin PSD | Tải  về miễn phí trên Pngtree"/>
          <p:cNvPicPr>
            <a:picLocks noChangeAspect="1" noChangeArrowheads="1"/>
          </p:cNvPicPr>
          <p:nvPr/>
        </p:nvPicPr>
        <p:blipFill>
          <a:blip r:embed="rId4" cstate="print">
            <a:extLst>
              <a:ext uri="{BEBA8EAE-BF5A-486C-A8C5-ECC9F3942E4B}">
                <a14:imgProps xmlns:a14="http://schemas.microsoft.com/office/drawing/2010/main">
                  <a14:imgLayer r:embed="rId5">
                    <a14:imgEffect>
                      <a14:backgroundRemoval t="6250" b="94500" l="10000" r="90000">
                        <a14:foregroundMark x1="32333" y1="6250" x2="39833" y2="14083"/>
                        <a14:foregroundMark x1="40417" y1="90167" x2="54750" y2="92500"/>
                        <a14:foregroundMark x1="54750" y1="92500" x2="77417" y2="91500"/>
                        <a14:foregroundMark x1="21917" y1="90250" x2="68417" y2="93083"/>
                        <a14:foregroundMark x1="19917" y1="90333" x2="28000" y2="93667"/>
                        <a14:foregroundMark x1="28000" y1="93667" x2="45167" y2="94500"/>
                        <a14:foregroundMark x1="45167" y1="94500" x2="69750" y2="93833"/>
                      </a14:backgroundRemoval>
                    </a14:imgEffect>
                  </a14:imgLayer>
                </a14:imgProps>
              </a:ext>
              <a:ext uri="{28A0092B-C50C-407E-A947-70E740481C1C}">
                <a14:useLocalDpi xmlns:a14="http://schemas.microsoft.com/office/drawing/2010/main" val="0"/>
              </a:ext>
            </a:extLst>
          </a:blip>
          <a:stretch>
            <a:fillRect/>
          </a:stretch>
        </p:blipFill>
        <p:spPr bwMode="auto">
          <a:xfrm>
            <a:off x="5282488" y="2883551"/>
            <a:ext cx="2276581" cy="18001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1438103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randombar(horizont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barn(inVertical)">
                                      <p:cBhvr>
                                        <p:cTn id="2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Hình ảnh 7"/>
          <p:cNvPicPr>
            <a:picLocks noChangeAspect="1"/>
          </p:cNvPicPr>
          <p:nvPr/>
        </p:nvPicPr>
        <p:blipFill>
          <a:blip r:embed="rId2"/>
          <a:stretch>
            <a:fillRect/>
          </a:stretch>
        </p:blipFill>
        <p:spPr>
          <a:xfrm>
            <a:off x="2870396" y="462206"/>
            <a:ext cx="8869681" cy="6096851"/>
          </a:xfrm>
          <a:prstGeom prst="round2DiagRect">
            <a:avLst>
              <a:gd name="adj1" fmla="val 16667"/>
              <a:gd name="adj2" fmla="val 0"/>
            </a:avLst>
          </a:prstGeom>
          <a:ln w="88900" cap="sq">
            <a:solidFill>
              <a:srgbClr val="FFFFFF"/>
            </a:solidFill>
            <a:miter lim="800000"/>
            <a:headEnd/>
            <a:tailEnd/>
          </a:ln>
          <a:effectLst>
            <a:outerShdw blurRad="254000" algn="tl" rotWithShape="0">
              <a:srgbClr val="000000">
                <a:alpha val="43000"/>
              </a:srgbClr>
            </a:outerShdw>
          </a:effectLst>
        </p:spPr>
      </p:pic>
      <p:sp>
        <p:nvSpPr>
          <p:cNvPr id="6" name="TextBox 6"/>
          <p:cNvSpPr txBox="1"/>
          <p:nvPr/>
        </p:nvSpPr>
        <p:spPr>
          <a:xfrm>
            <a:off x="189570" y="376552"/>
            <a:ext cx="3031301" cy="578882"/>
          </a:xfrm>
          <a:prstGeom prst="roundRect">
            <a:avLst/>
          </a:prstGeom>
          <a:solidFill>
            <a:schemeClr val="bg1"/>
          </a:solidFill>
          <a:ln w="28575">
            <a:solidFill>
              <a:srgbClr val="217875"/>
            </a:solidFill>
            <a:prstDash val="sysDash"/>
          </a:ln>
        </p:spPr>
        <p:txBody>
          <a:bodyPr wrap="square">
            <a:spAutoFit/>
          </a:bodyPr>
          <a:lstStyle/>
          <a:p>
            <a:pPr algn="ctr">
              <a:defRPr/>
            </a:pPr>
            <a:r>
              <a:rPr lang="vi-VN" sz="2800" dirty="0">
                <a:solidFill>
                  <a:srgbClr val="FF0000"/>
                </a:solidFill>
                <a:latin typeface="+mj-lt"/>
                <a:cs typeface="Arial" pitchFamily="34" charset="0"/>
              </a:rPr>
              <a:t>Nghe </a:t>
            </a:r>
            <a:r>
              <a:rPr lang="vi-VN" sz="2800" dirty="0" err="1">
                <a:solidFill>
                  <a:srgbClr val="FF0000"/>
                </a:solidFill>
                <a:latin typeface="+mj-lt"/>
                <a:cs typeface="Arial" pitchFamily="34" charset="0"/>
              </a:rPr>
              <a:t>kể</a:t>
            </a:r>
            <a:r>
              <a:rPr lang="vi-VN" sz="2800" dirty="0">
                <a:solidFill>
                  <a:srgbClr val="FF0000"/>
                </a:solidFill>
                <a:latin typeface="+mj-lt"/>
                <a:cs typeface="Arial" pitchFamily="34" charset="0"/>
              </a:rPr>
              <a:t> </a:t>
            </a:r>
            <a:r>
              <a:rPr lang="vi-VN" sz="2800" dirty="0" err="1">
                <a:solidFill>
                  <a:srgbClr val="FF0000"/>
                </a:solidFill>
                <a:latin typeface="+mj-lt"/>
                <a:cs typeface="Arial" pitchFamily="34" charset="0"/>
              </a:rPr>
              <a:t>chuyện</a:t>
            </a:r>
            <a:endParaRPr lang="en-US" sz="2800" dirty="0">
              <a:solidFill>
                <a:srgbClr val="FF0000"/>
              </a:solidFill>
              <a:latin typeface="+mj-lt"/>
              <a:cs typeface="Arial" pitchFamily="34" charset="0"/>
            </a:endParaRPr>
          </a:p>
        </p:txBody>
      </p:sp>
      <p:pic>
        <p:nvPicPr>
          <p:cNvPr id="7" name="Picture 4" descr="Trang Phục Dân Tộc Thiểu Số Hình ảnh PNG | Vector và các tập tin PSD | Tải  về miễn phí trên Pngtree"/>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6250" b="94500" l="10000" r="90000">
                        <a14:foregroundMark x1="32333" y1="6250" x2="39833" y2="14083"/>
                        <a14:foregroundMark x1="40417" y1="90167" x2="54750" y2="92500"/>
                        <a14:foregroundMark x1="54750" y1="92500" x2="77417" y2="91500"/>
                        <a14:foregroundMark x1="21917" y1="90250" x2="68417" y2="93083"/>
                        <a14:foregroundMark x1="19917" y1="90333" x2="28000" y2="93667"/>
                        <a14:foregroundMark x1="28000" y1="93667" x2="45167" y2="94500"/>
                        <a14:foregroundMark x1="45167" y1="94500" x2="69750" y2="93833"/>
                      </a14:backgroundRemoval>
                    </a14:imgEffect>
                  </a14:imgLayer>
                </a14:imgProps>
              </a:ext>
              <a:ext uri="{28A0092B-C50C-407E-A947-70E740481C1C}">
                <a14:useLocalDpi xmlns:a14="http://schemas.microsoft.com/office/drawing/2010/main" val="0"/>
              </a:ext>
            </a:extLst>
          </a:blip>
          <a:stretch>
            <a:fillRect/>
          </a:stretch>
        </p:blipFill>
        <p:spPr bwMode="auto">
          <a:xfrm>
            <a:off x="410688" y="5166893"/>
            <a:ext cx="2276581" cy="18001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60438830"/>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35"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2000"/>
                                        <p:tgtEl>
                                          <p:spTgt spid="5"/>
                                        </p:tgtEl>
                                      </p:cBhvr>
                                    </p:animEffect>
                                    <p:anim calcmode="lin" valueType="num">
                                      <p:cBhvr>
                                        <p:cTn id="13" dur="2000" fill="hold"/>
                                        <p:tgtEl>
                                          <p:spTgt spid="5"/>
                                        </p:tgtEl>
                                        <p:attrNameLst>
                                          <p:attrName>style.rotation</p:attrName>
                                        </p:attrNameLst>
                                      </p:cBhvr>
                                      <p:tavLst>
                                        <p:tav tm="0">
                                          <p:val>
                                            <p:fltVal val="720"/>
                                          </p:val>
                                        </p:tav>
                                        <p:tav tm="100000">
                                          <p:val>
                                            <p:fltVal val="0"/>
                                          </p:val>
                                        </p:tav>
                                      </p:tavLst>
                                    </p:anim>
                                    <p:anim calcmode="lin" valueType="num">
                                      <p:cBhvr>
                                        <p:cTn id="14" dur="2000" fill="hold"/>
                                        <p:tgtEl>
                                          <p:spTgt spid="5"/>
                                        </p:tgtEl>
                                        <p:attrNameLst>
                                          <p:attrName>ppt_h</p:attrName>
                                        </p:attrNameLst>
                                      </p:cBhvr>
                                      <p:tavLst>
                                        <p:tav tm="0">
                                          <p:val>
                                            <p:fltVal val="0"/>
                                          </p:val>
                                        </p:tav>
                                        <p:tav tm="100000">
                                          <p:val>
                                            <p:strVal val="#ppt_h"/>
                                          </p:val>
                                        </p:tav>
                                      </p:tavLst>
                                    </p:anim>
                                    <p:anim calcmode="lin" valueType="num">
                                      <p:cBhvr>
                                        <p:cTn id="15"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Hình ảnh 7"/>
          <p:cNvPicPr>
            <a:picLocks noChangeAspect="1"/>
          </p:cNvPicPr>
          <p:nvPr/>
        </p:nvPicPr>
        <p:blipFill>
          <a:blip r:embed="rId2"/>
          <a:stretch>
            <a:fillRect/>
          </a:stretch>
        </p:blipFill>
        <p:spPr>
          <a:xfrm>
            <a:off x="2940734" y="540714"/>
            <a:ext cx="8869681" cy="6096851"/>
          </a:xfrm>
          <a:prstGeom prst="round2DiagRect">
            <a:avLst>
              <a:gd name="adj1" fmla="val 16667"/>
              <a:gd name="adj2" fmla="val 0"/>
            </a:avLst>
          </a:prstGeom>
          <a:ln w="88900" cap="sq">
            <a:solidFill>
              <a:srgbClr val="FFFFFF"/>
            </a:solidFill>
            <a:miter lim="800000"/>
            <a:headEnd/>
            <a:tailEnd/>
          </a:ln>
          <a:effectLst>
            <a:outerShdw blurRad="254000" algn="tl" rotWithShape="0">
              <a:srgbClr val="000000">
                <a:alpha val="43000"/>
              </a:srgbClr>
            </a:outerShdw>
          </a:effectLst>
        </p:spPr>
      </p:pic>
      <p:sp>
        <p:nvSpPr>
          <p:cNvPr id="3" name="TextBox 6"/>
          <p:cNvSpPr txBox="1"/>
          <p:nvPr/>
        </p:nvSpPr>
        <p:spPr>
          <a:xfrm>
            <a:off x="128743" y="756335"/>
            <a:ext cx="2811991" cy="919401"/>
          </a:xfrm>
          <a:prstGeom prst="roundRect">
            <a:avLst/>
          </a:prstGeom>
          <a:solidFill>
            <a:schemeClr val="bg2"/>
          </a:solidFill>
          <a:ln w="28575">
            <a:solidFill>
              <a:srgbClr val="217875"/>
            </a:solidFill>
            <a:prstDash val="sysDash"/>
          </a:ln>
        </p:spPr>
        <p:txBody>
          <a:bodyPr wrap="square">
            <a:spAutoFit/>
          </a:bodyPr>
          <a:lstStyle/>
          <a:p>
            <a:pPr lvl="0" algn="ctr"/>
            <a:r>
              <a:rPr lang="en-US" sz="2400" dirty="0" err="1">
                <a:solidFill>
                  <a:srgbClr val="FF0000"/>
                </a:solidFill>
                <a:latin typeface="Times New Roman" panose="02020603050405020304" pitchFamily="18" charset="0"/>
                <a:cs typeface="Times New Roman" panose="02020603050405020304" pitchFamily="18" charset="0"/>
              </a:rPr>
              <a:t>Kể</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lại</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từng</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đoạn</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câu</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chuyện</a:t>
            </a:r>
            <a:endPar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endParaRPr>
          </a:p>
        </p:txBody>
      </p:sp>
      <p:pic>
        <p:nvPicPr>
          <p:cNvPr id="4" name="Picture 4" descr="Trang Phục Dân Tộc Thiểu Số Hình ảnh PNG | Vector và các tập tin PSD | Tải  về miễn phí trên Pngtree"/>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6250" b="94500" l="10000" r="90000">
                        <a14:foregroundMark x1="32333" y1="6250" x2="39833" y2="14083"/>
                        <a14:foregroundMark x1="40417" y1="90167" x2="54750" y2="92500"/>
                        <a14:foregroundMark x1="54750" y1="92500" x2="77417" y2="91500"/>
                        <a14:foregroundMark x1="21917" y1="90250" x2="68417" y2="93083"/>
                        <a14:foregroundMark x1="19917" y1="90333" x2="28000" y2="93667"/>
                        <a14:foregroundMark x1="28000" y1="93667" x2="45167" y2="94500"/>
                        <a14:foregroundMark x1="45167" y1="94500" x2="69750" y2="93833"/>
                      </a14:backgroundRemoval>
                    </a14:imgEffect>
                  </a14:imgLayer>
                </a14:imgProps>
              </a:ext>
              <a:ext uri="{28A0092B-C50C-407E-A947-70E740481C1C}">
                <a14:useLocalDpi xmlns:a14="http://schemas.microsoft.com/office/drawing/2010/main" val="0"/>
              </a:ext>
            </a:extLst>
          </a:blip>
          <a:stretch>
            <a:fillRect/>
          </a:stretch>
        </p:blipFill>
        <p:spPr bwMode="auto">
          <a:xfrm>
            <a:off x="410688" y="5166893"/>
            <a:ext cx="2276581" cy="18001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26447639"/>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6" presetClass="entr" presetSubtype="16"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circle(in)">
                                      <p:cBhvr>
                                        <p:cTn id="10"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Hình ảnh 7"/>
          <p:cNvPicPr>
            <a:picLocks noChangeAspect="1"/>
          </p:cNvPicPr>
          <p:nvPr/>
        </p:nvPicPr>
        <p:blipFill>
          <a:blip r:embed="rId2"/>
          <a:stretch>
            <a:fillRect/>
          </a:stretch>
        </p:blipFill>
        <p:spPr>
          <a:xfrm>
            <a:off x="480646" y="681962"/>
            <a:ext cx="6209128" cy="4484931"/>
          </a:xfrm>
          <a:prstGeom prst="round2DiagRect">
            <a:avLst>
              <a:gd name="adj1" fmla="val 16667"/>
              <a:gd name="adj2" fmla="val 0"/>
            </a:avLst>
          </a:prstGeom>
          <a:ln w="88900" cap="sq">
            <a:solidFill>
              <a:srgbClr val="FFFFFF"/>
            </a:solidFill>
            <a:miter lim="800000"/>
            <a:headEnd/>
            <a:tailEnd/>
          </a:ln>
          <a:effectLst>
            <a:outerShdw blurRad="254000" algn="tl" rotWithShape="0">
              <a:srgbClr val="000000">
                <a:alpha val="43000"/>
              </a:srgbClr>
            </a:outerShdw>
          </a:effectLst>
        </p:spPr>
      </p:pic>
      <p:sp>
        <p:nvSpPr>
          <p:cNvPr id="3" name="Hộp Văn bản 1"/>
          <p:cNvSpPr txBox="1"/>
          <p:nvPr/>
        </p:nvSpPr>
        <p:spPr>
          <a:xfrm>
            <a:off x="7129816" y="1070249"/>
            <a:ext cx="4595447" cy="3970318"/>
          </a:xfrm>
          <a:prstGeom prst="rect">
            <a:avLst/>
          </a:prstGeom>
          <a:solidFill>
            <a:schemeClr val="accent2">
              <a:lumMod val="20000"/>
              <a:lumOff val="80000"/>
            </a:schemeClr>
          </a:solidFill>
          <a:ln w="38100">
            <a:solidFill>
              <a:srgbClr val="FF0000"/>
            </a:solidFill>
            <a:prstDash val="lgDash"/>
          </a:ln>
        </p:spPr>
        <p:txBody>
          <a:bodyPr wrap="square" rtlCol="0">
            <a:spAutoFit/>
          </a:bodyPr>
          <a:lstStyle/>
          <a:p>
            <a:pPr algn="just"/>
            <a:r>
              <a:rPr kumimoji="0" lang="vi-VN" sz="2800" i="0" u="none" strike="noStrike" kern="1200" cap="none" spc="0" normalizeH="0" baseline="0" noProof="0" dirty="0">
                <a:ln>
                  <a:noFill/>
                </a:ln>
                <a:solidFill>
                  <a:schemeClr val="tx1">
                    <a:lumMod val="95000"/>
                    <a:lumOff val="5000"/>
                  </a:schemeClr>
                </a:solidFill>
                <a:effectLst/>
                <a:uLnTx/>
                <a:uFillTx/>
                <a:latin typeface="+mj-lt"/>
                <a:cs typeface="Baloo 2 SemiBold" panose="020B0604020202020204" charset="0"/>
              </a:rPr>
              <a:t>Cây xương rồng dang tay cứu</a:t>
            </a:r>
            <a:r>
              <a:rPr kumimoji="0" lang="vi-VN" sz="2800" i="0" u="none" strike="noStrike" kern="1200" cap="none" spc="0" normalizeH="0" noProof="0" dirty="0">
                <a:ln>
                  <a:noFill/>
                </a:ln>
                <a:solidFill>
                  <a:schemeClr val="tx1">
                    <a:lumMod val="95000"/>
                    <a:lumOff val="5000"/>
                  </a:schemeClr>
                </a:solidFill>
                <a:effectLst/>
                <a:uLnTx/>
                <a:uFillTx/>
                <a:latin typeface="+mj-lt"/>
                <a:cs typeface="Baloo 2 SemiBold" panose="020B0604020202020204" charset="0"/>
              </a:rPr>
              <a:t> các l</a:t>
            </a:r>
            <a:r>
              <a:rPr lang="vi-VN" sz="2800" dirty="0" err="1">
                <a:solidFill>
                  <a:schemeClr val="tx1">
                    <a:lumMod val="95000"/>
                    <a:lumOff val="5000"/>
                  </a:schemeClr>
                </a:solidFill>
                <a:latin typeface="+mj-lt"/>
                <a:cs typeface="Baloo 2 SemiBold" panose="020B0604020202020204" charset="0"/>
              </a:rPr>
              <a:t>oài</a:t>
            </a:r>
            <a:r>
              <a:rPr lang="vi-VN" sz="2800" dirty="0">
                <a:solidFill>
                  <a:schemeClr val="tx1">
                    <a:lumMod val="95000"/>
                    <a:lumOff val="5000"/>
                  </a:schemeClr>
                </a:solidFill>
                <a:latin typeface="+mj-lt"/>
                <a:cs typeface="Baloo 2 SemiBold" panose="020B0604020202020204" charset="0"/>
              </a:rPr>
              <a:t> hoa trong </a:t>
            </a:r>
            <a:r>
              <a:rPr lang="vi-VN" sz="2800" dirty="0" err="1">
                <a:solidFill>
                  <a:schemeClr val="tx1">
                    <a:lumMod val="95000"/>
                    <a:lumOff val="5000"/>
                  </a:schemeClr>
                </a:solidFill>
                <a:latin typeface="+mj-lt"/>
                <a:cs typeface="Baloo 2 SemiBold" panose="020B0604020202020204" charset="0"/>
              </a:rPr>
              <a:t>vườn</a:t>
            </a:r>
            <a:r>
              <a:rPr lang="vi-VN" sz="2800" dirty="0">
                <a:solidFill>
                  <a:schemeClr val="tx1">
                    <a:lumMod val="95000"/>
                    <a:lumOff val="5000"/>
                  </a:schemeClr>
                </a:solidFill>
                <a:latin typeface="+mj-lt"/>
                <a:cs typeface="Baloo 2 SemiBold" panose="020B0604020202020204" charset="0"/>
              </a:rPr>
              <a:t> </a:t>
            </a:r>
            <a:r>
              <a:rPr lang="vi-VN" sz="2800" dirty="0" err="1">
                <a:solidFill>
                  <a:schemeClr val="tx1">
                    <a:lumMod val="95000"/>
                    <a:lumOff val="5000"/>
                  </a:schemeClr>
                </a:solidFill>
                <a:latin typeface="+mj-lt"/>
                <a:cs typeface="Baloo 2 SemiBold" panose="020B0604020202020204" charset="0"/>
              </a:rPr>
              <a:t>mà</a:t>
            </a:r>
            <a:r>
              <a:rPr lang="vi-VN" sz="2800" dirty="0">
                <a:solidFill>
                  <a:schemeClr val="tx1">
                    <a:lumMod val="95000"/>
                    <a:lumOff val="5000"/>
                  </a:schemeClr>
                </a:solidFill>
                <a:latin typeface="+mj-lt"/>
                <a:cs typeface="Baloo 2 SemiBold" panose="020B0604020202020204" charset="0"/>
              </a:rPr>
              <a:t> không </a:t>
            </a:r>
            <a:r>
              <a:rPr lang="vi-VN" sz="2800" dirty="0" err="1">
                <a:solidFill>
                  <a:schemeClr val="tx1">
                    <a:lumMod val="95000"/>
                    <a:lumOff val="5000"/>
                  </a:schemeClr>
                </a:solidFill>
                <a:latin typeface="+mj-lt"/>
                <a:cs typeface="Baloo 2 SemiBold" panose="020B0604020202020204" charset="0"/>
              </a:rPr>
              <a:t>để</a:t>
            </a:r>
            <a:r>
              <a:rPr lang="vi-VN" sz="2800" dirty="0">
                <a:solidFill>
                  <a:schemeClr val="tx1">
                    <a:lumMod val="95000"/>
                    <a:lumOff val="5000"/>
                  </a:schemeClr>
                </a:solidFill>
                <a:latin typeface="+mj-lt"/>
                <a:cs typeface="Baloo 2 SemiBold" panose="020B0604020202020204" charset="0"/>
              </a:rPr>
              <a:t> </a:t>
            </a:r>
            <a:r>
              <a:rPr lang="vi-VN" sz="2800" dirty="0" err="1">
                <a:solidFill>
                  <a:schemeClr val="tx1">
                    <a:lumMod val="95000"/>
                    <a:lumOff val="5000"/>
                  </a:schemeClr>
                </a:solidFill>
                <a:latin typeface="+mj-lt"/>
                <a:cs typeface="Baloo 2 SemiBold" panose="020B0604020202020204" charset="0"/>
              </a:rPr>
              <a:t>bụng</a:t>
            </a:r>
            <a:r>
              <a:rPr lang="vi-VN" sz="2800" dirty="0">
                <a:solidFill>
                  <a:schemeClr val="tx1">
                    <a:lumMod val="95000"/>
                    <a:lumOff val="5000"/>
                  </a:schemeClr>
                </a:solidFill>
                <a:latin typeface="+mj-lt"/>
                <a:cs typeface="Baloo 2 SemiBold" panose="020B0604020202020204" charset="0"/>
              </a:rPr>
              <a:t> </a:t>
            </a:r>
            <a:r>
              <a:rPr lang="vi-VN" sz="2800" dirty="0" err="1">
                <a:solidFill>
                  <a:schemeClr val="tx1">
                    <a:lumMod val="95000"/>
                    <a:lumOff val="5000"/>
                  </a:schemeClr>
                </a:solidFill>
                <a:latin typeface="+mj-lt"/>
                <a:cs typeface="Baloo 2 SemiBold" panose="020B0604020202020204" charset="0"/>
              </a:rPr>
              <a:t>chuyện</a:t>
            </a:r>
            <a:r>
              <a:rPr lang="vi-VN" sz="2800" dirty="0">
                <a:solidFill>
                  <a:schemeClr val="tx1">
                    <a:lumMod val="95000"/>
                    <a:lumOff val="5000"/>
                  </a:schemeClr>
                </a:solidFill>
                <a:latin typeface="+mj-lt"/>
                <a:cs typeface="Baloo 2 SemiBold" panose="020B0604020202020204" charset="0"/>
              </a:rPr>
              <a:t> </a:t>
            </a:r>
            <a:r>
              <a:rPr lang="vi-VN" sz="2800" dirty="0" err="1">
                <a:solidFill>
                  <a:schemeClr val="tx1">
                    <a:lumMod val="95000"/>
                    <a:lumOff val="5000"/>
                  </a:schemeClr>
                </a:solidFill>
                <a:latin typeface="+mj-lt"/>
                <a:cs typeface="Baloo 2 SemiBold" panose="020B0604020202020204" charset="0"/>
              </a:rPr>
              <a:t>các</a:t>
            </a:r>
            <a:r>
              <a:rPr lang="vi-VN" sz="2800" dirty="0">
                <a:solidFill>
                  <a:schemeClr val="tx1">
                    <a:lumMod val="95000"/>
                    <a:lumOff val="5000"/>
                  </a:schemeClr>
                </a:solidFill>
                <a:latin typeface="+mj-lt"/>
                <a:cs typeface="Baloo 2 SemiBold" panose="020B0604020202020204" charset="0"/>
              </a:rPr>
              <a:t> </a:t>
            </a:r>
            <a:r>
              <a:rPr lang="vi-VN" sz="2800" dirty="0" err="1">
                <a:solidFill>
                  <a:schemeClr val="tx1">
                    <a:lumMod val="95000"/>
                    <a:lumOff val="5000"/>
                  </a:schemeClr>
                </a:solidFill>
                <a:latin typeface="+mj-lt"/>
                <a:cs typeface="Baloo 2 SemiBold" panose="020B0604020202020204" charset="0"/>
              </a:rPr>
              <a:t>loài</a:t>
            </a:r>
            <a:r>
              <a:rPr lang="vi-VN" sz="2800" dirty="0">
                <a:solidFill>
                  <a:schemeClr val="tx1">
                    <a:lumMod val="95000"/>
                    <a:lumOff val="5000"/>
                  </a:schemeClr>
                </a:solidFill>
                <a:latin typeface="+mj-lt"/>
                <a:cs typeface="Baloo 2 SemiBold" panose="020B0604020202020204" charset="0"/>
              </a:rPr>
              <a:t> hoa </a:t>
            </a:r>
            <a:r>
              <a:rPr lang="vi-VN" sz="2800" dirty="0" err="1">
                <a:solidFill>
                  <a:schemeClr val="tx1">
                    <a:lumMod val="95000"/>
                    <a:lumOff val="5000"/>
                  </a:schemeClr>
                </a:solidFill>
                <a:latin typeface="+mj-lt"/>
                <a:cs typeface="Baloo 2 SemiBold" panose="020B0604020202020204" charset="0"/>
              </a:rPr>
              <a:t>chế</a:t>
            </a:r>
            <a:r>
              <a:rPr lang="vi-VN" sz="2800" dirty="0">
                <a:solidFill>
                  <a:schemeClr val="tx1">
                    <a:lumMod val="95000"/>
                    <a:lumOff val="5000"/>
                  </a:schemeClr>
                </a:solidFill>
                <a:latin typeface="+mj-lt"/>
                <a:cs typeface="Baloo 2 SemiBold" panose="020B0604020202020204" charset="0"/>
              </a:rPr>
              <a:t> </a:t>
            </a:r>
            <a:r>
              <a:rPr lang="vi-VN" sz="2800" dirty="0" err="1">
                <a:solidFill>
                  <a:schemeClr val="tx1">
                    <a:lumMod val="95000"/>
                    <a:lumOff val="5000"/>
                  </a:schemeClr>
                </a:solidFill>
                <a:latin typeface="+mj-lt"/>
                <a:cs typeface="Baloo 2 SemiBold" panose="020B0604020202020204" charset="0"/>
              </a:rPr>
              <a:t>giễu</a:t>
            </a:r>
            <a:r>
              <a:rPr lang="vi-VN" sz="2800" dirty="0">
                <a:solidFill>
                  <a:schemeClr val="tx1">
                    <a:lumMod val="95000"/>
                    <a:lumOff val="5000"/>
                  </a:schemeClr>
                </a:solidFill>
                <a:latin typeface="+mj-lt"/>
                <a:cs typeface="Baloo 2 SemiBold" panose="020B0604020202020204" charset="0"/>
              </a:rPr>
              <a:t>, chê </a:t>
            </a:r>
            <a:r>
              <a:rPr lang="vi-VN" sz="2800">
                <a:solidFill>
                  <a:schemeClr val="tx1">
                    <a:lumMod val="95000"/>
                    <a:lumOff val="5000"/>
                  </a:schemeClr>
                </a:solidFill>
                <a:latin typeface="+mj-lt"/>
                <a:cs typeface="Baloo 2 SemiBold" panose="020B0604020202020204" charset="0"/>
              </a:rPr>
              <a:t>bai m</a:t>
            </a:r>
            <a:r>
              <a:rPr lang="en-US" sz="2800">
                <a:solidFill>
                  <a:schemeClr val="tx1">
                    <a:lumMod val="95000"/>
                    <a:lumOff val="5000"/>
                  </a:schemeClr>
                </a:solidFill>
                <a:latin typeface="Times New Roman" panose="02020603050405020304" pitchFamily="18" charset="0"/>
                <a:cs typeface="Times New Roman" panose="02020603050405020304" pitchFamily="18" charset="0"/>
              </a:rPr>
              <a:t>ình</a:t>
            </a:r>
            <a:r>
              <a:rPr lang="vi-VN" sz="2800">
                <a:solidFill>
                  <a:schemeClr val="tx1">
                    <a:lumMod val="95000"/>
                    <a:lumOff val="5000"/>
                  </a:schemeClr>
                </a:solidFill>
                <a:latin typeface="Times New Roman" panose="02020603050405020304" pitchFamily="18" charset="0"/>
                <a:cs typeface="Times New Roman" panose="02020603050405020304" pitchFamily="18" charset="0"/>
              </a:rPr>
              <a:t>.</a:t>
            </a:r>
            <a:r>
              <a:rPr lang="vi-VN" sz="2800">
                <a:solidFill>
                  <a:schemeClr val="tx1">
                    <a:lumMod val="95000"/>
                    <a:lumOff val="5000"/>
                  </a:schemeClr>
                </a:solidFill>
                <a:latin typeface="+mj-lt"/>
                <a:cs typeface="Baloo 2 SemiBold" panose="020B0604020202020204" charset="0"/>
              </a:rPr>
              <a:t> </a:t>
            </a:r>
            <a:r>
              <a:rPr lang="vi-VN" sz="2800" dirty="0">
                <a:solidFill>
                  <a:schemeClr val="tx1">
                    <a:lumMod val="95000"/>
                    <a:lumOff val="5000"/>
                  </a:schemeClr>
                </a:solidFill>
                <a:latin typeface="+mj-lt"/>
                <a:cs typeface="Baloo 2 SemiBold" panose="020B0604020202020204" charset="0"/>
              </a:rPr>
              <a:t>Hành động đó đã làm bà tiên cảm động, biến ước mơ đó thành sự thật. Đó là cách giải thích về cây xương rồng - loài cây nở hoa vào mùa hạ.</a:t>
            </a:r>
            <a:endParaRPr kumimoji="0" lang="en-US" sz="2800" i="0" u="none" strike="noStrike" kern="1200" cap="none" spc="0" normalizeH="0" baseline="0" noProof="0" dirty="0">
              <a:ln>
                <a:noFill/>
              </a:ln>
              <a:solidFill>
                <a:schemeClr val="tx1">
                  <a:lumMod val="95000"/>
                  <a:lumOff val="5000"/>
                </a:schemeClr>
              </a:solidFill>
              <a:effectLst/>
              <a:uLnTx/>
              <a:uFillTx/>
              <a:latin typeface="+mj-lt"/>
              <a:cs typeface="Baloo 2 SemiBold" panose="020B0604020202020204" charset="0"/>
            </a:endParaRPr>
          </a:p>
        </p:txBody>
      </p:sp>
      <p:pic>
        <p:nvPicPr>
          <p:cNvPr id="4" name="Picture 4" descr="Trang Phục Dân Tộc Thiểu Số Hình ảnh PNG | Vector và các tập tin PSD | Tải  về miễn phí trên Pngtree"/>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6250" b="94500" l="10000" r="90000">
                        <a14:foregroundMark x1="32333" y1="6250" x2="39833" y2="14083"/>
                        <a14:foregroundMark x1="40417" y1="90167" x2="54750" y2="92500"/>
                        <a14:foregroundMark x1="54750" y1="92500" x2="77417" y2="91500"/>
                        <a14:foregroundMark x1="21917" y1="90250" x2="68417" y2="93083"/>
                        <a14:foregroundMark x1="19917" y1="90333" x2="28000" y2="93667"/>
                        <a14:foregroundMark x1="28000" y1="93667" x2="45167" y2="94500"/>
                        <a14:foregroundMark x1="45167" y1="94500" x2="69750" y2="93833"/>
                      </a14:backgroundRemoval>
                    </a14:imgEffect>
                  </a14:imgLayer>
                </a14:imgProps>
              </a:ext>
              <a:ext uri="{28A0092B-C50C-407E-A947-70E740481C1C}">
                <a14:useLocalDpi xmlns:a14="http://schemas.microsoft.com/office/drawing/2010/main" val="0"/>
              </a:ext>
            </a:extLst>
          </a:blip>
          <a:stretch>
            <a:fillRect/>
          </a:stretch>
        </p:blipFill>
        <p:spPr bwMode="auto">
          <a:xfrm>
            <a:off x="410688" y="5166893"/>
            <a:ext cx="2276581" cy="18001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02762691"/>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8262"/>
        <p:cNvGrpSpPr/>
        <p:nvPr/>
      </p:nvGrpSpPr>
      <p:grpSpPr>
        <a:xfrm>
          <a:off x="0" y="0"/>
          <a:ext cx="0" cy="0"/>
          <a:chOff x="0" y="0"/>
          <a:chExt cx="0" cy="0"/>
        </a:xfrm>
      </p:grpSpPr>
      <p:sp>
        <p:nvSpPr>
          <p:cNvPr id="8" name="Google Shape;8165;p37">
            <a:extLst>
              <a:ext uri="{FF2B5EF4-FFF2-40B4-BE49-F238E27FC236}">
                <a16:creationId xmlns:a16="http://schemas.microsoft.com/office/drawing/2014/main" id="{AB8F7CD2-65C0-238F-E9A1-CCAFD3B74732}"/>
              </a:ext>
            </a:extLst>
          </p:cNvPr>
          <p:cNvSpPr txBox="1">
            <a:spLocks/>
          </p:cNvSpPr>
          <p:nvPr/>
        </p:nvSpPr>
        <p:spPr>
          <a:xfrm>
            <a:off x="1132765" y="2328445"/>
            <a:ext cx="9999904" cy="1697645"/>
          </a:xfrm>
          <a:prstGeom prst="rect">
            <a:avLst/>
          </a:prstGeom>
        </p:spPr>
        <p:txBody>
          <a:bodyPr spcFirstLastPara="1" wrap="square" lIns="121598" tIns="121598" rIns="121598" bIns="12159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2" b="0" i="0" u="none" strike="noStrike" cap="none">
                <a:solidFill>
                  <a:srgbClr val="000000"/>
                </a:solidFill>
                <a:latin typeface="Arial"/>
                <a:ea typeface="Arial"/>
                <a:cs typeface="Arial"/>
                <a:sym typeface="Arial"/>
              </a:defRPr>
            </a:lvl9pPr>
          </a:lstStyle>
          <a:p>
            <a:pPr algn="ctr"/>
            <a:r>
              <a:rPr lang="en-US" sz="7200" dirty="0" err="1">
                <a:solidFill>
                  <a:srgbClr val="00B050"/>
                </a:solidFill>
                <a:latin typeface="Times New Roman" panose="02020603050405020304" pitchFamily="18" charset="0"/>
                <a:cs typeface="Times New Roman" panose="02020603050405020304" pitchFamily="18" charset="0"/>
              </a:rPr>
              <a:t>Tạm</a:t>
            </a:r>
            <a:r>
              <a:rPr lang="en-US" sz="7200" dirty="0">
                <a:solidFill>
                  <a:srgbClr val="00B050"/>
                </a:solidFill>
                <a:latin typeface="Times New Roman" panose="02020603050405020304" pitchFamily="18" charset="0"/>
                <a:cs typeface="Times New Roman" panose="02020603050405020304" pitchFamily="18" charset="0"/>
              </a:rPr>
              <a:t> </a:t>
            </a:r>
            <a:r>
              <a:rPr lang="en-US" sz="7200" dirty="0" err="1">
                <a:solidFill>
                  <a:srgbClr val="00B050"/>
                </a:solidFill>
                <a:latin typeface="Times New Roman" panose="02020603050405020304" pitchFamily="18" charset="0"/>
                <a:cs typeface="Times New Roman" panose="02020603050405020304" pitchFamily="18" charset="0"/>
              </a:rPr>
              <a:t>biệt</a:t>
            </a:r>
            <a:r>
              <a:rPr lang="en-US" sz="7200" dirty="0">
                <a:solidFill>
                  <a:srgbClr val="00B050"/>
                </a:solidFill>
                <a:latin typeface="Times New Roman" panose="02020603050405020304" pitchFamily="18" charset="0"/>
                <a:cs typeface="Times New Roman" panose="02020603050405020304" pitchFamily="18" charset="0"/>
              </a:rPr>
              <a:t> </a:t>
            </a:r>
            <a:r>
              <a:rPr lang="en-US" sz="7200" dirty="0" err="1">
                <a:solidFill>
                  <a:srgbClr val="00B050"/>
                </a:solidFill>
                <a:latin typeface="Times New Roman" panose="02020603050405020304" pitchFamily="18" charset="0"/>
                <a:cs typeface="Times New Roman" panose="02020603050405020304" pitchFamily="18" charset="0"/>
              </a:rPr>
              <a:t>và</a:t>
            </a:r>
            <a:r>
              <a:rPr lang="en-US" sz="7200" dirty="0">
                <a:solidFill>
                  <a:srgbClr val="00B050"/>
                </a:solidFill>
                <a:latin typeface="Times New Roman" panose="02020603050405020304" pitchFamily="18" charset="0"/>
                <a:cs typeface="Times New Roman" panose="02020603050405020304" pitchFamily="18" charset="0"/>
              </a:rPr>
              <a:t> </a:t>
            </a:r>
            <a:r>
              <a:rPr lang="en-US" sz="7200" dirty="0" err="1">
                <a:solidFill>
                  <a:srgbClr val="00B050"/>
                </a:solidFill>
                <a:latin typeface="Times New Roman" panose="02020603050405020304" pitchFamily="18" charset="0"/>
                <a:cs typeface="Times New Roman" panose="02020603050405020304" pitchFamily="18" charset="0"/>
              </a:rPr>
              <a:t>hẹn</a:t>
            </a:r>
            <a:r>
              <a:rPr lang="en-US" sz="7200" dirty="0">
                <a:solidFill>
                  <a:srgbClr val="00B050"/>
                </a:solidFill>
                <a:latin typeface="Times New Roman" panose="02020603050405020304" pitchFamily="18" charset="0"/>
                <a:cs typeface="Times New Roman" panose="02020603050405020304" pitchFamily="18" charset="0"/>
              </a:rPr>
              <a:t> </a:t>
            </a:r>
            <a:r>
              <a:rPr lang="en-US" sz="7200" dirty="0" err="1">
                <a:solidFill>
                  <a:srgbClr val="00B050"/>
                </a:solidFill>
                <a:latin typeface="Times New Roman" panose="02020603050405020304" pitchFamily="18" charset="0"/>
                <a:cs typeface="Times New Roman" panose="02020603050405020304" pitchFamily="18" charset="0"/>
              </a:rPr>
              <a:t>gặp</a:t>
            </a:r>
            <a:r>
              <a:rPr lang="en-US" sz="7200" dirty="0">
                <a:solidFill>
                  <a:srgbClr val="00B050"/>
                </a:solidFill>
                <a:latin typeface="Times New Roman" panose="02020603050405020304" pitchFamily="18" charset="0"/>
                <a:cs typeface="Times New Roman" panose="02020603050405020304" pitchFamily="18" charset="0"/>
              </a:rPr>
              <a:t> </a:t>
            </a:r>
            <a:r>
              <a:rPr lang="en-US" sz="7200" dirty="0" err="1">
                <a:solidFill>
                  <a:srgbClr val="00B050"/>
                </a:solidFill>
                <a:latin typeface="Times New Roman" panose="02020603050405020304" pitchFamily="18" charset="0"/>
                <a:cs typeface="Times New Roman" panose="02020603050405020304" pitchFamily="18" charset="0"/>
              </a:rPr>
              <a:t>lại</a:t>
            </a:r>
            <a:r>
              <a:rPr lang="en-US" sz="7200" dirty="0">
                <a:solidFill>
                  <a:srgbClr val="00B050"/>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833933666"/>
      </p:ext>
    </p:extLst>
  </p:cSld>
  <p:clrMapOvr>
    <a:masterClrMapping/>
  </p:clrMapOvr>
  <p:transition spd="slow">
    <p:randomBar dir="vert"/>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p:cNvPicPr>
            <a:picLocks noChangeAspect="1" noChangeArrowheads="1"/>
          </p:cNvPicPr>
          <p:nvPr/>
        </p:nvPicPr>
        <p:blipFill rotWithShape="1">
          <a:blip r:embed="rId8">
            <a:extLst>
              <a:ext uri="{28A0092B-C50C-407E-A947-70E740481C1C}">
                <a14:useLocalDpi xmlns:a14="http://schemas.microsoft.com/office/drawing/2010/main" val="0"/>
              </a:ext>
            </a:extLst>
          </a:blip>
          <a:srcRect t="7711" r="800" b="13253"/>
          <a:stretch>
            <a:fillRect/>
          </a:stretch>
        </p:blipFill>
        <p:spPr bwMode="auto">
          <a:xfrm>
            <a:off x="0" y="0"/>
            <a:ext cx="12192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6" name="Group 5"/>
          <p:cNvGrpSpPr/>
          <p:nvPr/>
        </p:nvGrpSpPr>
        <p:grpSpPr>
          <a:xfrm>
            <a:off x="-4343400" y="600981"/>
            <a:ext cx="7913431" cy="3686085"/>
            <a:chOff x="-615991" y="642075"/>
            <a:chExt cx="7913431" cy="3686085"/>
          </a:xfrm>
        </p:grpSpPr>
        <p:pic>
          <p:nvPicPr>
            <p:cNvPr id="1026" name="Picture 2"/>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5954" b="89967" l="0" r="100000">
                          <a14:foregroundMark x1="45000" y1="19735" x2="48000" y2="24035"/>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615991" y="642075"/>
              <a:ext cx="4832432" cy="36860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Freeform 4"/>
            <p:cNvSpPr/>
            <p:nvPr/>
          </p:nvSpPr>
          <p:spPr>
            <a:xfrm>
              <a:off x="1756470" y="1730064"/>
              <a:ext cx="5540970" cy="2443025"/>
            </a:xfrm>
            <a:custGeom>
              <a:avLst/>
              <a:gdLst>
                <a:gd name="connsiteX0" fmla="*/ 289560 w 2606040"/>
                <a:gd name="connsiteY0" fmla="*/ 0 h 2148840"/>
                <a:gd name="connsiteX1" fmla="*/ 320040 w 2606040"/>
                <a:gd name="connsiteY1" fmla="*/ 76200 h 2148840"/>
                <a:gd name="connsiteX2" fmla="*/ 335280 w 2606040"/>
                <a:gd name="connsiteY2" fmla="*/ 121920 h 2148840"/>
                <a:gd name="connsiteX3" fmla="*/ 320040 w 2606040"/>
                <a:gd name="connsiteY3" fmla="*/ 457200 h 2148840"/>
                <a:gd name="connsiteX4" fmla="*/ 274320 w 2606040"/>
                <a:gd name="connsiteY4" fmla="*/ 624840 h 2148840"/>
                <a:gd name="connsiteX5" fmla="*/ 228600 w 2606040"/>
                <a:gd name="connsiteY5" fmla="*/ 762000 h 2148840"/>
                <a:gd name="connsiteX6" fmla="*/ 213360 w 2606040"/>
                <a:gd name="connsiteY6" fmla="*/ 807720 h 2148840"/>
                <a:gd name="connsiteX7" fmla="*/ 182880 w 2606040"/>
                <a:gd name="connsiteY7" fmla="*/ 853440 h 2148840"/>
                <a:gd name="connsiteX8" fmla="*/ 167640 w 2606040"/>
                <a:gd name="connsiteY8" fmla="*/ 899160 h 2148840"/>
                <a:gd name="connsiteX9" fmla="*/ 121920 w 2606040"/>
                <a:gd name="connsiteY9" fmla="*/ 960120 h 2148840"/>
                <a:gd name="connsiteX10" fmla="*/ 76200 w 2606040"/>
                <a:gd name="connsiteY10" fmla="*/ 1097280 h 2148840"/>
                <a:gd name="connsiteX11" fmla="*/ 60960 w 2606040"/>
                <a:gd name="connsiteY11" fmla="*/ 1143000 h 2148840"/>
                <a:gd name="connsiteX12" fmla="*/ 30480 w 2606040"/>
                <a:gd name="connsiteY12" fmla="*/ 1188720 h 2148840"/>
                <a:gd name="connsiteX13" fmla="*/ 0 w 2606040"/>
                <a:gd name="connsiteY13" fmla="*/ 1310640 h 2148840"/>
                <a:gd name="connsiteX14" fmla="*/ 15240 w 2606040"/>
                <a:gd name="connsiteY14" fmla="*/ 1630680 h 2148840"/>
                <a:gd name="connsiteX15" fmla="*/ 45720 w 2606040"/>
                <a:gd name="connsiteY15" fmla="*/ 1676400 h 2148840"/>
                <a:gd name="connsiteX16" fmla="*/ 91440 w 2606040"/>
                <a:gd name="connsiteY16" fmla="*/ 1767840 h 2148840"/>
                <a:gd name="connsiteX17" fmla="*/ 182880 w 2606040"/>
                <a:gd name="connsiteY17" fmla="*/ 1828800 h 2148840"/>
                <a:gd name="connsiteX18" fmla="*/ 289560 w 2606040"/>
                <a:gd name="connsiteY18" fmla="*/ 1965960 h 2148840"/>
                <a:gd name="connsiteX19" fmla="*/ 335280 w 2606040"/>
                <a:gd name="connsiteY19" fmla="*/ 1981200 h 2148840"/>
                <a:gd name="connsiteX20" fmla="*/ 381000 w 2606040"/>
                <a:gd name="connsiteY20" fmla="*/ 2011680 h 2148840"/>
                <a:gd name="connsiteX21" fmla="*/ 548640 w 2606040"/>
                <a:gd name="connsiteY21" fmla="*/ 2057400 h 2148840"/>
                <a:gd name="connsiteX22" fmla="*/ 777240 w 2606040"/>
                <a:gd name="connsiteY22" fmla="*/ 2103120 h 2148840"/>
                <a:gd name="connsiteX23" fmla="*/ 960120 w 2606040"/>
                <a:gd name="connsiteY23" fmla="*/ 2133600 h 2148840"/>
                <a:gd name="connsiteX24" fmla="*/ 1051560 w 2606040"/>
                <a:gd name="connsiteY24" fmla="*/ 2148840 h 2148840"/>
                <a:gd name="connsiteX25" fmla="*/ 1478280 w 2606040"/>
                <a:gd name="connsiteY25" fmla="*/ 2133600 h 2148840"/>
                <a:gd name="connsiteX26" fmla="*/ 1584960 w 2606040"/>
                <a:gd name="connsiteY26" fmla="*/ 2118360 h 2148840"/>
                <a:gd name="connsiteX27" fmla="*/ 1630680 w 2606040"/>
                <a:gd name="connsiteY27" fmla="*/ 2103120 h 2148840"/>
                <a:gd name="connsiteX28" fmla="*/ 1981200 w 2606040"/>
                <a:gd name="connsiteY28" fmla="*/ 2087880 h 2148840"/>
                <a:gd name="connsiteX29" fmla="*/ 2072640 w 2606040"/>
                <a:gd name="connsiteY29" fmla="*/ 2057400 h 2148840"/>
                <a:gd name="connsiteX30" fmla="*/ 2118360 w 2606040"/>
                <a:gd name="connsiteY30" fmla="*/ 2042160 h 2148840"/>
                <a:gd name="connsiteX31" fmla="*/ 2209800 w 2606040"/>
                <a:gd name="connsiteY31" fmla="*/ 1981200 h 2148840"/>
                <a:gd name="connsiteX32" fmla="*/ 2240280 w 2606040"/>
                <a:gd name="connsiteY32" fmla="*/ 1935480 h 2148840"/>
                <a:gd name="connsiteX33" fmla="*/ 2286000 w 2606040"/>
                <a:gd name="connsiteY33" fmla="*/ 1920240 h 2148840"/>
                <a:gd name="connsiteX34" fmla="*/ 2346960 w 2606040"/>
                <a:gd name="connsiteY34" fmla="*/ 1859280 h 2148840"/>
                <a:gd name="connsiteX35" fmla="*/ 2377440 w 2606040"/>
                <a:gd name="connsiteY35" fmla="*/ 1813560 h 2148840"/>
                <a:gd name="connsiteX36" fmla="*/ 2392680 w 2606040"/>
                <a:gd name="connsiteY36" fmla="*/ 1767840 h 2148840"/>
                <a:gd name="connsiteX37" fmla="*/ 2453640 w 2606040"/>
                <a:gd name="connsiteY37" fmla="*/ 1676400 h 2148840"/>
                <a:gd name="connsiteX38" fmla="*/ 2484120 w 2606040"/>
                <a:gd name="connsiteY38" fmla="*/ 1630680 h 2148840"/>
                <a:gd name="connsiteX39" fmla="*/ 2514600 w 2606040"/>
                <a:gd name="connsiteY39" fmla="*/ 1584960 h 2148840"/>
                <a:gd name="connsiteX40" fmla="*/ 2529840 w 2606040"/>
                <a:gd name="connsiteY40" fmla="*/ 1539240 h 2148840"/>
                <a:gd name="connsiteX41" fmla="*/ 2560320 w 2606040"/>
                <a:gd name="connsiteY41" fmla="*/ 1417320 h 2148840"/>
                <a:gd name="connsiteX42" fmla="*/ 2575560 w 2606040"/>
                <a:gd name="connsiteY42" fmla="*/ 1371600 h 2148840"/>
                <a:gd name="connsiteX43" fmla="*/ 2590800 w 2606040"/>
                <a:gd name="connsiteY43" fmla="*/ 1264920 h 2148840"/>
                <a:gd name="connsiteX44" fmla="*/ 2606040 w 2606040"/>
                <a:gd name="connsiteY44" fmla="*/ 1219200 h 2148840"/>
                <a:gd name="connsiteX45" fmla="*/ 2590800 w 2606040"/>
                <a:gd name="connsiteY45" fmla="*/ 822960 h 2148840"/>
                <a:gd name="connsiteX46" fmla="*/ 2545080 w 2606040"/>
                <a:gd name="connsiteY46" fmla="*/ 685800 h 2148840"/>
                <a:gd name="connsiteX47" fmla="*/ 2499360 w 2606040"/>
                <a:gd name="connsiteY47" fmla="*/ 655320 h 2148840"/>
                <a:gd name="connsiteX48" fmla="*/ 2484120 w 2606040"/>
                <a:gd name="connsiteY48" fmla="*/ 609600 h 2148840"/>
                <a:gd name="connsiteX49" fmla="*/ 2301240 w 2606040"/>
                <a:gd name="connsiteY49" fmla="*/ 457200 h 2148840"/>
                <a:gd name="connsiteX50" fmla="*/ 2087880 w 2606040"/>
                <a:gd name="connsiteY50" fmla="*/ 411480 h 2148840"/>
                <a:gd name="connsiteX51" fmla="*/ 2026920 w 2606040"/>
                <a:gd name="connsiteY51" fmla="*/ 396240 h 2148840"/>
                <a:gd name="connsiteX52" fmla="*/ 1950720 w 2606040"/>
                <a:gd name="connsiteY52" fmla="*/ 381000 h 2148840"/>
                <a:gd name="connsiteX53" fmla="*/ 1905000 w 2606040"/>
                <a:gd name="connsiteY53" fmla="*/ 365760 h 2148840"/>
                <a:gd name="connsiteX54" fmla="*/ 1706880 w 2606040"/>
                <a:gd name="connsiteY54" fmla="*/ 335280 h 2148840"/>
                <a:gd name="connsiteX55" fmla="*/ 1615440 w 2606040"/>
                <a:gd name="connsiteY55" fmla="*/ 320040 h 2148840"/>
                <a:gd name="connsiteX56" fmla="*/ 1493520 w 2606040"/>
                <a:gd name="connsiteY56" fmla="*/ 304800 h 2148840"/>
                <a:gd name="connsiteX57" fmla="*/ 1249680 w 2606040"/>
                <a:gd name="connsiteY57" fmla="*/ 274320 h 2148840"/>
                <a:gd name="connsiteX58" fmla="*/ 1203960 w 2606040"/>
                <a:gd name="connsiteY58" fmla="*/ 259080 h 2148840"/>
                <a:gd name="connsiteX59" fmla="*/ 1066800 w 2606040"/>
                <a:gd name="connsiteY59" fmla="*/ 228600 h 2148840"/>
                <a:gd name="connsiteX60" fmla="*/ 960120 w 2606040"/>
                <a:gd name="connsiteY60" fmla="*/ 213360 h 2148840"/>
                <a:gd name="connsiteX61" fmla="*/ 838200 w 2606040"/>
                <a:gd name="connsiteY61" fmla="*/ 182880 h 2148840"/>
                <a:gd name="connsiteX62" fmla="*/ 792480 w 2606040"/>
                <a:gd name="connsiteY62" fmla="*/ 152400 h 2148840"/>
                <a:gd name="connsiteX63" fmla="*/ 701040 w 2606040"/>
                <a:gd name="connsiteY63" fmla="*/ 121920 h 2148840"/>
                <a:gd name="connsiteX64" fmla="*/ 655320 w 2606040"/>
                <a:gd name="connsiteY64" fmla="*/ 106680 h 2148840"/>
                <a:gd name="connsiteX65" fmla="*/ 594360 w 2606040"/>
                <a:gd name="connsiteY65" fmla="*/ 76200 h 2148840"/>
                <a:gd name="connsiteX66" fmla="*/ 335280 w 2606040"/>
                <a:gd name="connsiteY66" fmla="*/ 45720 h 214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606040" h="2148840">
                  <a:moveTo>
                    <a:pt x="289560" y="0"/>
                  </a:moveTo>
                  <a:cubicBezTo>
                    <a:pt x="299720" y="25400"/>
                    <a:pt x="310434" y="50585"/>
                    <a:pt x="320040" y="76200"/>
                  </a:cubicBezTo>
                  <a:cubicBezTo>
                    <a:pt x="325681" y="91242"/>
                    <a:pt x="335280" y="105856"/>
                    <a:pt x="335280" y="121920"/>
                  </a:cubicBezTo>
                  <a:cubicBezTo>
                    <a:pt x="335280" y="233795"/>
                    <a:pt x="328304" y="345630"/>
                    <a:pt x="320040" y="457200"/>
                  </a:cubicBezTo>
                  <a:cubicBezTo>
                    <a:pt x="315937" y="512591"/>
                    <a:pt x="291362" y="573713"/>
                    <a:pt x="274320" y="624840"/>
                  </a:cubicBezTo>
                  <a:lnTo>
                    <a:pt x="228600" y="762000"/>
                  </a:lnTo>
                  <a:cubicBezTo>
                    <a:pt x="223520" y="777240"/>
                    <a:pt x="222271" y="794354"/>
                    <a:pt x="213360" y="807720"/>
                  </a:cubicBezTo>
                  <a:cubicBezTo>
                    <a:pt x="203200" y="822960"/>
                    <a:pt x="191071" y="837057"/>
                    <a:pt x="182880" y="853440"/>
                  </a:cubicBezTo>
                  <a:cubicBezTo>
                    <a:pt x="175696" y="867808"/>
                    <a:pt x="175610" y="885212"/>
                    <a:pt x="167640" y="899160"/>
                  </a:cubicBezTo>
                  <a:cubicBezTo>
                    <a:pt x="155038" y="921213"/>
                    <a:pt x="137160" y="939800"/>
                    <a:pt x="121920" y="960120"/>
                  </a:cubicBezTo>
                  <a:lnTo>
                    <a:pt x="76200" y="1097280"/>
                  </a:lnTo>
                  <a:cubicBezTo>
                    <a:pt x="71120" y="1112520"/>
                    <a:pt x="69871" y="1129634"/>
                    <a:pt x="60960" y="1143000"/>
                  </a:cubicBezTo>
                  <a:cubicBezTo>
                    <a:pt x="50800" y="1158240"/>
                    <a:pt x="38671" y="1172337"/>
                    <a:pt x="30480" y="1188720"/>
                  </a:cubicBezTo>
                  <a:cubicBezTo>
                    <a:pt x="14859" y="1219962"/>
                    <a:pt x="5797" y="1281657"/>
                    <a:pt x="0" y="1310640"/>
                  </a:cubicBezTo>
                  <a:cubicBezTo>
                    <a:pt x="5080" y="1417320"/>
                    <a:pt x="1993" y="1524704"/>
                    <a:pt x="15240" y="1630680"/>
                  </a:cubicBezTo>
                  <a:cubicBezTo>
                    <a:pt x="17512" y="1648855"/>
                    <a:pt x="37529" y="1660017"/>
                    <a:pt x="45720" y="1676400"/>
                  </a:cubicBezTo>
                  <a:cubicBezTo>
                    <a:pt x="66254" y="1717468"/>
                    <a:pt x="52617" y="1733870"/>
                    <a:pt x="91440" y="1767840"/>
                  </a:cubicBezTo>
                  <a:cubicBezTo>
                    <a:pt x="119009" y="1791963"/>
                    <a:pt x="182880" y="1828800"/>
                    <a:pt x="182880" y="1828800"/>
                  </a:cubicBezTo>
                  <a:cubicBezTo>
                    <a:pt x="202173" y="1886680"/>
                    <a:pt x="212461" y="1940260"/>
                    <a:pt x="289560" y="1965960"/>
                  </a:cubicBezTo>
                  <a:cubicBezTo>
                    <a:pt x="304800" y="1971040"/>
                    <a:pt x="320912" y="1974016"/>
                    <a:pt x="335280" y="1981200"/>
                  </a:cubicBezTo>
                  <a:cubicBezTo>
                    <a:pt x="351663" y="1989391"/>
                    <a:pt x="364262" y="2004241"/>
                    <a:pt x="381000" y="2011680"/>
                  </a:cubicBezTo>
                  <a:cubicBezTo>
                    <a:pt x="478526" y="2055025"/>
                    <a:pt x="455841" y="2032091"/>
                    <a:pt x="548640" y="2057400"/>
                  </a:cubicBezTo>
                  <a:cubicBezTo>
                    <a:pt x="734376" y="2108055"/>
                    <a:pt x="535620" y="2076273"/>
                    <a:pt x="777240" y="2103120"/>
                  </a:cubicBezTo>
                  <a:cubicBezTo>
                    <a:pt x="872542" y="2134887"/>
                    <a:pt x="789980" y="2110915"/>
                    <a:pt x="960120" y="2133600"/>
                  </a:cubicBezTo>
                  <a:cubicBezTo>
                    <a:pt x="990749" y="2137684"/>
                    <a:pt x="1021080" y="2143760"/>
                    <a:pt x="1051560" y="2148840"/>
                  </a:cubicBezTo>
                  <a:cubicBezTo>
                    <a:pt x="1193800" y="2143760"/>
                    <a:pt x="1336181" y="2141720"/>
                    <a:pt x="1478280" y="2133600"/>
                  </a:cubicBezTo>
                  <a:cubicBezTo>
                    <a:pt x="1514143" y="2131551"/>
                    <a:pt x="1549737" y="2125405"/>
                    <a:pt x="1584960" y="2118360"/>
                  </a:cubicBezTo>
                  <a:cubicBezTo>
                    <a:pt x="1600712" y="2115210"/>
                    <a:pt x="1614663" y="2104352"/>
                    <a:pt x="1630680" y="2103120"/>
                  </a:cubicBezTo>
                  <a:cubicBezTo>
                    <a:pt x="1747286" y="2094150"/>
                    <a:pt x="1864360" y="2092960"/>
                    <a:pt x="1981200" y="2087880"/>
                  </a:cubicBezTo>
                  <a:lnTo>
                    <a:pt x="2072640" y="2057400"/>
                  </a:lnTo>
                  <a:cubicBezTo>
                    <a:pt x="2087880" y="2052320"/>
                    <a:pt x="2104994" y="2051071"/>
                    <a:pt x="2118360" y="2042160"/>
                  </a:cubicBezTo>
                  <a:lnTo>
                    <a:pt x="2209800" y="1981200"/>
                  </a:lnTo>
                  <a:cubicBezTo>
                    <a:pt x="2219960" y="1965960"/>
                    <a:pt x="2225977" y="1946922"/>
                    <a:pt x="2240280" y="1935480"/>
                  </a:cubicBezTo>
                  <a:cubicBezTo>
                    <a:pt x="2252824" y="1925445"/>
                    <a:pt x="2274641" y="1931599"/>
                    <a:pt x="2286000" y="1920240"/>
                  </a:cubicBezTo>
                  <a:cubicBezTo>
                    <a:pt x="2367280" y="1838960"/>
                    <a:pt x="2225040" y="1899920"/>
                    <a:pt x="2346960" y="1859280"/>
                  </a:cubicBezTo>
                  <a:cubicBezTo>
                    <a:pt x="2357120" y="1844040"/>
                    <a:pt x="2369249" y="1829943"/>
                    <a:pt x="2377440" y="1813560"/>
                  </a:cubicBezTo>
                  <a:cubicBezTo>
                    <a:pt x="2384624" y="1799192"/>
                    <a:pt x="2384878" y="1781883"/>
                    <a:pt x="2392680" y="1767840"/>
                  </a:cubicBezTo>
                  <a:cubicBezTo>
                    <a:pt x="2410470" y="1735818"/>
                    <a:pt x="2433320" y="1706880"/>
                    <a:pt x="2453640" y="1676400"/>
                  </a:cubicBezTo>
                  <a:lnTo>
                    <a:pt x="2484120" y="1630680"/>
                  </a:lnTo>
                  <a:cubicBezTo>
                    <a:pt x="2494280" y="1615440"/>
                    <a:pt x="2508808" y="1602336"/>
                    <a:pt x="2514600" y="1584960"/>
                  </a:cubicBezTo>
                  <a:cubicBezTo>
                    <a:pt x="2519680" y="1569720"/>
                    <a:pt x="2525613" y="1554738"/>
                    <a:pt x="2529840" y="1539240"/>
                  </a:cubicBezTo>
                  <a:cubicBezTo>
                    <a:pt x="2540862" y="1498825"/>
                    <a:pt x="2547073" y="1457061"/>
                    <a:pt x="2560320" y="1417320"/>
                  </a:cubicBezTo>
                  <a:lnTo>
                    <a:pt x="2575560" y="1371600"/>
                  </a:lnTo>
                  <a:cubicBezTo>
                    <a:pt x="2580640" y="1336040"/>
                    <a:pt x="2583755" y="1300143"/>
                    <a:pt x="2590800" y="1264920"/>
                  </a:cubicBezTo>
                  <a:cubicBezTo>
                    <a:pt x="2593950" y="1249168"/>
                    <a:pt x="2606040" y="1235264"/>
                    <a:pt x="2606040" y="1219200"/>
                  </a:cubicBezTo>
                  <a:cubicBezTo>
                    <a:pt x="2606040" y="1087022"/>
                    <a:pt x="2599310" y="954863"/>
                    <a:pt x="2590800" y="822960"/>
                  </a:cubicBezTo>
                  <a:cubicBezTo>
                    <a:pt x="2588249" y="783425"/>
                    <a:pt x="2572107" y="718233"/>
                    <a:pt x="2545080" y="685800"/>
                  </a:cubicBezTo>
                  <a:cubicBezTo>
                    <a:pt x="2533354" y="671729"/>
                    <a:pt x="2514600" y="665480"/>
                    <a:pt x="2499360" y="655320"/>
                  </a:cubicBezTo>
                  <a:cubicBezTo>
                    <a:pt x="2494280" y="640080"/>
                    <a:pt x="2493983" y="622280"/>
                    <a:pt x="2484120" y="609600"/>
                  </a:cubicBezTo>
                  <a:cubicBezTo>
                    <a:pt x="2459412" y="577832"/>
                    <a:pt x="2349821" y="469345"/>
                    <a:pt x="2301240" y="457200"/>
                  </a:cubicBezTo>
                  <a:cubicBezTo>
                    <a:pt x="2029356" y="389229"/>
                    <a:pt x="2309148" y="455734"/>
                    <a:pt x="2087880" y="411480"/>
                  </a:cubicBezTo>
                  <a:cubicBezTo>
                    <a:pt x="2067341" y="407372"/>
                    <a:pt x="2047367" y="400784"/>
                    <a:pt x="2026920" y="396240"/>
                  </a:cubicBezTo>
                  <a:cubicBezTo>
                    <a:pt x="2001634" y="390621"/>
                    <a:pt x="1975850" y="387282"/>
                    <a:pt x="1950720" y="381000"/>
                  </a:cubicBezTo>
                  <a:cubicBezTo>
                    <a:pt x="1935135" y="377104"/>
                    <a:pt x="1920682" y="369245"/>
                    <a:pt x="1905000" y="365760"/>
                  </a:cubicBezTo>
                  <a:cubicBezTo>
                    <a:pt x="1862234" y="356256"/>
                    <a:pt x="1746379" y="341357"/>
                    <a:pt x="1706880" y="335280"/>
                  </a:cubicBezTo>
                  <a:cubicBezTo>
                    <a:pt x="1676339" y="330581"/>
                    <a:pt x="1646030" y="324410"/>
                    <a:pt x="1615440" y="320040"/>
                  </a:cubicBezTo>
                  <a:cubicBezTo>
                    <a:pt x="1574895" y="314248"/>
                    <a:pt x="1534117" y="310213"/>
                    <a:pt x="1493520" y="304800"/>
                  </a:cubicBezTo>
                  <a:cubicBezTo>
                    <a:pt x="1276064" y="275806"/>
                    <a:pt x="1506085" y="302809"/>
                    <a:pt x="1249680" y="274320"/>
                  </a:cubicBezTo>
                  <a:cubicBezTo>
                    <a:pt x="1234440" y="269240"/>
                    <a:pt x="1219406" y="263493"/>
                    <a:pt x="1203960" y="259080"/>
                  </a:cubicBezTo>
                  <a:cubicBezTo>
                    <a:pt x="1165600" y="248120"/>
                    <a:pt x="1104512" y="234885"/>
                    <a:pt x="1066800" y="228600"/>
                  </a:cubicBezTo>
                  <a:cubicBezTo>
                    <a:pt x="1031368" y="222695"/>
                    <a:pt x="995343" y="220405"/>
                    <a:pt x="960120" y="213360"/>
                  </a:cubicBezTo>
                  <a:cubicBezTo>
                    <a:pt x="919043" y="205145"/>
                    <a:pt x="838200" y="182880"/>
                    <a:pt x="838200" y="182880"/>
                  </a:cubicBezTo>
                  <a:cubicBezTo>
                    <a:pt x="822960" y="172720"/>
                    <a:pt x="809218" y="159839"/>
                    <a:pt x="792480" y="152400"/>
                  </a:cubicBezTo>
                  <a:cubicBezTo>
                    <a:pt x="763120" y="139351"/>
                    <a:pt x="731520" y="132080"/>
                    <a:pt x="701040" y="121920"/>
                  </a:cubicBezTo>
                  <a:cubicBezTo>
                    <a:pt x="685800" y="116840"/>
                    <a:pt x="669688" y="113864"/>
                    <a:pt x="655320" y="106680"/>
                  </a:cubicBezTo>
                  <a:cubicBezTo>
                    <a:pt x="635000" y="96520"/>
                    <a:pt x="616400" y="81710"/>
                    <a:pt x="594360" y="76200"/>
                  </a:cubicBezTo>
                  <a:cubicBezTo>
                    <a:pt x="455737" y="41544"/>
                    <a:pt x="444794" y="45720"/>
                    <a:pt x="335280" y="45720"/>
                  </a:cubicBezTo>
                </a:path>
              </a:pathLst>
            </a:custGeom>
            <a:solidFill>
              <a:schemeClr val="accent6">
                <a:lumMod val="20000"/>
                <a:lumOff val="8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4400" b="0" i="0" u="none" strike="noStrike" kern="1200" cap="none" spc="0" normalizeH="0" baseline="0" noProof="0" dirty="0" err="1">
                  <a:ln>
                    <a:noFill/>
                  </a:ln>
                  <a:solidFill>
                    <a:srgbClr val="FF00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Bài</a:t>
              </a:r>
              <a:r>
                <a:rPr kumimoji="0" lang="en-US" sz="4400" b="0" i="0" u="none" strike="noStrike" kern="1200" cap="none" spc="0" normalizeH="0" baseline="0" noProof="0" dirty="0">
                  <a:ln>
                    <a:noFill/>
                  </a:ln>
                  <a:solidFill>
                    <a:srgbClr val="FF00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4400" b="0" i="0" u="none" strike="noStrike" kern="1200" cap="none" spc="0" normalizeH="0" baseline="0" noProof="0" dirty="0" err="1">
                  <a:ln>
                    <a:noFill/>
                  </a:ln>
                  <a:solidFill>
                    <a:srgbClr val="FF00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trước</a:t>
              </a:r>
              <a:r>
                <a:rPr kumimoji="0" lang="en-US" sz="4400" b="0" i="0" u="none" strike="noStrike" kern="1200" cap="none" spc="0" normalizeH="0" baseline="0" noProof="0" dirty="0">
                  <a:ln>
                    <a:noFill/>
                  </a:ln>
                  <a:solidFill>
                    <a:srgbClr val="FF00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4400" b="0" i="0" u="none" strike="noStrike" kern="1200" cap="none" spc="0" normalizeH="0" baseline="0" noProof="0" dirty="0" err="1">
                  <a:ln>
                    <a:noFill/>
                  </a:ln>
                  <a:solidFill>
                    <a:srgbClr val="FF00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em</a:t>
              </a:r>
              <a:r>
                <a:rPr kumimoji="0" lang="en-US" sz="4400" b="0" i="0" u="none" strike="noStrike" kern="1200" cap="none" spc="0" normalizeH="0" baseline="0" noProof="0" dirty="0">
                  <a:ln>
                    <a:noFill/>
                  </a:ln>
                  <a:solidFill>
                    <a:srgbClr val="FF00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4400" b="0" i="0" u="none" strike="noStrike" kern="1200" cap="none" spc="0" normalizeH="0" baseline="0" noProof="0" dirty="0" err="1">
                  <a:ln>
                    <a:noFill/>
                  </a:ln>
                  <a:solidFill>
                    <a:srgbClr val="FF00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đã</a:t>
              </a:r>
              <a:r>
                <a:rPr kumimoji="0" lang="en-US" sz="4400" b="0" i="0" u="none" strike="noStrike" kern="1200" cap="none" spc="0" normalizeH="0" baseline="0" noProof="0" dirty="0">
                  <a:ln>
                    <a:noFill/>
                  </a:ln>
                  <a:solidFill>
                    <a:srgbClr val="FF00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4400" b="0" i="0" u="none" strike="noStrike" kern="1200" cap="none" spc="0" normalizeH="0" baseline="0" noProof="0" dirty="0" err="1">
                  <a:ln>
                    <a:noFill/>
                  </a:ln>
                  <a:solidFill>
                    <a:srgbClr val="FF00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học</a:t>
              </a:r>
              <a:r>
                <a:rPr kumimoji="0" lang="en-US" sz="4400" b="0" i="0" u="none" strike="noStrike" kern="1200" cap="none" spc="0" normalizeH="0" baseline="0" noProof="0" dirty="0">
                  <a:ln>
                    <a:noFill/>
                  </a:ln>
                  <a:solidFill>
                    <a:srgbClr val="FF00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4400" b="0" i="0" u="none" strike="noStrike" kern="1200" cap="none" spc="0" normalizeH="0" baseline="0" noProof="0" dirty="0" err="1">
                  <a:ln>
                    <a:noFill/>
                  </a:ln>
                  <a:solidFill>
                    <a:srgbClr val="FF00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bài</a:t>
              </a:r>
              <a:r>
                <a:rPr kumimoji="0" lang="en-US" sz="4400" b="0" i="0" u="none" strike="noStrike" kern="1200" cap="none" spc="0" normalizeH="0" baseline="0" noProof="0" dirty="0">
                  <a:ln>
                    <a:noFill/>
                  </a:ln>
                  <a:solidFill>
                    <a:srgbClr val="FF00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en-US" sz="4400" b="0" i="0" u="none" strike="noStrike" kern="1200" cap="none" spc="0" normalizeH="0" baseline="0" noProof="0" dirty="0" err="1">
                  <a:ln>
                    <a:noFill/>
                  </a:ln>
                  <a:solidFill>
                    <a:srgbClr val="FF00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gì</a:t>
              </a:r>
              <a:r>
                <a:rPr kumimoji="0" lang="en-US" sz="4400" b="0" i="0" u="none" strike="noStrike" kern="1200" cap="none" spc="0" normalizeH="0" baseline="0" noProof="0" dirty="0">
                  <a:ln>
                    <a:noFill/>
                  </a:ln>
                  <a:solidFill>
                    <a:srgbClr val="FF00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a:t>
              </a:r>
            </a:p>
          </p:txBody>
        </p:sp>
      </p:grpSp>
      <p:pic>
        <p:nvPicPr>
          <p:cNvPr id="9" name="V.A – Tiếng Chim Kêu (mp3cut.net).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1049000" y="-2133600"/>
            <a:ext cx="609600" cy="609600"/>
          </a:xfrm>
          <a:prstGeom prst="rect">
            <a:avLst/>
          </a:prstGeom>
        </p:spPr>
      </p:pic>
      <p:pic>
        <p:nvPicPr>
          <p:cNvPr id="7" name="Tiếng yeah của trẻ con mp3.mp3">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2"/>
          <a:stretch>
            <a:fillRect/>
          </a:stretch>
        </p:blipFill>
        <p:spPr>
          <a:xfrm>
            <a:off x="-2690648" y="4131995"/>
            <a:ext cx="609600" cy="609600"/>
          </a:xfrm>
          <a:prstGeom prst="rect">
            <a:avLst/>
          </a:prstGeom>
        </p:spPr>
      </p:pic>
      <p:sp>
        <p:nvSpPr>
          <p:cNvPr id="2" name="Oval Callout 1"/>
          <p:cNvSpPr/>
          <p:nvPr/>
        </p:nvSpPr>
        <p:spPr>
          <a:xfrm>
            <a:off x="6336030" y="4741595"/>
            <a:ext cx="3657600" cy="1371600"/>
          </a:xfrm>
          <a:prstGeom prst="wedgeEllipseCallout">
            <a:avLst>
              <a:gd name="adj1" fmla="val -47609"/>
              <a:gd name="adj2" fmla="val -116666"/>
            </a:avLst>
          </a:prstGeom>
          <a:solidFill>
            <a:srgbClr val="FFA12A"/>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vi-VN" sz="3600" b="1" i="0" u="none" strike="noStrike" kern="1200" cap="none" spc="0" normalizeH="0" baseline="0" noProof="0" dirty="0" err="1">
                <a:ln>
                  <a:noFill/>
                </a:ln>
                <a:solidFill>
                  <a:srgbClr val="000066"/>
                </a:solidFill>
                <a:effectLst/>
                <a:uLnTx/>
                <a:uFillTx/>
                <a:latin typeface="Times New Roman" panose="02020603050405020304" pitchFamily="18" charset="0"/>
                <a:cs typeface="Times New Roman" panose="02020603050405020304" pitchFamily="18" charset="0"/>
              </a:rPr>
              <a:t>Về</a:t>
            </a:r>
            <a:r>
              <a:rPr kumimoji="0" lang="vi-VN" sz="3600" b="1" i="0" u="none" strike="noStrike" kern="1200" cap="none" spc="0" normalizeH="0" baseline="0" noProof="0" dirty="0">
                <a:ln>
                  <a:noFill/>
                </a:ln>
                <a:solidFill>
                  <a:srgbClr val="000066"/>
                </a:solidFill>
                <a:effectLst/>
                <a:uLnTx/>
                <a:uFillTx/>
                <a:latin typeface="Times New Roman" panose="02020603050405020304" pitchFamily="18" charset="0"/>
                <a:cs typeface="Times New Roman" panose="02020603050405020304" pitchFamily="18" charset="0"/>
              </a:rPr>
              <a:t> thăm quê</a:t>
            </a:r>
            <a:endParaRPr kumimoji="0" lang="en-US" sz="3600" b="1" i="0" u="none" strike="noStrike" kern="1200" cap="none" spc="0" normalizeH="0" baseline="0" noProof="0" dirty="0">
              <a:ln>
                <a:noFill/>
              </a:ln>
              <a:solidFill>
                <a:srgbClr val="000066"/>
              </a:solidFill>
              <a:effectLst/>
              <a:uLnTx/>
              <a:uFillTx/>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275" fill="hold">
                                          <p:stCondLst>
                                            <p:cond delay="0"/>
                                          </p:stCondLst>
                                        </p:cTn>
                                        <p:tgtEl>
                                          <p:spTgt spid="6"/>
                                        </p:tgtEl>
                                        <p:attrNameLst>
                                          <p:attrName>r</p:attrName>
                                        </p:attrNameLst>
                                      </p:cBhvr>
                                    </p:animRot>
                                    <p:animRot by="-240000">
                                      <p:cBhvr>
                                        <p:cTn id="7" dur="550" fill="hold">
                                          <p:stCondLst>
                                            <p:cond delay="550"/>
                                          </p:stCondLst>
                                        </p:cTn>
                                        <p:tgtEl>
                                          <p:spTgt spid="6"/>
                                        </p:tgtEl>
                                        <p:attrNameLst>
                                          <p:attrName>r</p:attrName>
                                        </p:attrNameLst>
                                      </p:cBhvr>
                                    </p:animRot>
                                    <p:animRot by="240000">
                                      <p:cBhvr>
                                        <p:cTn id="8" dur="550" fill="hold">
                                          <p:stCondLst>
                                            <p:cond delay="1100"/>
                                          </p:stCondLst>
                                        </p:cTn>
                                        <p:tgtEl>
                                          <p:spTgt spid="6"/>
                                        </p:tgtEl>
                                        <p:attrNameLst>
                                          <p:attrName>r</p:attrName>
                                        </p:attrNameLst>
                                      </p:cBhvr>
                                    </p:animRot>
                                    <p:animRot by="-240000">
                                      <p:cBhvr>
                                        <p:cTn id="9" dur="550" fill="hold">
                                          <p:stCondLst>
                                            <p:cond delay="1650"/>
                                          </p:stCondLst>
                                        </p:cTn>
                                        <p:tgtEl>
                                          <p:spTgt spid="6"/>
                                        </p:tgtEl>
                                        <p:attrNameLst>
                                          <p:attrName>r</p:attrName>
                                        </p:attrNameLst>
                                      </p:cBhvr>
                                    </p:animRot>
                                    <p:animRot by="120000">
                                      <p:cBhvr>
                                        <p:cTn id="10" dur="550" fill="hold">
                                          <p:stCondLst>
                                            <p:cond delay="2200"/>
                                          </p:stCondLst>
                                        </p:cTn>
                                        <p:tgtEl>
                                          <p:spTgt spid="6"/>
                                        </p:tgtEl>
                                        <p:attrNameLst>
                                          <p:attrName>r</p:attrName>
                                        </p:attrNameLst>
                                      </p:cBhvr>
                                    </p:animRot>
                                  </p:childTnLst>
                                </p:cTn>
                              </p:par>
                              <p:par>
                                <p:cTn id="11" presetID="63" presetClass="path" presetSubtype="0" accel="50000" decel="50000" fill="hold" nodeType="withEffect">
                                  <p:stCondLst>
                                    <p:cond delay="0"/>
                                  </p:stCondLst>
                                  <p:childTnLst>
                                    <p:animMotion origin="layout" path="M -0.19024 -0.00092 L 0.54062 0.00926 " pathEditMode="relative" rAng="0" ptsTypes="AA">
                                      <p:cBhvr>
                                        <p:cTn id="12" dur="3500" fill="hold"/>
                                        <p:tgtEl>
                                          <p:spTgt spid="6"/>
                                        </p:tgtEl>
                                        <p:attrNameLst>
                                          <p:attrName>ppt_x</p:attrName>
                                          <p:attrName>ppt_y</p:attrName>
                                        </p:attrNameLst>
                                      </p:cBhvr>
                                      <p:rCtr x="36536" y="509"/>
                                    </p:animMotion>
                                  </p:childTnLst>
                                </p:cTn>
                              </p:par>
                              <p:par>
                                <p:cTn id="13" presetID="1" presetClass="mediacall" presetSubtype="0" fill="hold" nodeType="withEffect">
                                  <p:stCondLst>
                                    <p:cond delay="0"/>
                                  </p:stCondLst>
                                  <p:childTnLst>
                                    <p:cmd type="call" cmd="playFrom(0.0)">
                                      <p:cBhvr>
                                        <p:cTn id="14" dur="5782" fill="hold"/>
                                        <p:tgtEl>
                                          <p:spTgt spid="9"/>
                                        </p:tgtEl>
                                      </p:cBhvr>
                                    </p:cmd>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circle(in)">
                                      <p:cBhvr>
                                        <p:cTn id="19" dur="2000"/>
                                        <p:tgtEl>
                                          <p:spTgt spid="2"/>
                                        </p:tgtEl>
                                      </p:cBhvr>
                                    </p:animEffect>
                                  </p:childTnLst>
                                  <p:subTnLst>
                                    <p:audio>
                                      <p:cMediaNode>
                                        <p:cTn display="0" masterRel="sameClick">
                                          <p:stCondLst>
                                            <p:cond evt="begin" delay="0">
                                              <p:tn val="17"/>
                                            </p:cond>
                                          </p:stCondLst>
                                          <p:endCondLst>
                                            <p:cond evt="onStopAudio" delay="0">
                                              <p:tgtEl>
                                                <p:sldTgt/>
                                              </p:tgtEl>
                                            </p:cond>
                                          </p:endCondLst>
                                        </p:cTn>
                                        <p:tgtEl>
                                          <p:sndTgt r:embed="rId7" name="applause.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20" restart="whenNotActive" fill="hold" evtFilter="cancelBubble" nodeType="interactiveSeq">
                <p:stCondLst>
                  <p:cond evt="onClick" delay="0">
                    <p:tgtEl>
                      <p:spTgt spid="6"/>
                    </p:tgtEl>
                  </p:cond>
                </p:stCondLst>
                <p:endSync evt="end" delay="0">
                  <p:rtn val="all"/>
                </p:endSync>
                <p:childTnLst>
                  <p:par>
                    <p:cTn id="21" fill="hold">
                      <p:stCondLst>
                        <p:cond delay="0"/>
                      </p:stCondLst>
                      <p:childTnLst>
                        <p:par>
                          <p:cTn id="22" fill="hold">
                            <p:stCondLst>
                              <p:cond delay="0"/>
                            </p:stCondLst>
                            <p:childTnLst>
                              <p:par>
                                <p:cTn id="23" presetID="1" presetClass="mediacall" presetSubtype="0" fill="hold" nodeType="withEffect">
                                  <p:stCondLst>
                                    <p:cond delay="0"/>
                                  </p:stCondLst>
                                  <p:childTnLst>
                                    <p:cmd type="call" cmd="playFrom(0.0)">
                                      <p:cBhvr>
                                        <p:cTn id="24" dur="4414" fill="hold"/>
                                        <p:tgtEl>
                                          <p:spTgt spid="7"/>
                                        </p:tgtEl>
                                      </p:cBhvr>
                                    </p:cmd>
                                  </p:childTnLst>
                                </p:cTn>
                              </p:par>
                              <p:par>
                                <p:cTn id="25" presetID="63" presetClass="path" presetSubtype="0" accel="50000" decel="50000" fill="hold" nodeType="withEffect">
                                  <p:stCondLst>
                                    <p:cond delay="0"/>
                                  </p:stCondLst>
                                  <p:childTnLst>
                                    <p:animMotion origin="layout" path="M 0.73086 0.01019 L 1.64753 0.0213 " pathEditMode="relative" rAng="0" ptsTypes="AA">
                                      <p:cBhvr>
                                        <p:cTn id="26" dur="3750" fill="hold"/>
                                        <p:tgtEl>
                                          <p:spTgt spid="6"/>
                                        </p:tgtEl>
                                        <p:attrNameLst>
                                          <p:attrName>ppt_x</p:attrName>
                                          <p:attrName>ppt_y</p:attrName>
                                        </p:attrNameLst>
                                      </p:cBhvr>
                                      <p:rCtr x="45833" y="556"/>
                                    </p:animMotion>
                                  </p:childTnLst>
                                </p:cTn>
                              </p:par>
                            </p:childTnLst>
                          </p:cTn>
                        </p:par>
                      </p:childTnLst>
                    </p:cTn>
                  </p:par>
                </p:childTnLst>
              </p:cTn>
              <p:nextCondLst>
                <p:cond evt="onClick" delay="0">
                  <p:tgtEl>
                    <p:spTgt spid="6"/>
                  </p:tgtEl>
                </p:cond>
              </p:nextCondLst>
            </p:seq>
            <p:audio>
              <p:cMediaNode vol="80000">
                <p:cTn id="27" fill="hold" display="0">
                  <p:stCondLst>
                    <p:cond delay="indefinite"/>
                  </p:stCondLst>
                  <p:endCondLst>
                    <p:cond evt="onStopAudio" delay="0">
                      <p:tgtEl>
                        <p:sldTgt/>
                      </p:tgtEl>
                    </p:cond>
                  </p:endCondLst>
                </p:cTn>
                <p:tgtEl>
                  <p:spTgt spid="9"/>
                </p:tgtEl>
              </p:cMediaNode>
            </p:audio>
            <p:audio>
              <p:cMediaNode vol="80000">
                <p:cTn id="28" fill="hold" display="0">
                  <p:stCondLst>
                    <p:cond delay="indefinite"/>
                  </p:stCondLst>
                  <p:endCondLst>
                    <p:cond evt="onStopAudio" delay="0">
                      <p:tgtEl>
                        <p:sldTgt/>
                      </p:tgtEl>
                    </p:cond>
                  </p:endCondLst>
                </p:cTn>
                <p:tgtEl>
                  <p:spTgt spid="7"/>
                </p:tgtEl>
              </p:cMediaNode>
            </p:audio>
          </p:childTnLst>
        </p:cTn>
      </p:par>
    </p:tnLst>
    <p:bldLst>
      <p:bldP spid="2" grpId="0" bldLvl="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latin typeface="Times New Roman" panose="02020603050405020304" pitchFamily="18" charset="0"/>
              <a:cs typeface="Times New Roman" panose="02020603050405020304" pitchFamily="18" charset="0"/>
            </a:endParaRPr>
          </a:p>
        </p:txBody>
      </p:sp>
      <p:sp>
        <p:nvSpPr>
          <p:cNvPr id="3" name="Content Placeholder 2"/>
          <p:cNvSpPr>
            <a:spLocks noGrp="1"/>
          </p:cNvSpPr>
          <p:nvPr>
            <p:ph idx="1"/>
          </p:nvPr>
        </p:nvSpPr>
        <p:spPr/>
        <p:txBody>
          <a:bodyPr/>
          <a:lstStyle/>
          <a:p>
            <a:endParaRPr lang="en-US">
              <a:latin typeface="Times New Roman" panose="02020603050405020304" pitchFamily="18" charset="0"/>
              <a:cs typeface="Times New Roman" panose="02020603050405020304" pitchFamily="18" charset="0"/>
            </a:endParaRPr>
          </a:p>
        </p:txBody>
      </p:sp>
      <p:pic>
        <p:nvPicPr>
          <p:cNvPr id="4" name="Picture 4"/>
          <p:cNvPicPr>
            <a:picLocks noChangeAspect="1" noChangeArrowheads="1"/>
          </p:cNvPicPr>
          <p:nvPr/>
        </p:nvPicPr>
        <p:blipFill rotWithShape="1">
          <a:blip r:embed="rId7">
            <a:extLst>
              <a:ext uri="{28A0092B-C50C-407E-A947-70E740481C1C}">
                <a14:useLocalDpi xmlns:a14="http://schemas.microsoft.com/office/drawing/2010/main" val="0"/>
              </a:ext>
            </a:extLst>
          </a:blip>
          <a:srcRect r="2000" b="10664"/>
          <a:stretch>
            <a:fillRect/>
          </a:stretch>
        </p:blipFill>
        <p:spPr bwMode="auto">
          <a:xfrm>
            <a:off x="0" y="1"/>
            <a:ext cx="12192000" cy="6862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 name="V.A – Tiếng Chim Kêu (mp3cut.net).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11049000" y="-2133600"/>
            <a:ext cx="609600" cy="609600"/>
          </a:xfrm>
          <a:prstGeom prst="rect">
            <a:avLst/>
          </a:prstGeom>
        </p:spPr>
      </p:pic>
      <p:grpSp>
        <p:nvGrpSpPr>
          <p:cNvPr id="10" name="Group 9"/>
          <p:cNvGrpSpPr/>
          <p:nvPr/>
        </p:nvGrpSpPr>
        <p:grpSpPr>
          <a:xfrm>
            <a:off x="-6248400" y="600981"/>
            <a:ext cx="9014460" cy="3686085"/>
            <a:chOff x="152400" y="642075"/>
            <a:chExt cx="5770209" cy="3686085"/>
          </a:xfrm>
        </p:grpSpPr>
        <p:pic>
          <p:nvPicPr>
            <p:cNvPr id="11" name="Picture 2"/>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5954" b="89967" l="0" r="100000">
                          <a14:foregroundMark x1="45000" y1="19735" x2="48000" y2="24035"/>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152400" y="642075"/>
              <a:ext cx="4064041" cy="36860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Freeform 11"/>
            <p:cNvSpPr/>
            <p:nvPr/>
          </p:nvSpPr>
          <p:spPr>
            <a:xfrm>
              <a:off x="2301239" y="1706880"/>
              <a:ext cx="3621370" cy="2148840"/>
            </a:xfrm>
            <a:custGeom>
              <a:avLst/>
              <a:gdLst>
                <a:gd name="connsiteX0" fmla="*/ 289560 w 2606040"/>
                <a:gd name="connsiteY0" fmla="*/ 0 h 2148840"/>
                <a:gd name="connsiteX1" fmla="*/ 320040 w 2606040"/>
                <a:gd name="connsiteY1" fmla="*/ 76200 h 2148840"/>
                <a:gd name="connsiteX2" fmla="*/ 335280 w 2606040"/>
                <a:gd name="connsiteY2" fmla="*/ 121920 h 2148840"/>
                <a:gd name="connsiteX3" fmla="*/ 320040 w 2606040"/>
                <a:gd name="connsiteY3" fmla="*/ 457200 h 2148840"/>
                <a:gd name="connsiteX4" fmla="*/ 274320 w 2606040"/>
                <a:gd name="connsiteY4" fmla="*/ 624840 h 2148840"/>
                <a:gd name="connsiteX5" fmla="*/ 228600 w 2606040"/>
                <a:gd name="connsiteY5" fmla="*/ 762000 h 2148840"/>
                <a:gd name="connsiteX6" fmla="*/ 213360 w 2606040"/>
                <a:gd name="connsiteY6" fmla="*/ 807720 h 2148840"/>
                <a:gd name="connsiteX7" fmla="*/ 182880 w 2606040"/>
                <a:gd name="connsiteY7" fmla="*/ 853440 h 2148840"/>
                <a:gd name="connsiteX8" fmla="*/ 167640 w 2606040"/>
                <a:gd name="connsiteY8" fmla="*/ 899160 h 2148840"/>
                <a:gd name="connsiteX9" fmla="*/ 121920 w 2606040"/>
                <a:gd name="connsiteY9" fmla="*/ 960120 h 2148840"/>
                <a:gd name="connsiteX10" fmla="*/ 76200 w 2606040"/>
                <a:gd name="connsiteY10" fmla="*/ 1097280 h 2148840"/>
                <a:gd name="connsiteX11" fmla="*/ 60960 w 2606040"/>
                <a:gd name="connsiteY11" fmla="*/ 1143000 h 2148840"/>
                <a:gd name="connsiteX12" fmla="*/ 30480 w 2606040"/>
                <a:gd name="connsiteY12" fmla="*/ 1188720 h 2148840"/>
                <a:gd name="connsiteX13" fmla="*/ 0 w 2606040"/>
                <a:gd name="connsiteY13" fmla="*/ 1310640 h 2148840"/>
                <a:gd name="connsiteX14" fmla="*/ 15240 w 2606040"/>
                <a:gd name="connsiteY14" fmla="*/ 1630680 h 2148840"/>
                <a:gd name="connsiteX15" fmla="*/ 45720 w 2606040"/>
                <a:gd name="connsiteY15" fmla="*/ 1676400 h 2148840"/>
                <a:gd name="connsiteX16" fmla="*/ 91440 w 2606040"/>
                <a:gd name="connsiteY16" fmla="*/ 1767840 h 2148840"/>
                <a:gd name="connsiteX17" fmla="*/ 182880 w 2606040"/>
                <a:gd name="connsiteY17" fmla="*/ 1828800 h 2148840"/>
                <a:gd name="connsiteX18" fmla="*/ 289560 w 2606040"/>
                <a:gd name="connsiteY18" fmla="*/ 1965960 h 2148840"/>
                <a:gd name="connsiteX19" fmla="*/ 335280 w 2606040"/>
                <a:gd name="connsiteY19" fmla="*/ 1981200 h 2148840"/>
                <a:gd name="connsiteX20" fmla="*/ 381000 w 2606040"/>
                <a:gd name="connsiteY20" fmla="*/ 2011680 h 2148840"/>
                <a:gd name="connsiteX21" fmla="*/ 548640 w 2606040"/>
                <a:gd name="connsiteY21" fmla="*/ 2057400 h 2148840"/>
                <a:gd name="connsiteX22" fmla="*/ 777240 w 2606040"/>
                <a:gd name="connsiteY22" fmla="*/ 2103120 h 2148840"/>
                <a:gd name="connsiteX23" fmla="*/ 960120 w 2606040"/>
                <a:gd name="connsiteY23" fmla="*/ 2133600 h 2148840"/>
                <a:gd name="connsiteX24" fmla="*/ 1051560 w 2606040"/>
                <a:gd name="connsiteY24" fmla="*/ 2148840 h 2148840"/>
                <a:gd name="connsiteX25" fmla="*/ 1478280 w 2606040"/>
                <a:gd name="connsiteY25" fmla="*/ 2133600 h 2148840"/>
                <a:gd name="connsiteX26" fmla="*/ 1584960 w 2606040"/>
                <a:gd name="connsiteY26" fmla="*/ 2118360 h 2148840"/>
                <a:gd name="connsiteX27" fmla="*/ 1630680 w 2606040"/>
                <a:gd name="connsiteY27" fmla="*/ 2103120 h 2148840"/>
                <a:gd name="connsiteX28" fmla="*/ 1981200 w 2606040"/>
                <a:gd name="connsiteY28" fmla="*/ 2087880 h 2148840"/>
                <a:gd name="connsiteX29" fmla="*/ 2072640 w 2606040"/>
                <a:gd name="connsiteY29" fmla="*/ 2057400 h 2148840"/>
                <a:gd name="connsiteX30" fmla="*/ 2118360 w 2606040"/>
                <a:gd name="connsiteY30" fmla="*/ 2042160 h 2148840"/>
                <a:gd name="connsiteX31" fmla="*/ 2209800 w 2606040"/>
                <a:gd name="connsiteY31" fmla="*/ 1981200 h 2148840"/>
                <a:gd name="connsiteX32" fmla="*/ 2240280 w 2606040"/>
                <a:gd name="connsiteY32" fmla="*/ 1935480 h 2148840"/>
                <a:gd name="connsiteX33" fmla="*/ 2286000 w 2606040"/>
                <a:gd name="connsiteY33" fmla="*/ 1920240 h 2148840"/>
                <a:gd name="connsiteX34" fmla="*/ 2346960 w 2606040"/>
                <a:gd name="connsiteY34" fmla="*/ 1859280 h 2148840"/>
                <a:gd name="connsiteX35" fmla="*/ 2377440 w 2606040"/>
                <a:gd name="connsiteY35" fmla="*/ 1813560 h 2148840"/>
                <a:gd name="connsiteX36" fmla="*/ 2392680 w 2606040"/>
                <a:gd name="connsiteY36" fmla="*/ 1767840 h 2148840"/>
                <a:gd name="connsiteX37" fmla="*/ 2453640 w 2606040"/>
                <a:gd name="connsiteY37" fmla="*/ 1676400 h 2148840"/>
                <a:gd name="connsiteX38" fmla="*/ 2484120 w 2606040"/>
                <a:gd name="connsiteY38" fmla="*/ 1630680 h 2148840"/>
                <a:gd name="connsiteX39" fmla="*/ 2514600 w 2606040"/>
                <a:gd name="connsiteY39" fmla="*/ 1584960 h 2148840"/>
                <a:gd name="connsiteX40" fmla="*/ 2529840 w 2606040"/>
                <a:gd name="connsiteY40" fmla="*/ 1539240 h 2148840"/>
                <a:gd name="connsiteX41" fmla="*/ 2560320 w 2606040"/>
                <a:gd name="connsiteY41" fmla="*/ 1417320 h 2148840"/>
                <a:gd name="connsiteX42" fmla="*/ 2575560 w 2606040"/>
                <a:gd name="connsiteY42" fmla="*/ 1371600 h 2148840"/>
                <a:gd name="connsiteX43" fmla="*/ 2590800 w 2606040"/>
                <a:gd name="connsiteY43" fmla="*/ 1264920 h 2148840"/>
                <a:gd name="connsiteX44" fmla="*/ 2606040 w 2606040"/>
                <a:gd name="connsiteY44" fmla="*/ 1219200 h 2148840"/>
                <a:gd name="connsiteX45" fmla="*/ 2590800 w 2606040"/>
                <a:gd name="connsiteY45" fmla="*/ 822960 h 2148840"/>
                <a:gd name="connsiteX46" fmla="*/ 2545080 w 2606040"/>
                <a:gd name="connsiteY46" fmla="*/ 685800 h 2148840"/>
                <a:gd name="connsiteX47" fmla="*/ 2499360 w 2606040"/>
                <a:gd name="connsiteY47" fmla="*/ 655320 h 2148840"/>
                <a:gd name="connsiteX48" fmla="*/ 2484120 w 2606040"/>
                <a:gd name="connsiteY48" fmla="*/ 609600 h 2148840"/>
                <a:gd name="connsiteX49" fmla="*/ 2301240 w 2606040"/>
                <a:gd name="connsiteY49" fmla="*/ 457200 h 2148840"/>
                <a:gd name="connsiteX50" fmla="*/ 2087880 w 2606040"/>
                <a:gd name="connsiteY50" fmla="*/ 411480 h 2148840"/>
                <a:gd name="connsiteX51" fmla="*/ 2026920 w 2606040"/>
                <a:gd name="connsiteY51" fmla="*/ 396240 h 2148840"/>
                <a:gd name="connsiteX52" fmla="*/ 1950720 w 2606040"/>
                <a:gd name="connsiteY52" fmla="*/ 381000 h 2148840"/>
                <a:gd name="connsiteX53" fmla="*/ 1905000 w 2606040"/>
                <a:gd name="connsiteY53" fmla="*/ 365760 h 2148840"/>
                <a:gd name="connsiteX54" fmla="*/ 1706880 w 2606040"/>
                <a:gd name="connsiteY54" fmla="*/ 335280 h 2148840"/>
                <a:gd name="connsiteX55" fmla="*/ 1615440 w 2606040"/>
                <a:gd name="connsiteY55" fmla="*/ 320040 h 2148840"/>
                <a:gd name="connsiteX56" fmla="*/ 1493520 w 2606040"/>
                <a:gd name="connsiteY56" fmla="*/ 304800 h 2148840"/>
                <a:gd name="connsiteX57" fmla="*/ 1249680 w 2606040"/>
                <a:gd name="connsiteY57" fmla="*/ 274320 h 2148840"/>
                <a:gd name="connsiteX58" fmla="*/ 1203960 w 2606040"/>
                <a:gd name="connsiteY58" fmla="*/ 259080 h 2148840"/>
                <a:gd name="connsiteX59" fmla="*/ 1066800 w 2606040"/>
                <a:gd name="connsiteY59" fmla="*/ 228600 h 2148840"/>
                <a:gd name="connsiteX60" fmla="*/ 960120 w 2606040"/>
                <a:gd name="connsiteY60" fmla="*/ 213360 h 2148840"/>
                <a:gd name="connsiteX61" fmla="*/ 838200 w 2606040"/>
                <a:gd name="connsiteY61" fmla="*/ 182880 h 2148840"/>
                <a:gd name="connsiteX62" fmla="*/ 792480 w 2606040"/>
                <a:gd name="connsiteY62" fmla="*/ 152400 h 2148840"/>
                <a:gd name="connsiteX63" fmla="*/ 701040 w 2606040"/>
                <a:gd name="connsiteY63" fmla="*/ 121920 h 2148840"/>
                <a:gd name="connsiteX64" fmla="*/ 655320 w 2606040"/>
                <a:gd name="connsiteY64" fmla="*/ 106680 h 2148840"/>
                <a:gd name="connsiteX65" fmla="*/ 594360 w 2606040"/>
                <a:gd name="connsiteY65" fmla="*/ 76200 h 2148840"/>
                <a:gd name="connsiteX66" fmla="*/ 335280 w 2606040"/>
                <a:gd name="connsiteY66" fmla="*/ 45720 h 214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606040" h="2148840">
                  <a:moveTo>
                    <a:pt x="289560" y="0"/>
                  </a:moveTo>
                  <a:cubicBezTo>
                    <a:pt x="299720" y="25400"/>
                    <a:pt x="310434" y="50585"/>
                    <a:pt x="320040" y="76200"/>
                  </a:cubicBezTo>
                  <a:cubicBezTo>
                    <a:pt x="325681" y="91242"/>
                    <a:pt x="335280" y="105856"/>
                    <a:pt x="335280" y="121920"/>
                  </a:cubicBezTo>
                  <a:cubicBezTo>
                    <a:pt x="335280" y="233795"/>
                    <a:pt x="328304" y="345630"/>
                    <a:pt x="320040" y="457200"/>
                  </a:cubicBezTo>
                  <a:cubicBezTo>
                    <a:pt x="315937" y="512591"/>
                    <a:pt x="291362" y="573713"/>
                    <a:pt x="274320" y="624840"/>
                  </a:cubicBezTo>
                  <a:lnTo>
                    <a:pt x="228600" y="762000"/>
                  </a:lnTo>
                  <a:cubicBezTo>
                    <a:pt x="223520" y="777240"/>
                    <a:pt x="222271" y="794354"/>
                    <a:pt x="213360" y="807720"/>
                  </a:cubicBezTo>
                  <a:cubicBezTo>
                    <a:pt x="203200" y="822960"/>
                    <a:pt x="191071" y="837057"/>
                    <a:pt x="182880" y="853440"/>
                  </a:cubicBezTo>
                  <a:cubicBezTo>
                    <a:pt x="175696" y="867808"/>
                    <a:pt x="175610" y="885212"/>
                    <a:pt x="167640" y="899160"/>
                  </a:cubicBezTo>
                  <a:cubicBezTo>
                    <a:pt x="155038" y="921213"/>
                    <a:pt x="137160" y="939800"/>
                    <a:pt x="121920" y="960120"/>
                  </a:cubicBezTo>
                  <a:lnTo>
                    <a:pt x="76200" y="1097280"/>
                  </a:lnTo>
                  <a:cubicBezTo>
                    <a:pt x="71120" y="1112520"/>
                    <a:pt x="69871" y="1129634"/>
                    <a:pt x="60960" y="1143000"/>
                  </a:cubicBezTo>
                  <a:cubicBezTo>
                    <a:pt x="50800" y="1158240"/>
                    <a:pt x="38671" y="1172337"/>
                    <a:pt x="30480" y="1188720"/>
                  </a:cubicBezTo>
                  <a:cubicBezTo>
                    <a:pt x="14859" y="1219962"/>
                    <a:pt x="5797" y="1281657"/>
                    <a:pt x="0" y="1310640"/>
                  </a:cubicBezTo>
                  <a:cubicBezTo>
                    <a:pt x="5080" y="1417320"/>
                    <a:pt x="1993" y="1524704"/>
                    <a:pt x="15240" y="1630680"/>
                  </a:cubicBezTo>
                  <a:cubicBezTo>
                    <a:pt x="17512" y="1648855"/>
                    <a:pt x="37529" y="1660017"/>
                    <a:pt x="45720" y="1676400"/>
                  </a:cubicBezTo>
                  <a:cubicBezTo>
                    <a:pt x="66254" y="1717468"/>
                    <a:pt x="52617" y="1733870"/>
                    <a:pt x="91440" y="1767840"/>
                  </a:cubicBezTo>
                  <a:cubicBezTo>
                    <a:pt x="119009" y="1791963"/>
                    <a:pt x="182880" y="1828800"/>
                    <a:pt x="182880" y="1828800"/>
                  </a:cubicBezTo>
                  <a:cubicBezTo>
                    <a:pt x="202173" y="1886680"/>
                    <a:pt x="212461" y="1940260"/>
                    <a:pt x="289560" y="1965960"/>
                  </a:cubicBezTo>
                  <a:cubicBezTo>
                    <a:pt x="304800" y="1971040"/>
                    <a:pt x="320912" y="1974016"/>
                    <a:pt x="335280" y="1981200"/>
                  </a:cubicBezTo>
                  <a:cubicBezTo>
                    <a:pt x="351663" y="1989391"/>
                    <a:pt x="364262" y="2004241"/>
                    <a:pt x="381000" y="2011680"/>
                  </a:cubicBezTo>
                  <a:cubicBezTo>
                    <a:pt x="478526" y="2055025"/>
                    <a:pt x="455841" y="2032091"/>
                    <a:pt x="548640" y="2057400"/>
                  </a:cubicBezTo>
                  <a:cubicBezTo>
                    <a:pt x="734376" y="2108055"/>
                    <a:pt x="535620" y="2076273"/>
                    <a:pt x="777240" y="2103120"/>
                  </a:cubicBezTo>
                  <a:cubicBezTo>
                    <a:pt x="872542" y="2134887"/>
                    <a:pt x="789980" y="2110915"/>
                    <a:pt x="960120" y="2133600"/>
                  </a:cubicBezTo>
                  <a:cubicBezTo>
                    <a:pt x="990749" y="2137684"/>
                    <a:pt x="1021080" y="2143760"/>
                    <a:pt x="1051560" y="2148840"/>
                  </a:cubicBezTo>
                  <a:cubicBezTo>
                    <a:pt x="1193800" y="2143760"/>
                    <a:pt x="1336181" y="2141720"/>
                    <a:pt x="1478280" y="2133600"/>
                  </a:cubicBezTo>
                  <a:cubicBezTo>
                    <a:pt x="1514143" y="2131551"/>
                    <a:pt x="1549737" y="2125405"/>
                    <a:pt x="1584960" y="2118360"/>
                  </a:cubicBezTo>
                  <a:cubicBezTo>
                    <a:pt x="1600712" y="2115210"/>
                    <a:pt x="1614663" y="2104352"/>
                    <a:pt x="1630680" y="2103120"/>
                  </a:cubicBezTo>
                  <a:cubicBezTo>
                    <a:pt x="1747286" y="2094150"/>
                    <a:pt x="1864360" y="2092960"/>
                    <a:pt x="1981200" y="2087880"/>
                  </a:cubicBezTo>
                  <a:lnTo>
                    <a:pt x="2072640" y="2057400"/>
                  </a:lnTo>
                  <a:cubicBezTo>
                    <a:pt x="2087880" y="2052320"/>
                    <a:pt x="2104994" y="2051071"/>
                    <a:pt x="2118360" y="2042160"/>
                  </a:cubicBezTo>
                  <a:lnTo>
                    <a:pt x="2209800" y="1981200"/>
                  </a:lnTo>
                  <a:cubicBezTo>
                    <a:pt x="2219960" y="1965960"/>
                    <a:pt x="2225977" y="1946922"/>
                    <a:pt x="2240280" y="1935480"/>
                  </a:cubicBezTo>
                  <a:cubicBezTo>
                    <a:pt x="2252824" y="1925445"/>
                    <a:pt x="2274641" y="1931599"/>
                    <a:pt x="2286000" y="1920240"/>
                  </a:cubicBezTo>
                  <a:cubicBezTo>
                    <a:pt x="2367280" y="1838960"/>
                    <a:pt x="2225040" y="1899920"/>
                    <a:pt x="2346960" y="1859280"/>
                  </a:cubicBezTo>
                  <a:cubicBezTo>
                    <a:pt x="2357120" y="1844040"/>
                    <a:pt x="2369249" y="1829943"/>
                    <a:pt x="2377440" y="1813560"/>
                  </a:cubicBezTo>
                  <a:cubicBezTo>
                    <a:pt x="2384624" y="1799192"/>
                    <a:pt x="2384878" y="1781883"/>
                    <a:pt x="2392680" y="1767840"/>
                  </a:cubicBezTo>
                  <a:cubicBezTo>
                    <a:pt x="2410470" y="1735818"/>
                    <a:pt x="2433320" y="1706880"/>
                    <a:pt x="2453640" y="1676400"/>
                  </a:cubicBezTo>
                  <a:lnTo>
                    <a:pt x="2484120" y="1630680"/>
                  </a:lnTo>
                  <a:cubicBezTo>
                    <a:pt x="2494280" y="1615440"/>
                    <a:pt x="2508808" y="1602336"/>
                    <a:pt x="2514600" y="1584960"/>
                  </a:cubicBezTo>
                  <a:cubicBezTo>
                    <a:pt x="2519680" y="1569720"/>
                    <a:pt x="2525613" y="1554738"/>
                    <a:pt x="2529840" y="1539240"/>
                  </a:cubicBezTo>
                  <a:cubicBezTo>
                    <a:pt x="2540862" y="1498825"/>
                    <a:pt x="2547073" y="1457061"/>
                    <a:pt x="2560320" y="1417320"/>
                  </a:cubicBezTo>
                  <a:lnTo>
                    <a:pt x="2575560" y="1371600"/>
                  </a:lnTo>
                  <a:cubicBezTo>
                    <a:pt x="2580640" y="1336040"/>
                    <a:pt x="2583755" y="1300143"/>
                    <a:pt x="2590800" y="1264920"/>
                  </a:cubicBezTo>
                  <a:cubicBezTo>
                    <a:pt x="2593950" y="1249168"/>
                    <a:pt x="2606040" y="1235264"/>
                    <a:pt x="2606040" y="1219200"/>
                  </a:cubicBezTo>
                  <a:cubicBezTo>
                    <a:pt x="2606040" y="1087022"/>
                    <a:pt x="2599310" y="954863"/>
                    <a:pt x="2590800" y="822960"/>
                  </a:cubicBezTo>
                  <a:cubicBezTo>
                    <a:pt x="2588249" y="783425"/>
                    <a:pt x="2572107" y="718233"/>
                    <a:pt x="2545080" y="685800"/>
                  </a:cubicBezTo>
                  <a:cubicBezTo>
                    <a:pt x="2533354" y="671729"/>
                    <a:pt x="2514600" y="665480"/>
                    <a:pt x="2499360" y="655320"/>
                  </a:cubicBezTo>
                  <a:cubicBezTo>
                    <a:pt x="2494280" y="640080"/>
                    <a:pt x="2493983" y="622280"/>
                    <a:pt x="2484120" y="609600"/>
                  </a:cubicBezTo>
                  <a:cubicBezTo>
                    <a:pt x="2459412" y="577832"/>
                    <a:pt x="2349821" y="469345"/>
                    <a:pt x="2301240" y="457200"/>
                  </a:cubicBezTo>
                  <a:cubicBezTo>
                    <a:pt x="2029356" y="389229"/>
                    <a:pt x="2309148" y="455734"/>
                    <a:pt x="2087880" y="411480"/>
                  </a:cubicBezTo>
                  <a:cubicBezTo>
                    <a:pt x="2067341" y="407372"/>
                    <a:pt x="2047367" y="400784"/>
                    <a:pt x="2026920" y="396240"/>
                  </a:cubicBezTo>
                  <a:cubicBezTo>
                    <a:pt x="2001634" y="390621"/>
                    <a:pt x="1975850" y="387282"/>
                    <a:pt x="1950720" y="381000"/>
                  </a:cubicBezTo>
                  <a:cubicBezTo>
                    <a:pt x="1935135" y="377104"/>
                    <a:pt x="1920682" y="369245"/>
                    <a:pt x="1905000" y="365760"/>
                  </a:cubicBezTo>
                  <a:cubicBezTo>
                    <a:pt x="1862234" y="356256"/>
                    <a:pt x="1746379" y="341357"/>
                    <a:pt x="1706880" y="335280"/>
                  </a:cubicBezTo>
                  <a:cubicBezTo>
                    <a:pt x="1676339" y="330581"/>
                    <a:pt x="1646030" y="324410"/>
                    <a:pt x="1615440" y="320040"/>
                  </a:cubicBezTo>
                  <a:cubicBezTo>
                    <a:pt x="1574895" y="314248"/>
                    <a:pt x="1534117" y="310213"/>
                    <a:pt x="1493520" y="304800"/>
                  </a:cubicBezTo>
                  <a:cubicBezTo>
                    <a:pt x="1276064" y="275806"/>
                    <a:pt x="1506085" y="302809"/>
                    <a:pt x="1249680" y="274320"/>
                  </a:cubicBezTo>
                  <a:cubicBezTo>
                    <a:pt x="1234440" y="269240"/>
                    <a:pt x="1219406" y="263493"/>
                    <a:pt x="1203960" y="259080"/>
                  </a:cubicBezTo>
                  <a:cubicBezTo>
                    <a:pt x="1165600" y="248120"/>
                    <a:pt x="1104512" y="234885"/>
                    <a:pt x="1066800" y="228600"/>
                  </a:cubicBezTo>
                  <a:cubicBezTo>
                    <a:pt x="1031368" y="222695"/>
                    <a:pt x="995343" y="220405"/>
                    <a:pt x="960120" y="213360"/>
                  </a:cubicBezTo>
                  <a:cubicBezTo>
                    <a:pt x="919043" y="205145"/>
                    <a:pt x="838200" y="182880"/>
                    <a:pt x="838200" y="182880"/>
                  </a:cubicBezTo>
                  <a:cubicBezTo>
                    <a:pt x="822960" y="172720"/>
                    <a:pt x="809218" y="159839"/>
                    <a:pt x="792480" y="152400"/>
                  </a:cubicBezTo>
                  <a:cubicBezTo>
                    <a:pt x="763120" y="139351"/>
                    <a:pt x="731520" y="132080"/>
                    <a:pt x="701040" y="121920"/>
                  </a:cubicBezTo>
                  <a:cubicBezTo>
                    <a:pt x="685800" y="116840"/>
                    <a:pt x="669688" y="113864"/>
                    <a:pt x="655320" y="106680"/>
                  </a:cubicBezTo>
                  <a:cubicBezTo>
                    <a:pt x="635000" y="96520"/>
                    <a:pt x="616400" y="81710"/>
                    <a:pt x="594360" y="76200"/>
                  </a:cubicBezTo>
                  <a:cubicBezTo>
                    <a:pt x="455737" y="41544"/>
                    <a:pt x="444794" y="45720"/>
                    <a:pt x="335280" y="45720"/>
                  </a:cubicBezTo>
                </a:path>
              </a:pathLst>
            </a:custGeom>
            <a:solidFill>
              <a:schemeClr val="accent2">
                <a:lumMod val="40000"/>
                <a:lumOff val="6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vi-VN" sz="3600" i="0" u="none" strike="noStrike" kern="1200" cap="none" spc="0" normalizeH="0" baseline="0" noProof="0" dirty="0" err="1">
                  <a:ln>
                    <a:noFill/>
                  </a:ln>
                  <a:solidFill>
                    <a:srgbClr val="FF00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Nghỉ</a:t>
              </a:r>
              <a:r>
                <a:rPr kumimoji="0" lang="vi-VN" sz="3600" i="0" u="none" strike="noStrike" kern="1200" cap="none" spc="0" normalizeH="0" baseline="0" noProof="0" dirty="0">
                  <a:ln>
                    <a:noFill/>
                  </a:ln>
                  <a:solidFill>
                    <a:srgbClr val="FF00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vi-VN" sz="3600" i="0" u="none" strike="noStrike" kern="1200" cap="none" spc="0" normalizeH="0" baseline="0" noProof="0" dirty="0" err="1">
                  <a:ln>
                    <a:noFill/>
                  </a:ln>
                  <a:solidFill>
                    <a:srgbClr val="FF00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hè</a:t>
              </a:r>
              <a:r>
                <a:rPr kumimoji="0" lang="vi-VN" sz="3600" i="0" u="none" strike="noStrike" kern="1200" cap="none" spc="0" normalizeH="0" baseline="0" noProof="0" dirty="0">
                  <a:ln>
                    <a:noFill/>
                  </a:ln>
                  <a:solidFill>
                    <a:srgbClr val="FF00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 em </a:t>
              </a:r>
              <a:r>
                <a:rPr kumimoji="0" lang="vi-VN" sz="3600" i="0" u="none" strike="noStrike" kern="1200" cap="none" spc="0" normalizeH="0" baseline="0" noProof="0" dirty="0" err="1">
                  <a:ln>
                    <a:noFill/>
                  </a:ln>
                  <a:solidFill>
                    <a:srgbClr val="FF00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thích</a:t>
              </a:r>
              <a:r>
                <a:rPr kumimoji="0" lang="vi-VN" sz="3600" i="0" u="none" strike="noStrike" kern="1200" cap="none" spc="0" normalizeH="0" baseline="0" noProof="0" dirty="0">
                  <a:ln>
                    <a:noFill/>
                  </a:ln>
                  <a:solidFill>
                    <a:srgbClr val="FF00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 </a:t>
              </a:r>
              <a:r>
                <a:rPr kumimoji="0" lang="vi-VN" sz="3600" i="0" u="none" strike="noStrike" kern="1200" cap="none" spc="0" normalizeH="0" baseline="0" noProof="0" dirty="0" err="1">
                  <a:ln>
                    <a:noFill/>
                  </a:ln>
                  <a:solidFill>
                    <a:srgbClr val="FF00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nhất</a:t>
              </a:r>
              <a:endParaRPr kumimoji="0" lang="en-US" sz="3600" i="0" u="none" strike="noStrike" kern="1200" cap="none" spc="0" normalizeH="0" baseline="0" noProof="0" dirty="0">
                <a:ln>
                  <a:noFill/>
                </a:ln>
                <a:solidFill>
                  <a:srgbClr val="FF0000"/>
                </a:solidFill>
                <a:effectLst/>
                <a:uLnTx/>
                <a:uFillTx/>
                <a:latin typeface="Times New Roman" panose="02020603050405020304" pitchFamily="18" charset="0"/>
                <a:ea typeface="Arial-Rounded" panose="020B0500000000000000" pitchFamily="34" charset="0"/>
                <a:cs typeface="Times New Roman" panose="02020603050405020304" pitchFamily="18" charset="0"/>
              </a:endParaRPr>
            </a:p>
            <a:p>
              <a:pPr marL="0" marR="0" lvl="0" indent="0" defTabSz="914400" rtl="0" eaLnBrk="1" fontAlgn="auto" latinLnBrk="0" hangingPunct="1">
                <a:lnSpc>
                  <a:spcPct val="100000"/>
                </a:lnSpc>
                <a:spcBef>
                  <a:spcPts val="0"/>
                </a:spcBef>
                <a:spcAft>
                  <a:spcPts val="0"/>
                </a:spcAft>
                <a:buClrTx/>
                <a:buSzTx/>
                <a:buFontTx/>
                <a:buNone/>
                <a:defRPr/>
              </a:pPr>
              <a:r>
                <a:rPr kumimoji="0" lang="vi-VN" sz="3600" i="0" u="none" strike="noStrike" kern="1200" cap="none" spc="0" normalizeH="0" baseline="0" noProof="0" dirty="0">
                  <a:ln>
                    <a:noFill/>
                  </a:ln>
                  <a:solidFill>
                    <a:srgbClr val="FF00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    Được theo mẹ </a:t>
              </a:r>
              <a:r>
                <a:rPr kumimoji="0" lang="en-US" sz="3600" i="0" u="none" strike="noStrike" kern="1200" cap="none" spc="0" normalizeH="0" baseline="0" noProof="0" dirty="0">
                  <a:ln>
                    <a:noFill/>
                  </a:ln>
                  <a:solidFill>
                    <a:srgbClr val="FF0000"/>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a:t>
              </a:r>
            </a:p>
          </p:txBody>
        </p:sp>
      </p:grpSp>
      <p:pic>
        <p:nvPicPr>
          <p:cNvPr id="13" name="Tiếng yeah của trẻ con mp3.mp3">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2690648" y="4131995"/>
            <a:ext cx="609600" cy="609600"/>
          </a:xfrm>
          <a:prstGeom prst="rect">
            <a:avLst/>
          </a:prstGeom>
        </p:spPr>
      </p:pic>
      <p:sp>
        <p:nvSpPr>
          <p:cNvPr id="14" name="Oval Callout 13"/>
          <p:cNvSpPr/>
          <p:nvPr/>
        </p:nvSpPr>
        <p:spPr>
          <a:xfrm>
            <a:off x="6553200" y="5029200"/>
            <a:ext cx="3657600" cy="1371600"/>
          </a:xfrm>
          <a:prstGeom prst="wedgeEllipseCallout">
            <a:avLst>
              <a:gd name="adj1" fmla="val 18016"/>
              <a:gd name="adj2" fmla="val -119791"/>
            </a:avLst>
          </a:prstGeom>
          <a:solidFill>
            <a:srgbClr val="FF5D1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vi-VN" sz="3600" b="1" i="0" u="none" strike="noStrike" kern="1200" cap="none" spc="0" normalizeH="0" baseline="0" noProof="0" dirty="0" err="1">
                <a:ln>
                  <a:noFill/>
                </a:ln>
                <a:solidFill>
                  <a:prstClr val="white"/>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Về</a:t>
            </a:r>
            <a:r>
              <a:rPr kumimoji="0" lang="vi-VN" sz="3600" b="1" i="0" u="none" strike="noStrike" kern="1200" cap="none" spc="0" normalizeH="0" baseline="0" noProof="0" dirty="0">
                <a:ln>
                  <a:noFill/>
                </a:ln>
                <a:solidFill>
                  <a:prstClr val="white"/>
                </a:solidFill>
                <a:effectLst/>
                <a:uLnTx/>
                <a:uFillTx/>
                <a:latin typeface="Times New Roman" panose="02020603050405020304" pitchFamily="18" charset="0"/>
                <a:ea typeface="Arial-Rounded" panose="020B0500000000000000" pitchFamily="34" charset="0"/>
                <a:cs typeface="Times New Roman" panose="02020603050405020304" pitchFamily="18" charset="0"/>
              </a:rPr>
              <a:t> quê</a:t>
            </a:r>
            <a:endParaRPr kumimoji="0" lang="en-US" sz="3600" b="1"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5782" fill="hold"/>
                                        <p:tgtEl>
                                          <p:spTgt spid="9"/>
                                        </p:tgtEl>
                                      </p:cBhvr>
                                    </p:cmd>
                                  </p:childTnLst>
                                </p:cTn>
                              </p:par>
                              <p:par>
                                <p:cTn id="7" presetID="32" presetClass="emph" presetSubtype="0" repeatCount="indefinite" fill="hold" nodeType="withEffect">
                                  <p:stCondLst>
                                    <p:cond delay="0"/>
                                  </p:stCondLst>
                                  <p:childTnLst>
                                    <p:animRot by="120000">
                                      <p:cBhvr>
                                        <p:cTn id="8" dur="275" fill="hold">
                                          <p:stCondLst>
                                            <p:cond delay="0"/>
                                          </p:stCondLst>
                                        </p:cTn>
                                        <p:tgtEl>
                                          <p:spTgt spid="10"/>
                                        </p:tgtEl>
                                        <p:attrNameLst>
                                          <p:attrName>r</p:attrName>
                                        </p:attrNameLst>
                                      </p:cBhvr>
                                    </p:animRot>
                                    <p:animRot by="-240000">
                                      <p:cBhvr>
                                        <p:cTn id="9" dur="550" fill="hold">
                                          <p:stCondLst>
                                            <p:cond delay="550"/>
                                          </p:stCondLst>
                                        </p:cTn>
                                        <p:tgtEl>
                                          <p:spTgt spid="10"/>
                                        </p:tgtEl>
                                        <p:attrNameLst>
                                          <p:attrName>r</p:attrName>
                                        </p:attrNameLst>
                                      </p:cBhvr>
                                    </p:animRot>
                                    <p:animRot by="240000">
                                      <p:cBhvr>
                                        <p:cTn id="10" dur="550" fill="hold">
                                          <p:stCondLst>
                                            <p:cond delay="1100"/>
                                          </p:stCondLst>
                                        </p:cTn>
                                        <p:tgtEl>
                                          <p:spTgt spid="10"/>
                                        </p:tgtEl>
                                        <p:attrNameLst>
                                          <p:attrName>r</p:attrName>
                                        </p:attrNameLst>
                                      </p:cBhvr>
                                    </p:animRot>
                                    <p:animRot by="-240000">
                                      <p:cBhvr>
                                        <p:cTn id="11" dur="550" fill="hold">
                                          <p:stCondLst>
                                            <p:cond delay="1650"/>
                                          </p:stCondLst>
                                        </p:cTn>
                                        <p:tgtEl>
                                          <p:spTgt spid="10"/>
                                        </p:tgtEl>
                                        <p:attrNameLst>
                                          <p:attrName>r</p:attrName>
                                        </p:attrNameLst>
                                      </p:cBhvr>
                                    </p:animRot>
                                    <p:animRot by="120000">
                                      <p:cBhvr>
                                        <p:cTn id="12" dur="550" fill="hold">
                                          <p:stCondLst>
                                            <p:cond delay="2200"/>
                                          </p:stCondLst>
                                        </p:cTn>
                                        <p:tgtEl>
                                          <p:spTgt spid="10"/>
                                        </p:tgtEl>
                                        <p:attrNameLst>
                                          <p:attrName>r</p:attrName>
                                        </p:attrNameLst>
                                      </p:cBhvr>
                                    </p:animRot>
                                  </p:childTnLst>
                                </p:cTn>
                              </p:par>
                              <p:par>
                                <p:cTn id="13" presetID="63" presetClass="path" presetSubtype="0" accel="50000" decel="50000" fill="hold" nodeType="withEffect">
                                  <p:stCondLst>
                                    <p:cond delay="0"/>
                                  </p:stCondLst>
                                  <p:childTnLst>
                                    <p:animMotion origin="layout" path="M 3.33333E-6 -1.48148E-6 L 0.7309 0.01019 " pathEditMode="relative" rAng="0" ptsTypes="AA">
                                      <p:cBhvr>
                                        <p:cTn id="14" dur="3500" fill="hold"/>
                                        <p:tgtEl>
                                          <p:spTgt spid="10"/>
                                        </p:tgtEl>
                                        <p:attrNameLst>
                                          <p:attrName>ppt_x</p:attrName>
                                          <p:attrName>ppt_y</p:attrName>
                                        </p:attrNameLst>
                                      </p:cBhvr>
                                      <p:rCtr x="36545" y="509"/>
                                    </p:animMotion>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circle(in)">
                                      <p:cBhvr>
                                        <p:cTn id="19" dur="2000"/>
                                        <p:tgtEl>
                                          <p:spTgt spid="14"/>
                                        </p:tgtEl>
                                      </p:cBhvr>
                                    </p:animEffect>
                                  </p:childTnLst>
                                  <p:subTnLst>
                                    <p:audio>
                                      <p:cMediaNode>
                                        <p:cTn display="0" masterRel="sameClick">
                                          <p:stCondLst>
                                            <p:cond evt="begin" delay="0">
                                              <p:tn val="17"/>
                                            </p:cond>
                                          </p:stCondLst>
                                          <p:endCondLst>
                                            <p:cond evt="onStopAudio" delay="0">
                                              <p:tgtEl>
                                                <p:sldTgt/>
                                              </p:tgtEl>
                                            </p:cond>
                                          </p:endCondLst>
                                        </p:cTn>
                                        <p:tgtEl>
                                          <p:sndTgt r:embed="rId6" name="applause.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9"/>
                </p:tgtEl>
              </p:cMediaNode>
            </p:audio>
            <p:seq concurrent="1" nextAc="seek">
              <p:cTn id="21" restart="whenNotActive" fill="hold" evtFilter="cancelBubble" nodeType="interactiveSeq">
                <p:stCondLst>
                  <p:cond evt="onClick" delay="0">
                    <p:tgtEl>
                      <p:spTgt spid="10"/>
                    </p:tgtEl>
                  </p:cond>
                </p:stCondLst>
                <p:endSync evt="end" delay="0">
                  <p:rtn val="all"/>
                </p:endSync>
                <p:childTnLst>
                  <p:par>
                    <p:cTn id="22" fill="hold">
                      <p:stCondLst>
                        <p:cond delay="0"/>
                      </p:stCondLst>
                      <p:childTnLst>
                        <p:par>
                          <p:cTn id="23" fill="hold">
                            <p:stCondLst>
                              <p:cond delay="0"/>
                            </p:stCondLst>
                            <p:childTnLst>
                              <p:par>
                                <p:cTn id="24" presetID="1" presetClass="mediacall" presetSubtype="0" fill="hold" nodeType="withEffect">
                                  <p:stCondLst>
                                    <p:cond delay="0"/>
                                  </p:stCondLst>
                                  <p:childTnLst>
                                    <p:cmd type="call" cmd="playFrom(0.0)">
                                      <p:cBhvr>
                                        <p:cTn id="25" dur="4414" fill="hold"/>
                                        <p:tgtEl>
                                          <p:spTgt spid="13"/>
                                        </p:tgtEl>
                                      </p:cBhvr>
                                    </p:cmd>
                                  </p:childTnLst>
                                </p:cTn>
                              </p:par>
                              <p:par>
                                <p:cTn id="26" presetID="63" presetClass="path" presetSubtype="0" accel="50000" decel="50000" fill="hold" nodeType="withEffect">
                                  <p:stCondLst>
                                    <p:cond delay="0"/>
                                  </p:stCondLst>
                                  <p:childTnLst>
                                    <p:animMotion origin="layout" path="M 0.7309 0.01019 L 1.64757 0.0213 " pathEditMode="relative" rAng="0" ptsTypes="AA">
                                      <p:cBhvr>
                                        <p:cTn id="27" dur="3750" fill="hold"/>
                                        <p:tgtEl>
                                          <p:spTgt spid="10"/>
                                        </p:tgtEl>
                                        <p:attrNameLst>
                                          <p:attrName>ppt_x</p:attrName>
                                          <p:attrName>ppt_y</p:attrName>
                                        </p:attrNameLst>
                                      </p:cBhvr>
                                      <p:rCtr x="45833" y="556"/>
                                    </p:animMotion>
                                  </p:childTnLst>
                                </p:cTn>
                              </p:par>
                            </p:childTnLst>
                          </p:cTn>
                        </p:par>
                      </p:childTnLst>
                    </p:cTn>
                  </p:par>
                </p:childTnLst>
              </p:cTn>
              <p:nextCondLst>
                <p:cond evt="onClick" delay="0">
                  <p:tgtEl>
                    <p:spTgt spid="10"/>
                  </p:tgtEl>
                </p:cond>
              </p:nextCondLst>
            </p:seq>
            <p:audio>
              <p:cMediaNode vol="80000">
                <p:cTn id="28" fill="hold" display="0">
                  <p:stCondLst>
                    <p:cond delay="indefinite"/>
                  </p:stCondLst>
                  <p:endCondLst>
                    <p:cond evt="onStopAudio" delay="0">
                      <p:tgtEl>
                        <p:sldTgt/>
                      </p:tgtEl>
                    </p:cond>
                  </p:endCondLst>
                </p:cTn>
                <p:tgtEl>
                  <p:spTgt spid="13"/>
                </p:tgtEl>
              </p:cMediaNode>
            </p:audio>
          </p:childTnLst>
        </p:cTn>
      </p:par>
    </p:tnLst>
    <p:bldLst>
      <p:bldP spid="14" grpId="0" bldLvl="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Content Placeholder 2"/>
          <p:cNvSpPr>
            <a:spLocks noGrp="1"/>
          </p:cNvSpPr>
          <p:nvPr>
            <p:ph idx="1"/>
          </p:nvPr>
        </p:nvSpPr>
        <p:spPr/>
        <p:txBody>
          <a:bodyPr/>
          <a:lstStyle/>
          <a:p>
            <a:endParaRPr lang="en-US"/>
          </a:p>
        </p:txBody>
      </p:sp>
      <p:pic>
        <p:nvPicPr>
          <p:cNvPr id="4" name="Picture 2"/>
          <p:cNvPicPr>
            <a:picLocks noChangeAspect="1" noChangeArrowheads="1"/>
          </p:cNvPicPr>
          <p:nvPr/>
        </p:nvPicPr>
        <p:blipFill rotWithShape="1">
          <a:blip r:embed="rId6">
            <a:extLst>
              <a:ext uri="{28A0092B-C50C-407E-A947-70E740481C1C}">
                <a14:useLocalDpi xmlns:a14="http://schemas.microsoft.com/office/drawing/2010/main" val="0"/>
              </a:ext>
            </a:extLst>
          </a:blip>
          <a:srcRect r="800" b="9546"/>
          <a:stretch>
            <a:fillRect/>
          </a:stretch>
        </p:blipFill>
        <p:spPr bwMode="auto">
          <a:xfrm>
            <a:off x="0" y="0"/>
            <a:ext cx="12192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V.A – Tiếng Chim Kêu (mp3cut.net).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11049000" y="-2133600"/>
            <a:ext cx="609600" cy="609600"/>
          </a:xfrm>
          <a:prstGeom prst="rect">
            <a:avLst/>
          </a:prstGeom>
        </p:spPr>
      </p:pic>
      <p:grpSp>
        <p:nvGrpSpPr>
          <p:cNvPr id="9" name="Group 8"/>
          <p:cNvGrpSpPr/>
          <p:nvPr/>
        </p:nvGrpSpPr>
        <p:grpSpPr>
          <a:xfrm>
            <a:off x="-7888486" y="534811"/>
            <a:ext cx="7605113" cy="3686085"/>
            <a:chOff x="-182990" y="575905"/>
            <a:chExt cx="5595063" cy="3686085"/>
          </a:xfrm>
        </p:grpSpPr>
        <p:pic>
          <p:nvPicPr>
            <p:cNvPr id="10" name="Picture 2"/>
            <p:cNvPicPr>
              <a:picLocks noChangeAspect="1" noChangeArrowheads="1"/>
            </p:cNvPicPr>
            <p:nvPr/>
          </p:nvPicPr>
          <p:blipFill>
            <a:blip r:embed="rId8" cstate="print">
              <a:extLst>
                <a:ext uri="{BEBA8EAE-BF5A-486C-A8C5-ECC9F3942E4B}">
                  <a14:imgProps xmlns:a14="http://schemas.microsoft.com/office/drawing/2010/main">
                    <a14:imgLayer r:embed="rId9">
                      <a14:imgEffect>
                        <a14:backgroundRemoval t="5954" b="89967" l="0" r="100000">
                          <a14:foregroundMark x1="45000" y1="19735" x2="48000" y2="24035"/>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182990" y="575905"/>
              <a:ext cx="4064041" cy="36860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Freeform 10"/>
            <p:cNvSpPr/>
            <p:nvPr/>
          </p:nvSpPr>
          <p:spPr>
            <a:xfrm>
              <a:off x="1849031" y="1706880"/>
              <a:ext cx="3563042" cy="2148840"/>
            </a:xfrm>
            <a:custGeom>
              <a:avLst/>
              <a:gdLst>
                <a:gd name="connsiteX0" fmla="*/ 289560 w 2606040"/>
                <a:gd name="connsiteY0" fmla="*/ 0 h 2148840"/>
                <a:gd name="connsiteX1" fmla="*/ 320040 w 2606040"/>
                <a:gd name="connsiteY1" fmla="*/ 76200 h 2148840"/>
                <a:gd name="connsiteX2" fmla="*/ 335280 w 2606040"/>
                <a:gd name="connsiteY2" fmla="*/ 121920 h 2148840"/>
                <a:gd name="connsiteX3" fmla="*/ 320040 w 2606040"/>
                <a:gd name="connsiteY3" fmla="*/ 457200 h 2148840"/>
                <a:gd name="connsiteX4" fmla="*/ 274320 w 2606040"/>
                <a:gd name="connsiteY4" fmla="*/ 624840 h 2148840"/>
                <a:gd name="connsiteX5" fmla="*/ 228600 w 2606040"/>
                <a:gd name="connsiteY5" fmla="*/ 762000 h 2148840"/>
                <a:gd name="connsiteX6" fmla="*/ 213360 w 2606040"/>
                <a:gd name="connsiteY6" fmla="*/ 807720 h 2148840"/>
                <a:gd name="connsiteX7" fmla="*/ 182880 w 2606040"/>
                <a:gd name="connsiteY7" fmla="*/ 853440 h 2148840"/>
                <a:gd name="connsiteX8" fmla="*/ 167640 w 2606040"/>
                <a:gd name="connsiteY8" fmla="*/ 899160 h 2148840"/>
                <a:gd name="connsiteX9" fmla="*/ 121920 w 2606040"/>
                <a:gd name="connsiteY9" fmla="*/ 960120 h 2148840"/>
                <a:gd name="connsiteX10" fmla="*/ 76200 w 2606040"/>
                <a:gd name="connsiteY10" fmla="*/ 1097280 h 2148840"/>
                <a:gd name="connsiteX11" fmla="*/ 60960 w 2606040"/>
                <a:gd name="connsiteY11" fmla="*/ 1143000 h 2148840"/>
                <a:gd name="connsiteX12" fmla="*/ 30480 w 2606040"/>
                <a:gd name="connsiteY12" fmla="*/ 1188720 h 2148840"/>
                <a:gd name="connsiteX13" fmla="*/ 0 w 2606040"/>
                <a:gd name="connsiteY13" fmla="*/ 1310640 h 2148840"/>
                <a:gd name="connsiteX14" fmla="*/ 15240 w 2606040"/>
                <a:gd name="connsiteY14" fmla="*/ 1630680 h 2148840"/>
                <a:gd name="connsiteX15" fmla="*/ 45720 w 2606040"/>
                <a:gd name="connsiteY15" fmla="*/ 1676400 h 2148840"/>
                <a:gd name="connsiteX16" fmla="*/ 91440 w 2606040"/>
                <a:gd name="connsiteY16" fmla="*/ 1767840 h 2148840"/>
                <a:gd name="connsiteX17" fmla="*/ 182880 w 2606040"/>
                <a:gd name="connsiteY17" fmla="*/ 1828800 h 2148840"/>
                <a:gd name="connsiteX18" fmla="*/ 289560 w 2606040"/>
                <a:gd name="connsiteY18" fmla="*/ 1965960 h 2148840"/>
                <a:gd name="connsiteX19" fmla="*/ 335280 w 2606040"/>
                <a:gd name="connsiteY19" fmla="*/ 1981200 h 2148840"/>
                <a:gd name="connsiteX20" fmla="*/ 381000 w 2606040"/>
                <a:gd name="connsiteY20" fmla="*/ 2011680 h 2148840"/>
                <a:gd name="connsiteX21" fmla="*/ 548640 w 2606040"/>
                <a:gd name="connsiteY21" fmla="*/ 2057400 h 2148840"/>
                <a:gd name="connsiteX22" fmla="*/ 777240 w 2606040"/>
                <a:gd name="connsiteY22" fmla="*/ 2103120 h 2148840"/>
                <a:gd name="connsiteX23" fmla="*/ 960120 w 2606040"/>
                <a:gd name="connsiteY23" fmla="*/ 2133600 h 2148840"/>
                <a:gd name="connsiteX24" fmla="*/ 1051560 w 2606040"/>
                <a:gd name="connsiteY24" fmla="*/ 2148840 h 2148840"/>
                <a:gd name="connsiteX25" fmla="*/ 1478280 w 2606040"/>
                <a:gd name="connsiteY25" fmla="*/ 2133600 h 2148840"/>
                <a:gd name="connsiteX26" fmla="*/ 1584960 w 2606040"/>
                <a:gd name="connsiteY26" fmla="*/ 2118360 h 2148840"/>
                <a:gd name="connsiteX27" fmla="*/ 1630680 w 2606040"/>
                <a:gd name="connsiteY27" fmla="*/ 2103120 h 2148840"/>
                <a:gd name="connsiteX28" fmla="*/ 1981200 w 2606040"/>
                <a:gd name="connsiteY28" fmla="*/ 2087880 h 2148840"/>
                <a:gd name="connsiteX29" fmla="*/ 2072640 w 2606040"/>
                <a:gd name="connsiteY29" fmla="*/ 2057400 h 2148840"/>
                <a:gd name="connsiteX30" fmla="*/ 2118360 w 2606040"/>
                <a:gd name="connsiteY30" fmla="*/ 2042160 h 2148840"/>
                <a:gd name="connsiteX31" fmla="*/ 2209800 w 2606040"/>
                <a:gd name="connsiteY31" fmla="*/ 1981200 h 2148840"/>
                <a:gd name="connsiteX32" fmla="*/ 2240280 w 2606040"/>
                <a:gd name="connsiteY32" fmla="*/ 1935480 h 2148840"/>
                <a:gd name="connsiteX33" fmla="*/ 2286000 w 2606040"/>
                <a:gd name="connsiteY33" fmla="*/ 1920240 h 2148840"/>
                <a:gd name="connsiteX34" fmla="*/ 2346960 w 2606040"/>
                <a:gd name="connsiteY34" fmla="*/ 1859280 h 2148840"/>
                <a:gd name="connsiteX35" fmla="*/ 2377440 w 2606040"/>
                <a:gd name="connsiteY35" fmla="*/ 1813560 h 2148840"/>
                <a:gd name="connsiteX36" fmla="*/ 2392680 w 2606040"/>
                <a:gd name="connsiteY36" fmla="*/ 1767840 h 2148840"/>
                <a:gd name="connsiteX37" fmla="*/ 2453640 w 2606040"/>
                <a:gd name="connsiteY37" fmla="*/ 1676400 h 2148840"/>
                <a:gd name="connsiteX38" fmla="*/ 2484120 w 2606040"/>
                <a:gd name="connsiteY38" fmla="*/ 1630680 h 2148840"/>
                <a:gd name="connsiteX39" fmla="*/ 2514600 w 2606040"/>
                <a:gd name="connsiteY39" fmla="*/ 1584960 h 2148840"/>
                <a:gd name="connsiteX40" fmla="*/ 2529840 w 2606040"/>
                <a:gd name="connsiteY40" fmla="*/ 1539240 h 2148840"/>
                <a:gd name="connsiteX41" fmla="*/ 2560320 w 2606040"/>
                <a:gd name="connsiteY41" fmla="*/ 1417320 h 2148840"/>
                <a:gd name="connsiteX42" fmla="*/ 2575560 w 2606040"/>
                <a:gd name="connsiteY42" fmla="*/ 1371600 h 2148840"/>
                <a:gd name="connsiteX43" fmla="*/ 2590800 w 2606040"/>
                <a:gd name="connsiteY43" fmla="*/ 1264920 h 2148840"/>
                <a:gd name="connsiteX44" fmla="*/ 2606040 w 2606040"/>
                <a:gd name="connsiteY44" fmla="*/ 1219200 h 2148840"/>
                <a:gd name="connsiteX45" fmla="*/ 2590800 w 2606040"/>
                <a:gd name="connsiteY45" fmla="*/ 822960 h 2148840"/>
                <a:gd name="connsiteX46" fmla="*/ 2545080 w 2606040"/>
                <a:gd name="connsiteY46" fmla="*/ 685800 h 2148840"/>
                <a:gd name="connsiteX47" fmla="*/ 2499360 w 2606040"/>
                <a:gd name="connsiteY47" fmla="*/ 655320 h 2148840"/>
                <a:gd name="connsiteX48" fmla="*/ 2484120 w 2606040"/>
                <a:gd name="connsiteY48" fmla="*/ 609600 h 2148840"/>
                <a:gd name="connsiteX49" fmla="*/ 2301240 w 2606040"/>
                <a:gd name="connsiteY49" fmla="*/ 457200 h 2148840"/>
                <a:gd name="connsiteX50" fmla="*/ 2087880 w 2606040"/>
                <a:gd name="connsiteY50" fmla="*/ 411480 h 2148840"/>
                <a:gd name="connsiteX51" fmla="*/ 2026920 w 2606040"/>
                <a:gd name="connsiteY51" fmla="*/ 396240 h 2148840"/>
                <a:gd name="connsiteX52" fmla="*/ 1950720 w 2606040"/>
                <a:gd name="connsiteY52" fmla="*/ 381000 h 2148840"/>
                <a:gd name="connsiteX53" fmla="*/ 1905000 w 2606040"/>
                <a:gd name="connsiteY53" fmla="*/ 365760 h 2148840"/>
                <a:gd name="connsiteX54" fmla="*/ 1706880 w 2606040"/>
                <a:gd name="connsiteY54" fmla="*/ 335280 h 2148840"/>
                <a:gd name="connsiteX55" fmla="*/ 1615440 w 2606040"/>
                <a:gd name="connsiteY55" fmla="*/ 320040 h 2148840"/>
                <a:gd name="connsiteX56" fmla="*/ 1493520 w 2606040"/>
                <a:gd name="connsiteY56" fmla="*/ 304800 h 2148840"/>
                <a:gd name="connsiteX57" fmla="*/ 1249680 w 2606040"/>
                <a:gd name="connsiteY57" fmla="*/ 274320 h 2148840"/>
                <a:gd name="connsiteX58" fmla="*/ 1203960 w 2606040"/>
                <a:gd name="connsiteY58" fmla="*/ 259080 h 2148840"/>
                <a:gd name="connsiteX59" fmla="*/ 1066800 w 2606040"/>
                <a:gd name="connsiteY59" fmla="*/ 228600 h 2148840"/>
                <a:gd name="connsiteX60" fmla="*/ 960120 w 2606040"/>
                <a:gd name="connsiteY60" fmla="*/ 213360 h 2148840"/>
                <a:gd name="connsiteX61" fmla="*/ 838200 w 2606040"/>
                <a:gd name="connsiteY61" fmla="*/ 182880 h 2148840"/>
                <a:gd name="connsiteX62" fmla="*/ 792480 w 2606040"/>
                <a:gd name="connsiteY62" fmla="*/ 152400 h 2148840"/>
                <a:gd name="connsiteX63" fmla="*/ 701040 w 2606040"/>
                <a:gd name="connsiteY63" fmla="*/ 121920 h 2148840"/>
                <a:gd name="connsiteX64" fmla="*/ 655320 w 2606040"/>
                <a:gd name="connsiteY64" fmla="*/ 106680 h 2148840"/>
                <a:gd name="connsiteX65" fmla="*/ 594360 w 2606040"/>
                <a:gd name="connsiteY65" fmla="*/ 76200 h 2148840"/>
                <a:gd name="connsiteX66" fmla="*/ 335280 w 2606040"/>
                <a:gd name="connsiteY66" fmla="*/ 45720 h 214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606040" h="2148840">
                  <a:moveTo>
                    <a:pt x="289560" y="0"/>
                  </a:moveTo>
                  <a:cubicBezTo>
                    <a:pt x="299720" y="25400"/>
                    <a:pt x="310434" y="50585"/>
                    <a:pt x="320040" y="76200"/>
                  </a:cubicBezTo>
                  <a:cubicBezTo>
                    <a:pt x="325681" y="91242"/>
                    <a:pt x="335280" y="105856"/>
                    <a:pt x="335280" y="121920"/>
                  </a:cubicBezTo>
                  <a:cubicBezTo>
                    <a:pt x="335280" y="233795"/>
                    <a:pt x="328304" y="345630"/>
                    <a:pt x="320040" y="457200"/>
                  </a:cubicBezTo>
                  <a:cubicBezTo>
                    <a:pt x="315937" y="512591"/>
                    <a:pt x="291362" y="573713"/>
                    <a:pt x="274320" y="624840"/>
                  </a:cubicBezTo>
                  <a:lnTo>
                    <a:pt x="228600" y="762000"/>
                  </a:lnTo>
                  <a:cubicBezTo>
                    <a:pt x="223520" y="777240"/>
                    <a:pt x="222271" y="794354"/>
                    <a:pt x="213360" y="807720"/>
                  </a:cubicBezTo>
                  <a:cubicBezTo>
                    <a:pt x="203200" y="822960"/>
                    <a:pt x="191071" y="837057"/>
                    <a:pt x="182880" y="853440"/>
                  </a:cubicBezTo>
                  <a:cubicBezTo>
                    <a:pt x="175696" y="867808"/>
                    <a:pt x="175610" y="885212"/>
                    <a:pt x="167640" y="899160"/>
                  </a:cubicBezTo>
                  <a:cubicBezTo>
                    <a:pt x="155038" y="921213"/>
                    <a:pt x="137160" y="939800"/>
                    <a:pt x="121920" y="960120"/>
                  </a:cubicBezTo>
                  <a:lnTo>
                    <a:pt x="76200" y="1097280"/>
                  </a:lnTo>
                  <a:cubicBezTo>
                    <a:pt x="71120" y="1112520"/>
                    <a:pt x="69871" y="1129634"/>
                    <a:pt x="60960" y="1143000"/>
                  </a:cubicBezTo>
                  <a:cubicBezTo>
                    <a:pt x="50800" y="1158240"/>
                    <a:pt x="38671" y="1172337"/>
                    <a:pt x="30480" y="1188720"/>
                  </a:cubicBezTo>
                  <a:cubicBezTo>
                    <a:pt x="14859" y="1219962"/>
                    <a:pt x="5797" y="1281657"/>
                    <a:pt x="0" y="1310640"/>
                  </a:cubicBezTo>
                  <a:cubicBezTo>
                    <a:pt x="5080" y="1417320"/>
                    <a:pt x="1993" y="1524704"/>
                    <a:pt x="15240" y="1630680"/>
                  </a:cubicBezTo>
                  <a:cubicBezTo>
                    <a:pt x="17512" y="1648855"/>
                    <a:pt x="37529" y="1660017"/>
                    <a:pt x="45720" y="1676400"/>
                  </a:cubicBezTo>
                  <a:cubicBezTo>
                    <a:pt x="66254" y="1717468"/>
                    <a:pt x="52617" y="1733870"/>
                    <a:pt x="91440" y="1767840"/>
                  </a:cubicBezTo>
                  <a:cubicBezTo>
                    <a:pt x="119009" y="1791963"/>
                    <a:pt x="182880" y="1828800"/>
                    <a:pt x="182880" y="1828800"/>
                  </a:cubicBezTo>
                  <a:cubicBezTo>
                    <a:pt x="202173" y="1886680"/>
                    <a:pt x="212461" y="1940260"/>
                    <a:pt x="289560" y="1965960"/>
                  </a:cubicBezTo>
                  <a:cubicBezTo>
                    <a:pt x="304800" y="1971040"/>
                    <a:pt x="320912" y="1974016"/>
                    <a:pt x="335280" y="1981200"/>
                  </a:cubicBezTo>
                  <a:cubicBezTo>
                    <a:pt x="351663" y="1989391"/>
                    <a:pt x="364262" y="2004241"/>
                    <a:pt x="381000" y="2011680"/>
                  </a:cubicBezTo>
                  <a:cubicBezTo>
                    <a:pt x="478526" y="2055025"/>
                    <a:pt x="455841" y="2032091"/>
                    <a:pt x="548640" y="2057400"/>
                  </a:cubicBezTo>
                  <a:cubicBezTo>
                    <a:pt x="734376" y="2108055"/>
                    <a:pt x="535620" y="2076273"/>
                    <a:pt x="777240" y="2103120"/>
                  </a:cubicBezTo>
                  <a:cubicBezTo>
                    <a:pt x="872542" y="2134887"/>
                    <a:pt x="789980" y="2110915"/>
                    <a:pt x="960120" y="2133600"/>
                  </a:cubicBezTo>
                  <a:cubicBezTo>
                    <a:pt x="990749" y="2137684"/>
                    <a:pt x="1021080" y="2143760"/>
                    <a:pt x="1051560" y="2148840"/>
                  </a:cubicBezTo>
                  <a:cubicBezTo>
                    <a:pt x="1193800" y="2143760"/>
                    <a:pt x="1336181" y="2141720"/>
                    <a:pt x="1478280" y="2133600"/>
                  </a:cubicBezTo>
                  <a:cubicBezTo>
                    <a:pt x="1514143" y="2131551"/>
                    <a:pt x="1549737" y="2125405"/>
                    <a:pt x="1584960" y="2118360"/>
                  </a:cubicBezTo>
                  <a:cubicBezTo>
                    <a:pt x="1600712" y="2115210"/>
                    <a:pt x="1614663" y="2104352"/>
                    <a:pt x="1630680" y="2103120"/>
                  </a:cubicBezTo>
                  <a:cubicBezTo>
                    <a:pt x="1747286" y="2094150"/>
                    <a:pt x="1864360" y="2092960"/>
                    <a:pt x="1981200" y="2087880"/>
                  </a:cubicBezTo>
                  <a:lnTo>
                    <a:pt x="2072640" y="2057400"/>
                  </a:lnTo>
                  <a:cubicBezTo>
                    <a:pt x="2087880" y="2052320"/>
                    <a:pt x="2104994" y="2051071"/>
                    <a:pt x="2118360" y="2042160"/>
                  </a:cubicBezTo>
                  <a:lnTo>
                    <a:pt x="2209800" y="1981200"/>
                  </a:lnTo>
                  <a:cubicBezTo>
                    <a:pt x="2219960" y="1965960"/>
                    <a:pt x="2225977" y="1946922"/>
                    <a:pt x="2240280" y="1935480"/>
                  </a:cubicBezTo>
                  <a:cubicBezTo>
                    <a:pt x="2252824" y="1925445"/>
                    <a:pt x="2274641" y="1931599"/>
                    <a:pt x="2286000" y="1920240"/>
                  </a:cubicBezTo>
                  <a:cubicBezTo>
                    <a:pt x="2367280" y="1838960"/>
                    <a:pt x="2225040" y="1899920"/>
                    <a:pt x="2346960" y="1859280"/>
                  </a:cubicBezTo>
                  <a:cubicBezTo>
                    <a:pt x="2357120" y="1844040"/>
                    <a:pt x="2369249" y="1829943"/>
                    <a:pt x="2377440" y="1813560"/>
                  </a:cubicBezTo>
                  <a:cubicBezTo>
                    <a:pt x="2384624" y="1799192"/>
                    <a:pt x="2384878" y="1781883"/>
                    <a:pt x="2392680" y="1767840"/>
                  </a:cubicBezTo>
                  <a:cubicBezTo>
                    <a:pt x="2410470" y="1735818"/>
                    <a:pt x="2433320" y="1706880"/>
                    <a:pt x="2453640" y="1676400"/>
                  </a:cubicBezTo>
                  <a:lnTo>
                    <a:pt x="2484120" y="1630680"/>
                  </a:lnTo>
                  <a:cubicBezTo>
                    <a:pt x="2494280" y="1615440"/>
                    <a:pt x="2508808" y="1602336"/>
                    <a:pt x="2514600" y="1584960"/>
                  </a:cubicBezTo>
                  <a:cubicBezTo>
                    <a:pt x="2519680" y="1569720"/>
                    <a:pt x="2525613" y="1554738"/>
                    <a:pt x="2529840" y="1539240"/>
                  </a:cubicBezTo>
                  <a:cubicBezTo>
                    <a:pt x="2540862" y="1498825"/>
                    <a:pt x="2547073" y="1457061"/>
                    <a:pt x="2560320" y="1417320"/>
                  </a:cubicBezTo>
                  <a:lnTo>
                    <a:pt x="2575560" y="1371600"/>
                  </a:lnTo>
                  <a:cubicBezTo>
                    <a:pt x="2580640" y="1336040"/>
                    <a:pt x="2583755" y="1300143"/>
                    <a:pt x="2590800" y="1264920"/>
                  </a:cubicBezTo>
                  <a:cubicBezTo>
                    <a:pt x="2593950" y="1249168"/>
                    <a:pt x="2606040" y="1235264"/>
                    <a:pt x="2606040" y="1219200"/>
                  </a:cubicBezTo>
                  <a:cubicBezTo>
                    <a:pt x="2606040" y="1087022"/>
                    <a:pt x="2599310" y="954863"/>
                    <a:pt x="2590800" y="822960"/>
                  </a:cubicBezTo>
                  <a:cubicBezTo>
                    <a:pt x="2588249" y="783425"/>
                    <a:pt x="2572107" y="718233"/>
                    <a:pt x="2545080" y="685800"/>
                  </a:cubicBezTo>
                  <a:cubicBezTo>
                    <a:pt x="2533354" y="671729"/>
                    <a:pt x="2514600" y="665480"/>
                    <a:pt x="2499360" y="655320"/>
                  </a:cubicBezTo>
                  <a:cubicBezTo>
                    <a:pt x="2494280" y="640080"/>
                    <a:pt x="2493983" y="622280"/>
                    <a:pt x="2484120" y="609600"/>
                  </a:cubicBezTo>
                  <a:cubicBezTo>
                    <a:pt x="2459412" y="577832"/>
                    <a:pt x="2349821" y="469345"/>
                    <a:pt x="2301240" y="457200"/>
                  </a:cubicBezTo>
                  <a:cubicBezTo>
                    <a:pt x="2029356" y="389229"/>
                    <a:pt x="2309148" y="455734"/>
                    <a:pt x="2087880" y="411480"/>
                  </a:cubicBezTo>
                  <a:cubicBezTo>
                    <a:pt x="2067341" y="407372"/>
                    <a:pt x="2047367" y="400784"/>
                    <a:pt x="2026920" y="396240"/>
                  </a:cubicBezTo>
                  <a:cubicBezTo>
                    <a:pt x="2001634" y="390621"/>
                    <a:pt x="1975850" y="387282"/>
                    <a:pt x="1950720" y="381000"/>
                  </a:cubicBezTo>
                  <a:cubicBezTo>
                    <a:pt x="1935135" y="377104"/>
                    <a:pt x="1920682" y="369245"/>
                    <a:pt x="1905000" y="365760"/>
                  </a:cubicBezTo>
                  <a:cubicBezTo>
                    <a:pt x="1862234" y="356256"/>
                    <a:pt x="1746379" y="341357"/>
                    <a:pt x="1706880" y="335280"/>
                  </a:cubicBezTo>
                  <a:cubicBezTo>
                    <a:pt x="1676339" y="330581"/>
                    <a:pt x="1646030" y="324410"/>
                    <a:pt x="1615440" y="320040"/>
                  </a:cubicBezTo>
                  <a:cubicBezTo>
                    <a:pt x="1574895" y="314248"/>
                    <a:pt x="1534117" y="310213"/>
                    <a:pt x="1493520" y="304800"/>
                  </a:cubicBezTo>
                  <a:cubicBezTo>
                    <a:pt x="1276064" y="275806"/>
                    <a:pt x="1506085" y="302809"/>
                    <a:pt x="1249680" y="274320"/>
                  </a:cubicBezTo>
                  <a:cubicBezTo>
                    <a:pt x="1234440" y="269240"/>
                    <a:pt x="1219406" y="263493"/>
                    <a:pt x="1203960" y="259080"/>
                  </a:cubicBezTo>
                  <a:cubicBezTo>
                    <a:pt x="1165600" y="248120"/>
                    <a:pt x="1104512" y="234885"/>
                    <a:pt x="1066800" y="228600"/>
                  </a:cubicBezTo>
                  <a:cubicBezTo>
                    <a:pt x="1031368" y="222695"/>
                    <a:pt x="995343" y="220405"/>
                    <a:pt x="960120" y="213360"/>
                  </a:cubicBezTo>
                  <a:cubicBezTo>
                    <a:pt x="919043" y="205145"/>
                    <a:pt x="838200" y="182880"/>
                    <a:pt x="838200" y="182880"/>
                  </a:cubicBezTo>
                  <a:cubicBezTo>
                    <a:pt x="822960" y="172720"/>
                    <a:pt x="809218" y="159839"/>
                    <a:pt x="792480" y="152400"/>
                  </a:cubicBezTo>
                  <a:cubicBezTo>
                    <a:pt x="763120" y="139351"/>
                    <a:pt x="731520" y="132080"/>
                    <a:pt x="701040" y="121920"/>
                  </a:cubicBezTo>
                  <a:cubicBezTo>
                    <a:pt x="685800" y="116840"/>
                    <a:pt x="669688" y="113864"/>
                    <a:pt x="655320" y="106680"/>
                  </a:cubicBezTo>
                  <a:cubicBezTo>
                    <a:pt x="635000" y="96520"/>
                    <a:pt x="616400" y="81710"/>
                    <a:pt x="594360" y="76200"/>
                  </a:cubicBezTo>
                  <a:cubicBezTo>
                    <a:pt x="455737" y="41544"/>
                    <a:pt x="444794" y="45720"/>
                    <a:pt x="335280" y="45720"/>
                  </a:cubicBezTo>
                </a:path>
              </a:pathLst>
            </a:custGeom>
            <a:solidFill>
              <a:srgbClr val="FFFFCC"/>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vi-VN" sz="3600" b="0" i="0" u="none" strike="noStrike" kern="1200" cap="none" spc="0" normalizeH="0" baseline="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Mảnh</a:t>
              </a:r>
              <a:r>
                <a:rPr kumimoji="0" lang="vi-VN" sz="3600" b="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vi-VN" sz="3600" b="0" i="0" u="none" strike="noStrike" kern="1200" cap="none" spc="0" normalizeH="0" baseline="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vườn</a:t>
              </a:r>
              <a:r>
                <a:rPr kumimoji="0" lang="vi-VN" sz="3600" b="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vi-VN" sz="3600" b="0" i="0" u="none" strike="noStrike" kern="1200" cap="none" spc="0" normalizeH="0" baseline="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bé</a:t>
              </a:r>
              <a:r>
                <a:rPr kumimoji="0" lang="vi-VN" sz="3600" b="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vi-VN" sz="3600" b="0" i="0" u="none" strike="noStrike" kern="1200" cap="none" spc="0" normalizeH="0" baseline="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nhỏ</a:t>
              </a:r>
              <a:endParaRPr kumimoji="0" lang="vi-VN" sz="3600" b="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a:p>
              <a:pPr marL="0" marR="0" lvl="0" indent="0" algn="ctr" defTabSz="914400" rtl="0" eaLnBrk="1" fontAlgn="auto" latinLnBrk="0" hangingPunct="1">
                <a:lnSpc>
                  <a:spcPct val="100000"/>
                </a:lnSpc>
                <a:spcBef>
                  <a:spcPts val="0"/>
                </a:spcBef>
                <a:spcAft>
                  <a:spcPts val="0"/>
                </a:spcAft>
                <a:buClrTx/>
                <a:buSzTx/>
                <a:buFontTx/>
                <a:buNone/>
                <a:defRPr/>
              </a:pPr>
              <a:r>
                <a:rPr kumimoji="0" lang="vi-VN" sz="3600" b="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Bao nhiêu là ………</a:t>
              </a:r>
              <a:endParaRPr kumimoji="0" lang="en-US" sz="3600" b="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grpSp>
      <p:pic>
        <p:nvPicPr>
          <p:cNvPr id="12" name="Tiếng yeah của trẻ con mp3.mp3">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0"/>
          <a:stretch>
            <a:fillRect/>
          </a:stretch>
        </p:blipFill>
        <p:spPr>
          <a:xfrm>
            <a:off x="-2690648" y="4131995"/>
            <a:ext cx="609600" cy="609600"/>
          </a:xfrm>
          <a:prstGeom prst="rect">
            <a:avLst/>
          </a:prstGeom>
        </p:spPr>
      </p:pic>
      <p:sp>
        <p:nvSpPr>
          <p:cNvPr id="13" name="Oval Callout 12"/>
          <p:cNvSpPr/>
          <p:nvPr/>
        </p:nvSpPr>
        <p:spPr>
          <a:xfrm>
            <a:off x="6096000" y="5029200"/>
            <a:ext cx="4114800" cy="1371600"/>
          </a:xfrm>
          <a:prstGeom prst="wedgeEllipseCallout">
            <a:avLst>
              <a:gd name="adj1" fmla="val -19831"/>
              <a:gd name="adj2" fmla="val -108333"/>
            </a:avLst>
          </a:prstGeom>
          <a:solidFill>
            <a:srgbClr val="FFCCCC"/>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vi-VN" sz="3600" b="1" i="0" u="none" strike="noStrike" kern="1200" cap="none" spc="0" normalizeH="0" baseline="0" noProof="0" dirty="0" err="1">
                <a:ln>
                  <a:noFill/>
                </a:ln>
                <a:solidFill>
                  <a:prstClr val="black">
                    <a:lumMod val="95000"/>
                    <a:lumOff val="5000"/>
                  </a:prstClr>
                </a:solidFill>
                <a:effectLst/>
                <a:uLnTx/>
                <a:uFillTx/>
                <a:latin typeface="Calibri" panose="020F0502020204030204"/>
                <a:ea typeface="+mn-ea"/>
                <a:cs typeface="+mn-cs"/>
              </a:rPr>
              <a:t>thứ</a:t>
            </a:r>
            <a:r>
              <a:rPr kumimoji="0" lang="vi-VN" sz="3600" b="1" i="0" u="none" strike="noStrike" kern="1200" cap="none" spc="0" normalizeH="0" baseline="0" noProof="0" dirty="0">
                <a:ln>
                  <a:noFill/>
                </a:ln>
                <a:solidFill>
                  <a:prstClr val="black">
                    <a:lumMod val="95000"/>
                    <a:lumOff val="5000"/>
                  </a:prstClr>
                </a:solidFill>
                <a:effectLst/>
                <a:uLnTx/>
                <a:uFillTx/>
                <a:latin typeface="Calibri" panose="020F0502020204030204"/>
                <a:ea typeface="+mn-ea"/>
                <a:cs typeface="+mn-cs"/>
              </a:rPr>
              <a:t> cây</a:t>
            </a:r>
            <a:endParaRPr kumimoji="0" lang="en-US" sz="3600" b="1" i="0" u="none" strike="noStrike" kern="1200" cap="none" spc="0" normalizeH="0" baseline="0" noProof="0" dirty="0">
              <a:ln>
                <a:noFill/>
              </a:ln>
              <a:solidFill>
                <a:prstClr val="black">
                  <a:lumMod val="95000"/>
                  <a:lumOff val="5000"/>
                </a:prstClr>
              </a:solidFill>
              <a:effectLst/>
              <a:uLnTx/>
              <a:uFillTx/>
              <a:latin typeface="Calibri" panose="020F0502020204030204"/>
              <a:ea typeface="+mn-ea"/>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5782" fill="hold"/>
                                        <p:tgtEl>
                                          <p:spTgt spid="8"/>
                                        </p:tgtEl>
                                      </p:cBhvr>
                                    </p:cmd>
                                  </p:childTnLst>
                                </p:cTn>
                              </p:par>
                              <p:par>
                                <p:cTn id="7" presetID="32" presetClass="emph" presetSubtype="0" repeatCount="indefinite" fill="hold" nodeType="withEffect">
                                  <p:stCondLst>
                                    <p:cond delay="0"/>
                                  </p:stCondLst>
                                  <p:childTnLst>
                                    <p:animRot by="120000">
                                      <p:cBhvr>
                                        <p:cTn id="8" dur="275" fill="hold">
                                          <p:stCondLst>
                                            <p:cond delay="0"/>
                                          </p:stCondLst>
                                        </p:cTn>
                                        <p:tgtEl>
                                          <p:spTgt spid="9"/>
                                        </p:tgtEl>
                                        <p:attrNameLst>
                                          <p:attrName>r</p:attrName>
                                        </p:attrNameLst>
                                      </p:cBhvr>
                                    </p:animRot>
                                    <p:animRot by="-240000">
                                      <p:cBhvr>
                                        <p:cTn id="9" dur="550" fill="hold">
                                          <p:stCondLst>
                                            <p:cond delay="550"/>
                                          </p:stCondLst>
                                        </p:cTn>
                                        <p:tgtEl>
                                          <p:spTgt spid="9"/>
                                        </p:tgtEl>
                                        <p:attrNameLst>
                                          <p:attrName>r</p:attrName>
                                        </p:attrNameLst>
                                      </p:cBhvr>
                                    </p:animRot>
                                    <p:animRot by="240000">
                                      <p:cBhvr>
                                        <p:cTn id="10" dur="550" fill="hold">
                                          <p:stCondLst>
                                            <p:cond delay="1100"/>
                                          </p:stCondLst>
                                        </p:cTn>
                                        <p:tgtEl>
                                          <p:spTgt spid="9"/>
                                        </p:tgtEl>
                                        <p:attrNameLst>
                                          <p:attrName>r</p:attrName>
                                        </p:attrNameLst>
                                      </p:cBhvr>
                                    </p:animRot>
                                    <p:animRot by="-240000">
                                      <p:cBhvr>
                                        <p:cTn id="11" dur="550" fill="hold">
                                          <p:stCondLst>
                                            <p:cond delay="1650"/>
                                          </p:stCondLst>
                                        </p:cTn>
                                        <p:tgtEl>
                                          <p:spTgt spid="9"/>
                                        </p:tgtEl>
                                        <p:attrNameLst>
                                          <p:attrName>r</p:attrName>
                                        </p:attrNameLst>
                                      </p:cBhvr>
                                    </p:animRot>
                                    <p:animRot by="120000">
                                      <p:cBhvr>
                                        <p:cTn id="12" dur="550" fill="hold">
                                          <p:stCondLst>
                                            <p:cond delay="2200"/>
                                          </p:stCondLst>
                                        </p:cTn>
                                        <p:tgtEl>
                                          <p:spTgt spid="9"/>
                                        </p:tgtEl>
                                        <p:attrNameLst>
                                          <p:attrName>r</p:attrName>
                                        </p:attrNameLst>
                                      </p:cBhvr>
                                    </p:animRot>
                                  </p:childTnLst>
                                </p:cTn>
                              </p:par>
                              <p:par>
                                <p:cTn id="13" presetID="63" presetClass="path" presetSubtype="0" accel="50000" decel="50000" fill="hold" nodeType="withEffect">
                                  <p:stCondLst>
                                    <p:cond delay="0"/>
                                  </p:stCondLst>
                                  <p:childTnLst>
                                    <p:animMotion origin="layout" path="M 3.33333E-6 7.40741E-7 L 0.7309 0.01018 " pathEditMode="relative" rAng="0" ptsTypes="AA">
                                      <p:cBhvr>
                                        <p:cTn id="14" dur="3500" fill="hold"/>
                                        <p:tgtEl>
                                          <p:spTgt spid="9"/>
                                        </p:tgtEl>
                                        <p:attrNameLst>
                                          <p:attrName>ppt_x</p:attrName>
                                          <p:attrName>ppt_y</p:attrName>
                                        </p:attrNameLst>
                                      </p:cBhvr>
                                      <p:rCtr x="36545" y="509"/>
                                    </p:animMotion>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circle(in)">
                                      <p:cBhvr>
                                        <p:cTn id="19"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8"/>
                </p:tgtEl>
              </p:cMediaNode>
            </p:audio>
            <p:seq concurrent="1" nextAc="seek">
              <p:cTn id="21" restart="whenNotActive" fill="hold" evtFilter="cancelBubble" nodeType="interactiveSeq">
                <p:stCondLst>
                  <p:cond evt="onClick" delay="0">
                    <p:tgtEl>
                      <p:spTgt spid="9"/>
                    </p:tgtEl>
                  </p:cond>
                </p:stCondLst>
                <p:endSync evt="end" delay="0">
                  <p:rtn val="all"/>
                </p:endSync>
                <p:childTnLst>
                  <p:par>
                    <p:cTn id="22" fill="hold">
                      <p:stCondLst>
                        <p:cond delay="0"/>
                      </p:stCondLst>
                      <p:childTnLst>
                        <p:par>
                          <p:cTn id="23" fill="hold">
                            <p:stCondLst>
                              <p:cond delay="0"/>
                            </p:stCondLst>
                            <p:childTnLst>
                              <p:par>
                                <p:cTn id="24" presetID="1" presetClass="mediacall" presetSubtype="0" fill="hold" nodeType="withEffect">
                                  <p:stCondLst>
                                    <p:cond delay="0"/>
                                  </p:stCondLst>
                                  <p:childTnLst>
                                    <p:cmd type="call" cmd="playFrom(0.0)">
                                      <p:cBhvr>
                                        <p:cTn id="25" dur="4414" fill="hold"/>
                                        <p:tgtEl>
                                          <p:spTgt spid="12"/>
                                        </p:tgtEl>
                                      </p:cBhvr>
                                    </p:cmd>
                                  </p:childTnLst>
                                </p:cTn>
                              </p:par>
                              <p:par>
                                <p:cTn id="26" presetID="63" presetClass="path" presetSubtype="0" accel="50000" decel="50000" fill="hold" nodeType="withEffect">
                                  <p:stCondLst>
                                    <p:cond delay="0"/>
                                  </p:stCondLst>
                                  <p:childTnLst>
                                    <p:animMotion origin="layout" path="M 0.7309 0.01018 L 1.64757 0.0213 " pathEditMode="relative" rAng="0" ptsTypes="AA">
                                      <p:cBhvr>
                                        <p:cTn id="27" dur="3750" fill="hold"/>
                                        <p:tgtEl>
                                          <p:spTgt spid="9"/>
                                        </p:tgtEl>
                                        <p:attrNameLst>
                                          <p:attrName>ppt_x</p:attrName>
                                          <p:attrName>ppt_y</p:attrName>
                                        </p:attrNameLst>
                                      </p:cBhvr>
                                      <p:rCtr x="45833" y="556"/>
                                    </p:animMotion>
                                  </p:childTnLst>
                                </p:cTn>
                              </p:par>
                            </p:childTnLst>
                          </p:cTn>
                        </p:par>
                      </p:childTnLst>
                    </p:cTn>
                  </p:par>
                </p:childTnLst>
              </p:cTn>
              <p:nextCondLst>
                <p:cond evt="onClick" delay="0">
                  <p:tgtEl>
                    <p:spTgt spid="9"/>
                  </p:tgtEl>
                </p:cond>
              </p:nextCondLst>
            </p:seq>
            <p:audio>
              <p:cMediaNode vol="80000">
                <p:cTn id="28" fill="hold" display="0">
                  <p:stCondLst>
                    <p:cond delay="indefinite"/>
                  </p:stCondLst>
                  <p:endCondLst>
                    <p:cond evt="onStopAudio" delay="0">
                      <p:tgtEl>
                        <p:sldTgt/>
                      </p:tgtEl>
                    </p:cond>
                  </p:endCondLst>
                </p:cTn>
                <p:tgtEl>
                  <p:spTgt spid="12"/>
                </p:tgtEl>
              </p:cMediaNode>
            </p:audio>
          </p:childTnLst>
        </p:cTn>
      </p:par>
    </p:tnLst>
    <p:bldLst>
      <p:bldP spid="13" grpId="0" bldLvl="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dirty="0"/>
          </a:p>
        </p:txBody>
      </p:sp>
      <p:pic>
        <p:nvPicPr>
          <p:cNvPr id="4" name="Picture 2"/>
          <p:cNvPicPr>
            <a:picLocks noChangeAspect="1" noChangeArrowheads="1"/>
          </p:cNvPicPr>
          <p:nvPr/>
        </p:nvPicPr>
        <p:blipFill rotWithShape="1">
          <a:blip r:embed="rId7">
            <a:extLst>
              <a:ext uri="{28A0092B-C50C-407E-A947-70E740481C1C}">
                <a14:useLocalDpi xmlns:a14="http://schemas.microsoft.com/office/drawing/2010/main" val="0"/>
              </a:ext>
            </a:extLst>
          </a:blip>
          <a:srcRect r="-1908" b="9249"/>
          <a:stretch>
            <a:fillRect/>
          </a:stretch>
        </p:blipFill>
        <p:spPr bwMode="auto">
          <a:xfrm>
            <a:off x="0" y="1"/>
            <a:ext cx="12420600" cy="6857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V.A – Tiếng Chim Kêu (mp3cut.net).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11049000" y="-2133600"/>
            <a:ext cx="609600" cy="609600"/>
          </a:xfrm>
          <a:prstGeom prst="rect">
            <a:avLst/>
          </a:prstGeom>
        </p:spPr>
      </p:pic>
      <p:grpSp>
        <p:nvGrpSpPr>
          <p:cNvPr id="9" name="Group 8"/>
          <p:cNvGrpSpPr/>
          <p:nvPr/>
        </p:nvGrpSpPr>
        <p:grpSpPr>
          <a:xfrm>
            <a:off x="-6233277" y="450673"/>
            <a:ext cx="8648700" cy="3686085"/>
            <a:chOff x="-262148" y="491767"/>
            <a:chExt cx="6031018" cy="3686085"/>
          </a:xfrm>
        </p:grpSpPr>
        <p:pic>
          <p:nvPicPr>
            <p:cNvPr id="10" name="Picture 2"/>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5954" b="89967" l="0" r="100000">
                          <a14:foregroundMark x1="45000" y1="19735" x2="48000" y2="24035"/>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262148" y="491767"/>
              <a:ext cx="4064041" cy="36860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Freeform 10"/>
            <p:cNvSpPr/>
            <p:nvPr/>
          </p:nvSpPr>
          <p:spPr>
            <a:xfrm>
              <a:off x="1852251" y="1641117"/>
              <a:ext cx="3916619" cy="2148840"/>
            </a:xfrm>
            <a:custGeom>
              <a:avLst/>
              <a:gdLst>
                <a:gd name="connsiteX0" fmla="*/ 289560 w 2606040"/>
                <a:gd name="connsiteY0" fmla="*/ 0 h 2148840"/>
                <a:gd name="connsiteX1" fmla="*/ 320040 w 2606040"/>
                <a:gd name="connsiteY1" fmla="*/ 76200 h 2148840"/>
                <a:gd name="connsiteX2" fmla="*/ 335280 w 2606040"/>
                <a:gd name="connsiteY2" fmla="*/ 121920 h 2148840"/>
                <a:gd name="connsiteX3" fmla="*/ 320040 w 2606040"/>
                <a:gd name="connsiteY3" fmla="*/ 457200 h 2148840"/>
                <a:gd name="connsiteX4" fmla="*/ 274320 w 2606040"/>
                <a:gd name="connsiteY4" fmla="*/ 624840 h 2148840"/>
                <a:gd name="connsiteX5" fmla="*/ 228600 w 2606040"/>
                <a:gd name="connsiteY5" fmla="*/ 762000 h 2148840"/>
                <a:gd name="connsiteX6" fmla="*/ 213360 w 2606040"/>
                <a:gd name="connsiteY6" fmla="*/ 807720 h 2148840"/>
                <a:gd name="connsiteX7" fmla="*/ 182880 w 2606040"/>
                <a:gd name="connsiteY7" fmla="*/ 853440 h 2148840"/>
                <a:gd name="connsiteX8" fmla="*/ 167640 w 2606040"/>
                <a:gd name="connsiteY8" fmla="*/ 899160 h 2148840"/>
                <a:gd name="connsiteX9" fmla="*/ 121920 w 2606040"/>
                <a:gd name="connsiteY9" fmla="*/ 960120 h 2148840"/>
                <a:gd name="connsiteX10" fmla="*/ 76200 w 2606040"/>
                <a:gd name="connsiteY10" fmla="*/ 1097280 h 2148840"/>
                <a:gd name="connsiteX11" fmla="*/ 60960 w 2606040"/>
                <a:gd name="connsiteY11" fmla="*/ 1143000 h 2148840"/>
                <a:gd name="connsiteX12" fmla="*/ 30480 w 2606040"/>
                <a:gd name="connsiteY12" fmla="*/ 1188720 h 2148840"/>
                <a:gd name="connsiteX13" fmla="*/ 0 w 2606040"/>
                <a:gd name="connsiteY13" fmla="*/ 1310640 h 2148840"/>
                <a:gd name="connsiteX14" fmla="*/ 15240 w 2606040"/>
                <a:gd name="connsiteY14" fmla="*/ 1630680 h 2148840"/>
                <a:gd name="connsiteX15" fmla="*/ 45720 w 2606040"/>
                <a:gd name="connsiteY15" fmla="*/ 1676400 h 2148840"/>
                <a:gd name="connsiteX16" fmla="*/ 91440 w 2606040"/>
                <a:gd name="connsiteY16" fmla="*/ 1767840 h 2148840"/>
                <a:gd name="connsiteX17" fmla="*/ 182880 w 2606040"/>
                <a:gd name="connsiteY17" fmla="*/ 1828800 h 2148840"/>
                <a:gd name="connsiteX18" fmla="*/ 289560 w 2606040"/>
                <a:gd name="connsiteY18" fmla="*/ 1965960 h 2148840"/>
                <a:gd name="connsiteX19" fmla="*/ 335280 w 2606040"/>
                <a:gd name="connsiteY19" fmla="*/ 1981200 h 2148840"/>
                <a:gd name="connsiteX20" fmla="*/ 381000 w 2606040"/>
                <a:gd name="connsiteY20" fmla="*/ 2011680 h 2148840"/>
                <a:gd name="connsiteX21" fmla="*/ 548640 w 2606040"/>
                <a:gd name="connsiteY21" fmla="*/ 2057400 h 2148840"/>
                <a:gd name="connsiteX22" fmla="*/ 777240 w 2606040"/>
                <a:gd name="connsiteY22" fmla="*/ 2103120 h 2148840"/>
                <a:gd name="connsiteX23" fmla="*/ 960120 w 2606040"/>
                <a:gd name="connsiteY23" fmla="*/ 2133600 h 2148840"/>
                <a:gd name="connsiteX24" fmla="*/ 1051560 w 2606040"/>
                <a:gd name="connsiteY24" fmla="*/ 2148840 h 2148840"/>
                <a:gd name="connsiteX25" fmla="*/ 1478280 w 2606040"/>
                <a:gd name="connsiteY25" fmla="*/ 2133600 h 2148840"/>
                <a:gd name="connsiteX26" fmla="*/ 1584960 w 2606040"/>
                <a:gd name="connsiteY26" fmla="*/ 2118360 h 2148840"/>
                <a:gd name="connsiteX27" fmla="*/ 1630680 w 2606040"/>
                <a:gd name="connsiteY27" fmla="*/ 2103120 h 2148840"/>
                <a:gd name="connsiteX28" fmla="*/ 1981200 w 2606040"/>
                <a:gd name="connsiteY28" fmla="*/ 2087880 h 2148840"/>
                <a:gd name="connsiteX29" fmla="*/ 2072640 w 2606040"/>
                <a:gd name="connsiteY29" fmla="*/ 2057400 h 2148840"/>
                <a:gd name="connsiteX30" fmla="*/ 2118360 w 2606040"/>
                <a:gd name="connsiteY30" fmla="*/ 2042160 h 2148840"/>
                <a:gd name="connsiteX31" fmla="*/ 2209800 w 2606040"/>
                <a:gd name="connsiteY31" fmla="*/ 1981200 h 2148840"/>
                <a:gd name="connsiteX32" fmla="*/ 2240280 w 2606040"/>
                <a:gd name="connsiteY32" fmla="*/ 1935480 h 2148840"/>
                <a:gd name="connsiteX33" fmla="*/ 2286000 w 2606040"/>
                <a:gd name="connsiteY33" fmla="*/ 1920240 h 2148840"/>
                <a:gd name="connsiteX34" fmla="*/ 2346960 w 2606040"/>
                <a:gd name="connsiteY34" fmla="*/ 1859280 h 2148840"/>
                <a:gd name="connsiteX35" fmla="*/ 2377440 w 2606040"/>
                <a:gd name="connsiteY35" fmla="*/ 1813560 h 2148840"/>
                <a:gd name="connsiteX36" fmla="*/ 2392680 w 2606040"/>
                <a:gd name="connsiteY36" fmla="*/ 1767840 h 2148840"/>
                <a:gd name="connsiteX37" fmla="*/ 2453640 w 2606040"/>
                <a:gd name="connsiteY37" fmla="*/ 1676400 h 2148840"/>
                <a:gd name="connsiteX38" fmla="*/ 2484120 w 2606040"/>
                <a:gd name="connsiteY38" fmla="*/ 1630680 h 2148840"/>
                <a:gd name="connsiteX39" fmla="*/ 2514600 w 2606040"/>
                <a:gd name="connsiteY39" fmla="*/ 1584960 h 2148840"/>
                <a:gd name="connsiteX40" fmla="*/ 2529840 w 2606040"/>
                <a:gd name="connsiteY40" fmla="*/ 1539240 h 2148840"/>
                <a:gd name="connsiteX41" fmla="*/ 2560320 w 2606040"/>
                <a:gd name="connsiteY41" fmla="*/ 1417320 h 2148840"/>
                <a:gd name="connsiteX42" fmla="*/ 2575560 w 2606040"/>
                <a:gd name="connsiteY42" fmla="*/ 1371600 h 2148840"/>
                <a:gd name="connsiteX43" fmla="*/ 2590800 w 2606040"/>
                <a:gd name="connsiteY43" fmla="*/ 1264920 h 2148840"/>
                <a:gd name="connsiteX44" fmla="*/ 2606040 w 2606040"/>
                <a:gd name="connsiteY44" fmla="*/ 1219200 h 2148840"/>
                <a:gd name="connsiteX45" fmla="*/ 2590800 w 2606040"/>
                <a:gd name="connsiteY45" fmla="*/ 822960 h 2148840"/>
                <a:gd name="connsiteX46" fmla="*/ 2545080 w 2606040"/>
                <a:gd name="connsiteY46" fmla="*/ 685800 h 2148840"/>
                <a:gd name="connsiteX47" fmla="*/ 2499360 w 2606040"/>
                <a:gd name="connsiteY47" fmla="*/ 655320 h 2148840"/>
                <a:gd name="connsiteX48" fmla="*/ 2484120 w 2606040"/>
                <a:gd name="connsiteY48" fmla="*/ 609600 h 2148840"/>
                <a:gd name="connsiteX49" fmla="*/ 2301240 w 2606040"/>
                <a:gd name="connsiteY49" fmla="*/ 457200 h 2148840"/>
                <a:gd name="connsiteX50" fmla="*/ 2087880 w 2606040"/>
                <a:gd name="connsiteY50" fmla="*/ 411480 h 2148840"/>
                <a:gd name="connsiteX51" fmla="*/ 2026920 w 2606040"/>
                <a:gd name="connsiteY51" fmla="*/ 396240 h 2148840"/>
                <a:gd name="connsiteX52" fmla="*/ 1950720 w 2606040"/>
                <a:gd name="connsiteY52" fmla="*/ 381000 h 2148840"/>
                <a:gd name="connsiteX53" fmla="*/ 1905000 w 2606040"/>
                <a:gd name="connsiteY53" fmla="*/ 365760 h 2148840"/>
                <a:gd name="connsiteX54" fmla="*/ 1706880 w 2606040"/>
                <a:gd name="connsiteY54" fmla="*/ 335280 h 2148840"/>
                <a:gd name="connsiteX55" fmla="*/ 1615440 w 2606040"/>
                <a:gd name="connsiteY55" fmla="*/ 320040 h 2148840"/>
                <a:gd name="connsiteX56" fmla="*/ 1493520 w 2606040"/>
                <a:gd name="connsiteY56" fmla="*/ 304800 h 2148840"/>
                <a:gd name="connsiteX57" fmla="*/ 1249680 w 2606040"/>
                <a:gd name="connsiteY57" fmla="*/ 274320 h 2148840"/>
                <a:gd name="connsiteX58" fmla="*/ 1203960 w 2606040"/>
                <a:gd name="connsiteY58" fmla="*/ 259080 h 2148840"/>
                <a:gd name="connsiteX59" fmla="*/ 1066800 w 2606040"/>
                <a:gd name="connsiteY59" fmla="*/ 228600 h 2148840"/>
                <a:gd name="connsiteX60" fmla="*/ 960120 w 2606040"/>
                <a:gd name="connsiteY60" fmla="*/ 213360 h 2148840"/>
                <a:gd name="connsiteX61" fmla="*/ 838200 w 2606040"/>
                <a:gd name="connsiteY61" fmla="*/ 182880 h 2148840"/>
                <a:gd name="connsiteX62" fmla="*/ 792480 w 2606040"/>
                <a:gd name="connsiteY62" fmla="*/ 152400 h 2148840"/>
                <a:gd name="connsiteX63" fmla="*/ 701040 w 2606040"/>
                <a:gd name="connsiteY63" fmla="*/ 121920 h 2148840"/>
                <a:gd name="connsiteX64" fmla="*/ 655320 w 2606040"/>
                <a:gd name="connsiteY64" fmla="*/ 106680 h 2148840"/>
                <a:gd name="connsiteX65" fmla="*/ 594360 w 2606040"/>
                <a:gd name="connsiteY65" fmla="*/ 76200 h 2148840"/>
                <a:gd name="connsiteX66" fmla="*/ 335280 w 2606040"/>
                <a:gd name="connsiteY66" fmla="*/ 45720 h 214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606040" h="2148840">
                  <a:moveTo>
                    <a:pt x="289560" y="0"/>
                  </a:moveTo>
                  <a:cubicBezTo>
                    <a:pt x="299720" y="25400"/>
                    <a:pt x="310434" y="50585"/>
                    <a:pt x="320040" y="76200"/>
                  </a:cubicBezTo>
                  <a:cubicBezTo>
                    <a:pt x="325681" y="91242"/>
                    <a:pt x="335280" y="105856"/>
                    <a:pt x="335280" y="121920"/>
                  </a:cubicBezTo>
                  <a:cubicBezTo>
                    <a:pt x="335280" y="233795"/>
                    <a:pt x="328304" y="345630"/>
                    <a:pt x="320040" y="457200"/>
                  </a:cubicBezTo>
                  <a:cubicBezTo>
                    <a:pt x="315937" y="512591"/>
                    <a:pt x="291362" y="573713"/>
                    <a:pt x="274320" y="624840"/>
                  </a:cubicBezTo>
                  <a:lnTo>
                    <a:pt x="228600" y="762000"/>
                  </a:lnTo>
                  <a:cubicBezTo>
                    <a:pt x="223520" y="777240"/>
                    <a:pt x="222271" y="794354"/>
                    <a:pt x="213360" y="807720"/>
                  </a:cubicBezTo>
                  <a:cubicBezTo>
                    <a:pt x="203200" y="822960"/>
                    <a:pt x="191071" y="837057"/>
                    <a:pt x="182880" y="853440"/>
                  </a:cubicBezTo>
                  <a:cubicBezTo>
                    <a:pt x="175696" y="867808"/>
                    <a:pt x="175610" y="885212"/>
                    <a:pt x="167640" y="899160"/>
                  </a:cubicBezTo>
                  <a:cubicBezTo>
                    <a:pt x="155038" y="921213"/>
                    <a:pt x="137160" y="939800"/>
                    <a:pt x="121920" y="960120"/>
                  </a:cubicBezTo>
                  <a:lnTo>
                    <a:pt x="76200" y="1097280"/>
                  </a:lnTo>
                  <a:cubicBezTo>
                    <a:pt x="71120" y="1112520"/>
                    <a:pt x="69871" y="1129634"/>
                    <a:pt x="60960" y="1143000"/>
                  </a:cubicBezTo>
                  <a:cubicBezTo>
                    <a:pt x="50800" y="1158240"/>
                    <a:pt x="38671" y="1172337"/>
                    <a:pt x="30480" y="1188720"/>
                  </a:cubicBezTo>
                  <a:cubicBezTo>
                    <a:pt x="14859" y="1219962"/>
                    <a:pt x="5797" y="1281657"/>
                    <a:pt x="0" y="1310640"/>
                  </a:cubicBezTo>
                  <a:cubicBezTo>
                    <a:pt x="5080" y="1417320"/>
                    <a:pt x="1993" y="1524704"/>
                    <a:pt x="15240" y="1630680"/>
                  </a:cubicBezTo>
                  <a:cubicBezTo>
                    <a:pt x="17512" y="1648855"/>
                    <a:pt x="37529" y="1660017"/>
                    <a:pt x="45720" y="1676400"/>
                  </a:cubicBezTo>
                  <a:cubicBezTo>
                    <a:pt x="66254" y="1717468"/>
                    <a:pt x="52617" y="1733870"/>
                    <a:pt x="91440" y="1767840"/>
                  </a:cubicBezTo>
                  <a:cubicBezTo>
                    <a:pt x="119009" y="1791963"/>
                    <a:pt x="182880" y="1828800"/>
                    <a:pt x="182880" y="1828800"/>
                  </a:cubicBezTo>
                  <a:cubicBezTo>
                    <a:pt x="202173" y="1886680"/>
                    <a:pt x="212461" y="1940260"/>
                    <a:pt x="289560" y="1965960"/>
                  </a:cubicBezTo>
                  <a:cubicBezTo>
                    <a:pt x="304800" y="1971040"/>
                    <a:pt x="320912" y="1974016"/>
                    <a:pt x="335280" y="1981200"/>
                  </a:cubicBezTo>
                  <a:cubicBezTo>
                    <a:pt x="351663" y="1989391"/>
                    <a:pt x="364262" y="2004241"/>
                    <a:pt x="381000" y="2011680"/>
                  </a:cubicBezTo>
                  <a:cubicBezTo>
                    <a:pt x="478526" y="2055025"/>
                    <a:pt x="455841" y="2032091"/>
                    <a:pt x="548640" y="2057400"/>
                  </a:cubicBezTo>
                  <a:cubicBezTo>
                    <a:pt x="734376" y="2108055"/>
                    <a:pt x="535620" y="2076273"/>
                    <a:pt x="777240" y="2103120"/>
                  </a:cubicBezTo>
                  <a:cubicBezTo>
                    <a:pt x="872542" y="2134887"/>
                    <a:pt x="789980" y="2110915"/>
                    <a:pt x="960120" y="2133600"/>
                  </a:cubicBezTo>
                  <a:cubicBezTo>
                    <a:pt x="990749" y="2137684"/>
                    <a:pt x="1021080" y="2143760"/>
                    <a:pt x="1051560" y="2148840"/>
                  </a:cubicBezTo>
                  <a:cubicBezTo>
                    <a:pt x="1193800" y="2143760"/>
                    <a:pt x="1336181" y="2141720"/>
                    <a:pt x="1478280" y="2133600"/>
                  </a:cubicBezTo>
                  <a:cubicBezTo>
                    <a:pt x="1514143" y="2131551"/>
                    <a:pt x="1549737" y="2125405"/>
                    <a:pt x="1584960" y="2118360"/>
                  </a:cubicBezTo>
                  <a:cubicBezTo>
                    <a:pt x="1600712" y="2115210"/>
                    <a:pt x="1614663" y="2104352"/>
                    <a:pt x="1630680" y="2103120"/>
                  </a:cubicBezTo>
                  <a:cubicBezTo>
                    <a:pt x="1747286" y="2094150"/>
                    <a:pt x="1864360" y="2092960"/>
                    <a:pt x="1981200" y="2087880"/>
                  </a:cubicBezTo>
                  <a:lnTo>
                    <a:pt x="2072640" y="2057400"/>
                  </a:lnTo>
                  <a:cubicBezTo>
                    <a:pt x="2087880" y="2052320"/>
                    <a:pt x="2104994" y="2051071"/>
                    <a:pt x="2118360" y="2042160"/>
                  </a:cubicBezTo>
                  <a:lnTo>
                    <a:pt x="2209800" y="1981200"/>
                  </a:lnTo>
                  <a:cubicBezTo>
                    <a:pt x="2219960" y="1965960"/>
                    <a:pt x="2225977" y="1946922"/>
                    <a:pt x="2240280" y="1935480"/>
                  </a:cubicBezTo>
                  <a:cubicBezTo>
                    <a:pt x="2252824" y="1925445"/>
                    <a:pt x="2274641" y="1931599"/>
                    <a:pt x="2286000" y="1920240"/>
                  </a:cubicBezTo>
                  <a:cubicBezTo>
                    <a:pt x="2367280" y="1838960"/>
                    <a:pt x="2225040" y="1899920"/>
                    <a:pt x="2346960" y="1859280"/>
                  </a:cubicBezTo>
                  <a:cubicBezTo>
                    <a:pt x="2357120" y="1844040"/>
                    <a:pt x="2369249" y="1829943"/>
                    <a:pt x="2377440" y="1813560"/>
                  </a:cubicBezTo>
                  <a:cubicBezTo>
                    <a:pt x="2384624" y="1799192"/>
                    <a:pt x="2384878" y="1781883"/>
                    <a:pt x="2392680" y="1767840"/>
                  </a:cubicBezTo>
                  <a:cubicBezTo>
                    <a:pt x="2410470" y="1735818"/>
                    <a:pt x="2433320" y="1706880"/>
                    <a:pt x="2453640" y="1676400"/>
                  </a:cubicBezTo>
                  <a:lnTo>
                    <a:pt x="2484120" y="1630680"/>
                  </a:lnTo>
                  <a:cubicBezTo>
                    <a:pt x="2494280" y="1615440"/>
                    <a:pt x="2508808" y="1602336"/>
                    <a:pt x="2514600" y="1584960"/>
                  </a:cubicBezTo>
                  <a:cubicBezTo>
                    <a:pt x="2519680" y="1569720"/>
                    <a:pt x="2525613" y="1554738"/>
                    <a:pt x="2529840" y="1539240"/>
                  </a:cubicBezTo>
                  <a:cubicBezTo>
                    <a:pt x="2540862" y="1498825"/>
                    <a:pt x="2547073" y="1457061"/>
                    <a:pt x="2560320" y="1417320"/>
                  </a:cubicBezTo>
                  <a:lnTo>
                    <a:pt x="2575560" y="1371600"/>
                  </a:lnTo>
                  <a:cubicBezTo>
                    <a:pt x="2580640" y="1336040"/>
                    <a:pt x="2583755" y="1300143"/>
                    <a:pt x="2590800" y="1264920"/>
                  </a:cubicBezTo>
                  <a:cubicBezTo>
                    <a:pt x="2593950" y="1249168"/>
                    <a:pt x="2606040" y="1235264"/>
                    <a:pt x="2606040" y="1219200"/>
                  </a:cubicBezTo>
                  <a:cubicBezTo>
                    <a:pt x="2606040" y="1087022"/>
                    <a:pt x="2599310" y="954863"/>
                    <a:pt x="2590800" y="822960"/>
                  </a:cubicBezTo>
                  <a:cubicBezTo>
                    <a:pt x="2588249" y="783425"/>
                    <a:pt x="2572107" y="718233"/>
                    <a:pt x="2545080" y="685800"/>
                  </a:cubicBezTo>
                  <a:cubicBezTo>
                    <a:pt x="2533354" y="671729"/>
                    <a:pt x="2514600" y="665480"/>
                    <a:pt x="2499360" y="655320"/>
                  </a:cubicBezTo>
                  <a:cubicBezTo>
                    <a:pt x="2494280" y="640080"/>
                    <a:pt x="2493983" y="622280"/>
                    <a:pt x="2484120" y="609600"/>
                  </a:cubicBezTo>
                  <a:cubicBezTo>
                    <a:pt x="2459412" y="577832"/>
                    <a:pt x="2349821" y="469345"/>
                    <a:pt x="2301240" y="457200"/>
                  </a:cubicBezTo>
                  <a:cubicBezTo>
                    <a:pt x="2029356" y="389229"/>
                    <a:pt x="2309148" y="455734"/>
                    <a:pt x="2087880" y="411480"/>
                  </a:cubicBezTo>
                  <a:cubicBezTo>
                    <a:pt x="2067341" y="407372"/>
                    <a:pt x="2047367" y="400784"/>
                    <a:pt x="2026920" y="396240"/>
                  </a:cubicBezTo>
                  <a:cubicBezTo>
                    <a:pt x="2001634" y="390621"/>
                    <a:pt x="1975850" y="387282"/>
                    <a:pt x="1950720" y="381000"/>
                  </a:cubicBezTo>
                  <a:cubicBezTo>
                    <a:pt x="1935135" y="377104"/>
                    <a:pt x="1920682" y="369245"/>
                    <a:pt x="1905000" y="365760"/>
                  </a:cubicBezTo>
                  <a:cubicBezTo>
                    <a:pt x="1862234" y="356256"/>
                    <a:pt x="1746379" y="341357"/>
                    <a:pt x="1706880" y="335280"/>
                  </a:cubicBezTo>
                  <a:cubicBezTo>
                    <a:pt x="1676339" y="330581"/>
                    <a:pt x="1646030" y="324410"/>
                    <a:pt x="1615440" y="320040"/>
                  </a:cubicBezTo>
                  <a:cubicBezTo>
                    <a:pt x="1574895" y="314248"/>
                    <a:pt x="1534117" y="310213"/>
                    <a:pt x="1493520" y="304800"/>
                  </a:cubicBezTo>
                  <a:cubicBezTo>
                    <a:pt x="1276064" y="275806"/>
                    <a:pt x="1506085" y="302809"/>
                    <a:pt x="1249680" y="274320"/>
                  </a:cubicBezTo>
                  <a:cubicBezTo>
                    <a:pt x="1234440" y="269240"/>
                    <a:pt x="1219406" y="263493"/>
                    <a:pt x="1203960" y="259080"/>
                  </a:cubicBezTo>
                  <a:cubicBezTo>
                    <a:pt x="1165600" y="248120"/>
                    <a:pt x="1104512" y="234885"/>
                    <a:pt x="1066800" y="228600"/>
                  </a:cubicBezTo>
                  <a:cubicBezTo>
                    <a:pt x="1031368" y="222695"/>
                    <a:pt x="995343" y="220405"/>
                    <a:pt x="960120" y="213360"/>
                  </a:cubicBezTo>
                  <a:cubicBezTo>
                    <a:pt x="919043" y="205145"/>
                    <a:pt x="838200" y="182880"/>
                    <a:pt x="838200" y="182880"/>
                  </a:cubicBezTo>
                  <a:cubicBezTo>
                    <a:pt x="822960" y="172720"/>
                    <a:pt x="809218" y="159839"/>
                    <a:pt x="792480" y="152400"/>
                  </a:cubicBezTo>
                  <a:cubicBezTo>
                    <a:pt x="763120" y="139351"/>
                    <a:pt x="731520" y="132080"/>
                    <a:pt x="701040" y="121920"/>
                  </a:cubicBezTo>
                  <a:cubicBezTo>
                    <a:pt x="685800" y="116840"/>
                    <a:pt x="669688" y="113864"/>
                    <a:pt x="655320" y="106680"/>
                  </a:cubicBezTo>
                  <a:cubicBezTo>
                    <a:pt x="635000" y="96520"/>
                    <a:pt x="616400" y="81710"/>
                    <a:pt x="594360" y="76200"/>
                  </a:cubicBezTo>
                  <a:cubicBezTo>
                    <a:pt x="455737" y="41544"/>
                    <a:pt x="444794" y="45720"/>
                    <a:pt x="335280" y="45720"/>
                  </a:cubicBezTo>
                </a:path>
              </a:pathLst>
            </a:custGeom>
            <a:solidFill>
              <a:srgbClr val="FFCC66"/>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vi-VN" sz="3200" b="1" i="0" u="none" strike="noStrike" kern="1200" cap="none" spc="0" normalizeH="0" baseline="0" noProof="0" dirty="0">
                  <a:ln>
                    <a:noFill/>
                  </a:ln>
                  <a:solidFill>
                    <a:srgbClr val="FF0000"/>
                  </a:solidFill>
                  <a:effectLst/>
                  <a:uLnTx/>
                  <a:uFillTx/>
                  <a:latin typeface="Aarian"/>
                  <a:ea typeface="Arial-Rounded" panose="020B0500000000000000" pitchFamily="34" charset="0"/>
                  <a:cs typeface="Arial-Rounded" panose="020B0500000000000000" pitchFamily="34" charset="0"/>
                </a:rPr>
                <a:t>Bà mỗi năm mỗi gầy </a:t>
              </a:r>
            </a:p>
            <a:p>
              <a:pPr marL="0" marR="0" lvl="0" indent="0" defTabSz="914400" rtl="0" eaLnBrk="1" fontAlgn="auto" latinLnBrk="0" hangingPunct="1">
                <a:lnSpc>
                  <a:spcPct val="100000"/>
                </a:lnSpc>
                <a:spcBef>
                  <a:spcPts val="0"/>
                </a:spcBef>
                <a:spcAft>
                  <a:spcPts val="0"/>
                </a:spcAft>
                <a:buClrTx/>
                <a:buSzTx/>
                <a:buFontTx/>
                <a:buNone/>
                <a:defRPr/>
              </a:pPr>
              <a:r>
                <a:rPr lang="vi-VN" sz="3200" b="1" dirty="0">
                  <a:solidFill>
                    <a:srgbClr val="FF0000"/>
                  </a:solidFill>
                  <a:latin typeface="Aarian"/>
                  <a:ea typeface="Arial-Rounded" panose="020B0500000000000000" pitchFamily="34" charset="0"/>
                  <a:cs typeface="Arial-Rounded" panose="020B0500000000000000" pitchFamily="34" charset="0"/>
                </a:rPr>
                <a:t>       </a:t>
              </a:r>
              <a:r>
                <a:rPr kumimoji="0" lang="vi-VN" sz="3200" b="1" i="0" u="none" strike="noStrike" kern="1200" cap="none" spc="0" normalizeH="0" baseline="0" noProof="0" dirty="0">
                  <a:ln>
                    <a:noFill/>
                  </a:ln>
                  <a:solidFill>
                    <a:srgbClr val="FF0000"/>
                  </a:solidFill>
                  <a:effectLst/>
                  <a:uLnTx/>
                  <a:uFillTx/>
                  <a:latin typeface="Aarian"/>
                  <a:ea typeface="Arial-Rounded" panose="020B0500000000000000" pitchFamily="34" charset="0"/>
                  <a:cs typeface="Arial-Rounded" panose="020B0500000000000000" pitchFamily="34" charset="0"/>
                </a:rPr>
                <a:t>Chắc bà luôn……</a:t>
              </a:r>
              <a:endParaRPr kumimoji="0" lang="en-US" sz="3200" b="1" i="0" u="none" strike="noStrike" kern="1200" cap="none" spc="0" normalizeH="0" baseline="0" noProof="0" dirty="0">
                <a:ln>
                  <a:noFill/>
                </a:ln>
                <a:solidFill>
                  <a:srgbClr val="FF0000"/>
                </a:solidFill>
                <a:effectLst/>
                <a:uLnTx/>
                <a:uFillTx/>
                <a:latin typeface="Aarian"/>
                <a:ea typeface="Arial-Rounded" panose="020B0500000000000000" pitchFamily="34" charset="0"/>
                <a:cs typeface="Arial-Rounded" panose="020B0500000000000000" pitchFamily="34" charset="0"/>
              </a:endParaRPr>
            </a:p>
          </p:txBody>
        </p:sp>
      </p:grpSp>
      <p:pic>
        <p:nvPicPr>
          <p:cNvPr id="12" name="Tiếng yeah của trẻ con mp3.mp3">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2690648" y="4131995"/>
            <a:ext cx="609600" cy="609600"/>
          </a:xfrm>
          <a:prstGeom prst="rect">
            <a:avLst/>
          </a:prstGeom>
        </p:spPr>
      </p:pic>
      <p:sp>
        <p:nvSpPr>
          <p:cNvPr id="13" name="Oval Callout 12"/>
          <p:cNvSpPr/>
          <p:nvPr/>
        </p:nvSpPr>
        <p:spPr>
          <a:xfrm>
            <a:off x="4983480" y="4649522"/>
            <a:ext cx="5487046" cy="1659205"/>
          </a:xfrm>
          <a:prstGeom prst="wedgeEllipseCallout">
            <a:avLst>
              <a:gd name="adj1" fmla="val -19831"/>
              <a:gd name="adj2" fmla="val -108333"/>
            </a:avLst>
          </a:prstGeom>
          <a:solidFill>
            <a:srgbClr val="FFC0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vi-VN" sz="3600" b="1" i="0" u="none" strike="noStrike" kern="1200" cap="none" spc="0" normalizeH="0" baseline="0" noProof="0" dirty="0" err="1">
                <a:ln>
                  <a:noFill/>
                </a:ln>
                <a:solidFill>
                  <a:prstClr val="black">
                    <a:lumMod val="95000"/>
                    <a:lumOff val="5000"/>
                  </a:prstClr>
                </a:solidFill>
                <a:effectLst/>
                <a:uLnTx/>
                <a:uFillTx/>
                <a:latin typeface="Arial-Rounded" panose="020B0500000000000000" pitchFamily="34" charset="0"/>
                <a:ea typeface="Arial-Rounded" panose="020B0500000000000000" pitchFamily="34" charset="0"/>
                <a:cs typeface="Arial-Rounded" panose="020B0500000000000000" pitchFamily="34" charset="0"/>
              </a:rPr>
              <a:t>vất</a:t>
            </a:r>
            <a:r>
              <a:rPr kumimoji="0" lang="vi-VN" sz="3600" b="1" i="0" u="none" strike="noStrike" kern="1200" cap="none" spc="0" normalizeH="0" baseline="0" noProof="0" dirty="0">
                <a:ln>
                  <a:noFill/>
                </a:ln>
                <a:solidFill>
                  <a:prstClr val="black">
                    <a:lumMod val="95000"/>
                    <a:lumOff val="5000"/>
                  </a:prstClr>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vi-VN" sz="3600" b="1" i="0" u="none" strike="noStrike" kern="1200" cap="none" spc="0" normalizeH="0" baseline="0" noProof="0" dirty="0" err="1">
                <a:ln>
                  <a:noFill/>
                </a:ln>
                <a:solidFill>
                  <a:prstClr val="black">
                    <a:lumMod val="95000"/>
                    <a:lumOff val="5000"/>
                  </a:prstClr>
                </a:solidFill>
                <a:effectLst/>
                <a:uLnTx/>
                <a:uFillTx/>
                <a:latin typeface="Arial-Rounded" panose="020B0500000000000000" pitchFamily="34" charset="0"/>
                <a:ea typeface="Arial-Rounded" panose="020B0500000000000000" pitchFamily="34" charset="0"/>
                <a:cs typeface="Arial-Rounded" panose="020B0500000000000000" pitchFamily="34" charset="0"/>
              </a:rPr>
              <a:t>vả</a:t>
            </a:r>
            <a:endParaRPr kumimoji="0" lang="en-US" sz="3600" b="1" i="0" u="none" strike="noStrike" kern="1200" cap="none" spc="0" normalizeH="0" baseline="0" noProof="0" dirty="0">
              <a:ln>
                <a:noFill/>
              </a:ln>
              <a:solidFill>
                <a:prstClr val="black">
                  <a:lumMod val="95000"/>
                  <a:lumOff val="5000"/>
                </a:prstClr>
              </a:solidFill>
              <a:effectLst/>
              <a:uLnTx/>
              <a:uFillTx/>
              <a:latin typeface="Calibri" panose="020F0502020204030204"/>
              <a:ea typeface="+mn-ea"/>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5782" fill="hold"/>
                                        <p:tgtEl>
                                          <p:spTgt spid="8"/>
                                        </p:tgtEl>
                                      </p:cBhvr>
                                    </p:cmd>
                                  </p:childTnLst>
                                </p:cTn>
                              </p:par>
                              <p:par>
                                <p:cTn id="7" presetID="32" presetClass="emph" presetSubtype="0" repeatCount="indefinite" fill="hold" nodeType="withEffect">
                                  <p:stCondLst>
                                    <p:cond delay="0"/>
                                  </p:stCondLst>
                                  <p:childTnLst>
                                    <p:animRot by="120000">
                                      <p:cBhvr>
                                        <p:cTn id="8" dur="275" fill="hold">
                                          <p:stCondLst>
                                            <p:cond delay="0"/>
                                          </p:stCondLst>
                                        </p:cTn>
                                        <p:tgtEl>
                                          <p:spTgt spid="9"/>
                                        </p:tgtEl>
                                        <p:attrNameLst>
                                          <p:attrName>r</p:attrName>
                                        </p:attrNameLst>
                                      </p:cBhvr>
                                    </p:animRot>
                                    <p:animRot by="-240000">
                                      <p:cBhvr>
                                        <p:cTn id="9" dur="550" fill="hold">
                                          <p:stCondLst>
                                            <p:cond delay="550"/>
                                          </p:stCondLst>
                                        </p:cTn>
                                        <p:tgtEl>
                                          <p:spTgt spid="9"/>
                                        </p:tgtEl>
                                        <p:attrNameLst>
                                          <p:attrName>r</p:attrName>
                                        </p:attrNameLst>
                                      </p:cBhvr>
                                    </p:animRot>
                                    <p:animRot by="240000">
                                      <p:cBhvr>
                                        <p:cTn id="10" dur="550" fill="hold">
                                          <p:stCondLst>
                                            <p:cond delay="1100"/>
                                          </p:stCondLst>
                                        </p:cTn>
                                        <p:tgtEl>
                                          <p:spTgt spid="9"/>
                                        </p:tgtEl>
                                        <p:attrNameLst>
                                          <p:attrName>r</p:attrName>
                                        </p:attrNameLst>
                                      </p:cBhvr>
                                    </p:animRot>
                                    <p:animRot by="-240000">
                                      <p:cBhvr>
                                        <p:cTn id="11" dur="550" fill="hold">
                                          <p:stCondLst>
                                            <p:cond delay="1650"/>
                                          </p:stCondLst>
                                        </p:cTn>
                                        <p:tgtEl>
                                          <p:spTgt spid="9"/>
                                        </p:tgtEl>
                                        <p:attrNameLst>
                                          <p:attrName>r</p:attrName>
                                        </p:attrNameLst>
                                      </p:cBhvr>
                                    </p:animRot>
                                    <p:animRot by="120000">
                                      <p:cBhvr>
                                        <p:cTn id="12" dur="550" fill="hold">
                                          <p:stCondLst>
                                            <p:cond delay="2200"/>
                                          </p:stCondLst>
                                        </p:cTn>
                                        <p:tgtEl>
                                          <p:spTgt spid="9"/>
                                        </p:tgtEl>
                                        <p:attrNameLst>
                                          <p:attrName>r</p:attrName>
                                        </p:attrNameLst>
                                      </p:cBhvr>
                                    </p:animRot>
                                  </p:childTnLst>
                                </p:cTn>
                              </p:par>
                              <p:par>
                                <p:cTn id="13" presetID="63" presetClass="path" presetSubtype="0" accel="50000" decel="50000" fill="hold" nodeType="withEffect">
                                  <p:stCondLst>
                                    <p:cond delay="0"/>
                                  </p:stCondLst>
                                  <p:childTnLst>
                                    <p:animMotion origin="layout" path="M -1.38889E-6 -7.40741E-7 L 0.7309 0.01019 " pathEditMode="relative" rAng="0" ptsTypes="AA">
                                      <p:cBhvr>
                                        <p:cTn id="14" dur="3500" fill="hold"/>
                                        <p:tgtEl>
                                          <p:spTgt spid="9"/>
                                        </p:tgtEl>
                                        <p:attrNameLst>
                                          <p:attrName>ppt_x</p:attrName>
                                          <p:attrName>ppt_y</p:attrName>
                                        </p:attrNameLst>
                                      </p:cBhvr>
                                      <p:rCtr x="36545" y="509"/>
                                    </p:animMotion>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circle(in)">
                                      <p:cBhvr>
                                        <p:cTn id="19" dur="2000"/>
                                        <p:tgtEl>
                                          <p:spTgt spid="13"/>
                                        </p:tgtEl>
                                      </p:cBhvr>
                                    </p:animEffect>
                                  </p:childTnLst>
                                  <p:subTnLst>
                                    <p:audio>
                                      <p:cMediaNode>
                                        <p:cTn display="0" masterRel="sameClick">
                                          <p:stCondLst>
                                            <p:cond evt="begin" delay="0">
                                              <p:tn val="17"/>
                                            </p:cond>
                                          </p:stCondLst>
                                          <p:endCondLst>
                                            <p:cond evt="onStopAudio" delay="0">
                                              <p:tgtEl>
                                                <p:sldTgt/>
                                              </p:tgtEl>
                                            </p:cond>
                                          </p:endCondLst>
                                        </p:cTn>
                                        <p:tgtEl>
                                          <p:sndTgt r:embed="rId6" name="applause.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8"/>
                </p:tgtEl>
              </p:cMediaNode>
            </p:audio>
            <p:seq concurrent="1" nextAc="seek">
              <p:cTn id="21" restart="whenNotActive" fill="hold" evtFilter="cancelBubble" nodeType="interactiveSeq">
                <p:stCondLst>
                  <p:cond evt="onClick" delay="0">
                    <p:tgtEl>
                      <p:spTgt spid="9"/>
                    </p:tgtEl>
                  </p:cond>
                </p:stCondLst>
                <p:endSync evt="end" delay="0">
                  <p:rtn val="all"/>
                </p:endSync>
                <p:childTnLst>
                  <p:par>
                    <p:cTn id="22" fill="hold">
                      <p:stCondLst>
                        <p:cond delay="0"/>
                      </p:stCondLst>
                      <p:childTnLst>
                        <p:par>
                          <p:cTn id="23" fill="hold">
                            <p:stCondLst>
                              <p:cond delay="0"/>
                            </p:stCondLst>
                            <p:childTnLst>
                              <p:par>
                                <p:cTn id="24" presetID="1" presetClass="mediacall" presetSubtype="0" fill="hold" nodeType="withEffect">
                                  <p:stCondLst>
                                    <p:cond delay="0"/>
                                  </p:stCondLst>
                                  <p:childTnLst>
                                    <p:cmd type="call" cmd="playFrom(0.0)">
                                      <p:cBhvr>
                                        <p:cTn id="25" dur="4414" fill="hold"/>
                                        <p:tgtEl>
                                          <p:spTgt spid="12"/>
                                        </p:tgtEl>
                                      </p:cBhvr>
                                    </p:cmd>
                                  </p:childTnLst>
                                </p:cTn>
                              </p:par>
                              <p:par>
                                <p:cTn id="26" presetID="63" presetClass="path" presetSubtype="0" accel="50000" decel="50000" fill="hold" nodeType="withEffect">
                                  <p:stCondLst>
                                    <p:cond delay="0"/>
                                  </p:stCondLst>
                                  <p:childTnLst>
                                    <p:animMotion origin="layout" path="M 0.7309 0.01019 L 1.64757 0.0213 " pathEditMode="relative" rAng="0" ptsTypes="AA">
                                      <p:cBhvr>
                                        <p:cTn id="27" dur="3750" fill="hold"/>
                                        <p:tgtEl>
                                          <p:spTgt spid="9"/>
                                        </p:tgtEl>
                                        <p:attrNameLst>
                                          <p:attrName>ppt_x</p:attrName>
                                          <p:attrName>ppt_y</p:attrName>
                                        </p:attrNameLst>
                                      </p:cBhvr>
                                      <p:rCtr x="45833" y="556"/>
                                    </p:animMotion>
                                  </p:childTnLst>
                                </p:cTn>
                              </p:par>
                            </p:childTnLst>
                          </p:cTn>
                        </p:par>
                      </p:childTnLst>
                    </p:cTn>
                  </p:par>
                </p:childTnLst>
              </p:cTn>
              <p:nextCondLst>
                <p:cond evt="onClick" delay="0">
                  <p:tgtEl>
                    <p:spTgt spid="9"/>
                  </p:tgtEl>
                </p:cond>
              </p:nextCondLst>
            </p:seq>
            <p:audio>
              <p:cMediaNode vol="80000">
                <p:cTn id="28" fill="hold" display="0">
                  <p:stCondLst>
                    <p:cond delay="indefinite"/>
                  </p:stCondLst>
                  <p:endCondLst>
                    <p:cond evt="onStopAudio" delay="0">
                      <p:tgtEl>
                        <p:sldTgt/>
                      </p:tgtEl>
                    </p:cond>
                  </p:endCondLst>
                </p:cTn>
                <p:tgtEl>
                  <p:spTgt spid="12"/>
                </p:tgtEl>
              </p:cMediaNode>
            </p:audio>
          </p:childTnLst>
        </p:cTn>
      </p:par>
    </p:tnLst>
    <p:bldLst>
      <p:bldP spid="13" grpId="0" bldLvl="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pic>
        <p:nvPicPr>
          <p:cNvPr id="4" name="Picture 2"/>
          <p:cNvPicPr>
            <a:picLocks noChangeAspect="1" noChangeArrowheads="1"/>
          </p:cNvPicPr>
          <p:nvPr/>
        </p:nvPicPr>
        <p:blipFill rotWithShape="1">
          <a:blip r:embed="rId7">
            <a:extLst>
              <a:ext uri="{28A0092B-C50C-407E-A947-70E740481C1C}">
                <a14:useLocalDpi xmlns:a14="http://schemas.microsoft.com/office/drawing/2010/main" val="0"/>
              </a:ext>
            </a:extLst>
          </a:blip>
          <a:srcRect r="-1908" b="9249"/>
          <a:stretch>
            <a:fillRect/>
          </a:stretch>
        </p:blipFill>
        <p:spPr bwMode="auto">
          <a:xfrm>
            <a:off x="0" y="1"/>
            <a:ext cx="12420600" cy="6857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V.A – Tiếng Chim Kêu (mp3cut.net).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11049000" y="-2133600"/>
            <a:ext cx="609600" cy="609600"/>
          </a:xfrm>
          <a:prstGeom prst="rect">
            <a:avLst/>
          </a:prstGeom>
        </p:spPr>
      </p:pic>
      <p:grpSp>
        <p:nvGrpSpPr>
          <p:cNvPr id="9" name="Group 8"/>
          <p:cNvGrpSpPr/>
          <p:nvPr/>
        </p:nvGrpSpPr>
        <p:grpSpPr>
          <a:xfrm>
            <a:off x="-10134600" y="600981"/>
            <a:ext cx="9790471" cy="3686085"/>
            <a:chOff x="-724206" y="642075"/>
            <a:chExt cx="5631486" cy="3686085"/>
          </a:xfrm>
        </p:grpSpPr>
        <p:pic>
          <p:nvPicPr>
            <p:cNvPr id="10" name="Picture 2"/>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5954" b="89967" l="0" r="100000">
                          <a14:foregroundMark x1="45000" y1="19735" x2="48000" y2="24035"/>
                        </a14:backgroundRemoval>
                      </a14:imgEffect>
                    </a14:imgLayer>
                  </a14:imgProps>
                </a:ext>
                <a:ext uri="{28A0092B-C50C-407E-A947-70E740481C1C}">
                  <a14:useLocalDpi xmlns:a14="http://schemas.microsoft.com/office/drawing/2010/main" val="0"/>
                </a:ext>
              </a:extLst>
            </a:blip>
            <a:srcRect/>
            <a:stretch>
              <a:fillRect/>
            </a:stretch>
          </p:blipFill>
          <p:spPr bwMode="auto">
            <a:xfrm flipH="1">
              <a:off x="-724206" y="642075"/>
              <a:ext cx="4940647" cy="36860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Freeform 10"/>
            <p:cNvSpPr/>
            <p:nvPr/>
          </p:nvSpPr>
          <p:spPr>
            <a:xfrm>
              <a:off x="1949442" y="1706880"/>
              <a:ext cx="2957838" cy="2148840"/>
            </a:xfrm>
            <a:custGeom>
              <a:avLst/>
              <a:gdLst>
                <a:gd name="connsiteX0" fmla="*/ 289560 w 2606040"/>
                <a:gd name="connsiteY0" fmla="*/ 0 h 2148840"/>
                <a:gd name="connsiteX1" fmla="*/ 320040 w 2606040"/>
                <a:gd name="connsiteY1" fmla="*/ 76200 h 2148840"/>
                <a:gd name="connsiteX2" fmla="*/ 335280 w 2606040"/>
                <a:gd name="connsiteY2" fmla="*/ 121920 h 2148840"/>
                <a:gd name="connsiteX3" fmla="*/ 320040 w 2606040"/>
                <a:gd name="connsiteY3" fmla="*/ 457200 h 2148840"/>
                <a:gd name="connsiteX4" fmla="*/ 274320 w 2606040"/>
                <a:gd name="connsiteY4" fmla="*/ 624840 h 2148840"/>
                <a:gd name="connsiteX5" fmla="*/ 228600 w 2606040"/>
                <a:gd name="connsiteY5" fmla="*/ 762000 h 2148840"/>
                <a:gd name="connsiteX6" fmla="*/ 213360 w 2606040"/>
                <a:gd name="connsiteY6" fmla="*/ 807720 h 2148840"/>
                <a:gd name="connsiteX7" fmla="*/ 182880 w 2606040"/>
                <a:gd name="connsiteY7" fmla="*/ 853440 h 2148840"/>
                <a:gd name="connsiteX8" fmla="*/ 167640 w 2606040"/>
                <a:gd name="connsiteY8" fmla="*/ 899160 h 2148840"/>
                <a:gd name="connsiteX9" fmla="*/ 121920 w 2606040"/>
                <a:gd name="connsiteY9" fmla="*/ 960120 h 2148840"/>
                <a:gd name="connsiteX10" fmla="*/ 76200 w 2606040"/>
                <a:gd name="connsiteY10" fmla="*/ 1097280 h 2148840"/>
                <a:gd name="connsiteX11" fmla="*/ 60960 w 2606040"/>
                <a:gd name="connsiteY11" fmla="*/ 1143000 h 2148840"/>
                <a:gd name="connsiteX12" fmla="*/ 30480 w 2606040"/>
                <a:gd name="connsiteY12" fmla="*/ 1188720 h 2148840"/>
                <a:gd name="connsiteX13" fmla="*/ 0 w 2606040"/>
                <a:gd name="connsiteY13" fmla="*/ 1310640 h 2148840"/>
                <a:gd name="connsiteX14" fmla="*/ 15240 w 2606040"/>
                <a:gd name="connsiteY14" fmla="*/ 1630680 h 2148840"/>
                <a:gd name="connsiteX15" fmla="*/ 45720 w 2606040"/>
                <a:gd name="connsiteY15" fmla="*/ 1676400 h 2148840"/>
                <a:gd name="connsiteX16" fmla="*/ 91440 w 2606040"/>
                <a:gd name="connsiteY16" fmla="*/ 1767840 h 2148840"/>
                <a:gd name="connsiteX17" fmla="*/ 182880 w 2606040"/>
                <a:gd name="connsiteY17" fmla="*/ 1828800 h 2148840"/>
                <a:gd name="connsiteX18" fmla="*/ 289560 w 2606040"/>
                <a:gd name="connsiteY18" fmla="*/ 1965960 h 2148840"/>
                <a:gd name="connsiteX19" fmla="*/ 335280 w 2606040"/>
                <a:gd name="connsiteY19" fmla="*/ 1981200 h 2148840"/>
                <a:gd name="connsiteX20" fmla="*/ 381000 w 2606040"/>
                <a:gd name="connsiteY20" fmla="*/ 2011680 h 2148840"/>
                <a:gd name="connsiteX21" fmla="*/ 548640 w 2606040"/>
                <a:gd name="connsiteY21" fmla="*/ 2057400 h 2148840"/>
                <a:gd name="connsiteX22" fmla="*/ 777240 w 2606040"/>
                <a:gd name="connsiteY22" fmla="*/ 2103120 h 2148840"/>
                <a:gd name="connsiteX23" fmla="*/ 960120 w 2606040"/>
                <a:gd name="connsiteY23" fmla="*/ 2133600 h 2148840"/>
                <a:gd name="connsiteX24" fmla="*/ 1051560 w 2606040"/>
                <a:gd name="connsiteY24" fmla="*/ 2148840 h 2148840"/>
                <a:gd name="connsiteX25" fmla="*/ 1478280 w 2606040"/>
                <a:gd name="connsiteY25" fmla="*/ 2133600 h 2148840"/>
                <a:gd name="connsiteX26" fmla="*/ 1584960 w 2606040"/>
                <a:gd name="connsiteY26" fmla="*/ 2118360 h 2148840"/>
                <a:gd name="connsiteX27" fmla="*/ 1630680 w 2606040"/>
                <a:gd name="connsiteY27" fmla="*/ 2103120 h 2148840"/>
                <a:gd name="connsiteX28" fmla="*/ 1981200 w 2606040"/>
                <a:gd name="connsiteY28" fmla="*/ 2087880 h 2148840"/>
                <a:gd name="connsiteX29" fmla="*/ 2072640 w 2606040"/>
                <a:gd name="connsiteY29" fmla="*/ 2057400 h 2148840"/>
                <a:gd name="connsiteX30" fmla="*/ 2118360 w 2606040"/>
                <a:gd name="connsiteY30" fmla="*/ 2042160 h 2148840"/>
                <a:gd name="connsiteX31" fmla="*/ 2209800 w 2606040"/>
                <a:gd name="connsiteY31" fmla="*/ 1981200 h 2148840"/>
                <a:gd name="connsiteX32" fmla="*/ 2240280 w 2606040"/>
                <a:gd name="connsiteY32" fmla="*/ 1935480 h 2148840"/>
                <a:gd name="connsiteX33" fmla="*/ 2286000 w 2606040"/>
                <a:gd name="connsiteY33" fmla="*/ 1920240 h 2148840"/>
                <a:gd name="connsiteX34" fmla="*/ 2346960 w 2606040"/>
                <a:gd name="connsiteY34" fmla="*/ 1859280 h 2148840"/>
                <a:gd name="connsiteX35" fmla="*/ 2377440 w 2606040"/>
                <a:gd name="connsiteY35" fmla="*/ 1813560 h 2148840"/>
                <a:gd name="connsiteX36" fmla="*/ 2392680 w 2606040"/>
                <a:gd name="connsiteY36" fmla="*/ 1767840 h 2148840"/>
                <a:gd name="connsiteX37" fmla="*/ 2453640 w 2606040"/>
                <a:gd name="connsiteY37" fmla="*/ 1676400 h 2148840"/>
                <a:gd name="connsiteX38" fmla="*/ 2484120 w 2606040"/>
                <a:gd name="connsiteY38" fmla="*/ 1630680 h 2148840"/>
                <a:gd name="connsiteX39" fmla="*/ 2514600 w 2606040"/>
                <a:gd name="connsiteY39" fmla="*/ 1584960 h 2148840"/>
                <a:gd name="connsiteX40" fmla="*/ 2529840 w 2606040"/>
                <a:gd name="connsiteY40" fmla="*/ 1539240 h 2148840"/>
                <a:gd name="connsiteX41" fmla="*/ 2560320 w 2606040"/>
                <a:gd name="connsiteY41" fmla="*/ 1417320 h 2148840"/>
                <a:gd name="connsiteX42" fmla="*/ 2575560 w 2606040"/>
                <a:gd name="connsiteY42" fmla="*/ 1371600 h 2148840"/>
                <a:gd name="connsiteX43" fmla="*/ 2590800 w 2606040"/>
                <a:gd name="connsiteY43" fmla="*/ 1264920 h 2148840"/>
                <a:gd name="connsiteX44" fmla="*/ 2606040 w 2606040"/>
                <a:gd name="connsiteY44" fmla="*/ 1219200 h 2148840"/>
                <a:gd name="connsiteX45" fmla="*/ 2590800 w 2606040"/>
                <a:gd name="connsiteY45" fmla="*/ 822960 h 2148840"/>
                <a:gd name="connsiteX46" fmla="*/ 2545080 w 2606040"/>
                <a:gd name="connsiteY46" fmla="*/ 685800 h 2148840"/>
                <a:gd name="connsiteX47" fmla="*/ 2499360 w 2606040"/>
                <a:gd name="connsiteY47" fmla="*/ 655320 h 2148840"/>
                <a:gd name="connsiteX48" fmla="*/ 2484120 w 2606040"/>
                <a:gd name="connsiteY48" fmla="*/ 609600 h 2148840"/>
                <a:gd name="connsiteX49" fmla="*/ 2301240 w 2606040"/>
                <a:gd name="connsiteY49" fmla="*/ 457200 h 2148840"/>
                <a:gd name="connsiteX50" fmla="*/ 2087880 w 2606040"/>
                <a:gd name="connsiteY50" fmla="*/ 411480 h 2148840"/>
                <a:gd name="connsiteX51" fmla="*/ 2026920 w 2606040"/>
                <a:gd name="connsiteY51" fmla="*/ 396240 h 2148840"/>
                <a:gd name="connsiteX52" fmla="*/ 1950720 w 2606040"/>
                <a:gd name="connsiteY52" fmla="*/ 381000 h 2148840"/>
                <a:gd name="connsiteX53" fmla="*/ 1905000 w 2606040"/>
                <a:gd name="connsiteY53" fmla="*/ 365760 h 2148840"/>
                <a:gd name="connsiteX54" fmla="*/ 1706880 w 2606040"/>
                <a:gd name="connsiteY54" fmla="*/ 335280 h 2148840"/>
                <a:gd name="connsiteX55" fmla="*/ 1615440 w 2606040"/>
                <a:gd name="connsiteY55" fmla="*/ 320040 h 2148840"/>
                <a:gd name="connsiteX56" fmla="*/ 1493520 w 2606040"/>
                <a:gd name="connsiteY56" fmla="*/ 304800 h 2148840"/>
                <a:gd name="connsiteX57" fmla="*/ 1249680 w 2606040"/>
                <a:gd name="connsiteY57" fmla="*/ 274320 h 2148840"/>
                <a:gd name="connsiteX58" fmla="*/ 1203960 w 2606040"/>
                <a:gd name="connsiteY58" fmla="*/ 259080 h 2148840"/>
                <a:gd name="connsiteX59" fmla="*/ 1066800 w 2606040"/>
                <a:gd name="connsiteY59" fmla="*/ 228600 h 2148840"/>
                <a:gd name="connsiteX60" fmla="*/ 960120 w 2606040"/>
                <a:gd name="connsiteY60" fmla="*/ 213360 h 2148840"/>
                <a:gd name="connsiteX61" fmla="*/ 838200 w 2606040"/>
                <a:gd name="connsiteY61" fmla="*/ 182880 h 2148840"/>
                <a:gd name="connsiteX62" fmla="*/ 792480 w 2606040"/>
                <a:gd name="connsiteY62" fmla="*/ 152400 h 2148840"/>
                <a:gd name="connsiteX63" fmla="*/ 701040 w 2606040"/>
                <a:gd name="connsiteY63" fmla="*/ 121920 h 2148840"/>
                <a:gd name="connsiteX64" fmla="*/ 655320 w 2606040"/>
                <a:gd name="connsiteY64" fmla="*/ 106680 h 2148840"/>
                <a:gd name="connsiteX65" fmla="*/ 594360 w 2606040"/>
                <a:gd name="connsiteY65" fmla="*/ 76200 h 2148840"/>
                <a:gd name="connsiteX66" fmla="*/ 335280 w 2606040"/>
                <a:gd name="connsiteY66" fmla="*/ 45720 h 214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606040" h="2148840">
                  <a:moveTo>
                    <a:pt x="289560" y="0"/>
                  </a:moveTo>
                  <a:cubicBezTo>
                    <a:pt x="299720" y="25400"/>
                    <a:pt x="310434" y="50585"/>
                    <a:pt x="320040" y="76200"/>
                  </a:cubicBezTo>
                  <a:cubicBezTo>
                    <a:pt x="325681" y="91242"/>
                    <a:pt x="335280" y="105856"/>
                    <a:pt x="335280" y="121920"/>
                  </a:cubicBezTo>
                  <a:cubicBezTo>
                    <a:pt x="335280" y="233795"/>
                    <a:pt x="328304" y="345630"/>
                    <a:pt x="320040" y="457200"/>
                  </a:cubicBezTo>
                  <a:cubicBezTo>
                    <a:pt x="315937" y="512591"/>
                    <a:pt x="291362" y="573713"/>
                    <a:pt x="274320" y="624840"/>
                  </a:cubicBezTo>
                  <a:lnTo>
                    <a:pt x="228600" y="762000"/>
                  </a:lnTo>
                  <a:cubicBezTo>
                    <a:pt x="223520" y="777240"/>
                    <a:pt x="222271" y="794354"/>
                    <a:pt x="213360" y="807720"/>
                  </a:cubicBezTo>
                  <a:cubicBezTo>
                    <a:pt x="203200" y="822960"/>
                    <a:pt x="191071" y="837057"/>
                    <a:pt x="182880" y="853440"/>
                  </a:cubicBezTo>
                  <a:cubicBezTo>
                    <a:pt x="175696" y="867808"/>
                    <a:pt x="175610" y="885212"/>
                    <a:pt x="167640" y="899160"/>
                  </a:cubicBezTo>
                  <a:cubicBezTo>
                    <a:pt x="155038" y="921213"/>
                    <a:pt x="137160" y="939800"/>
                    <a:pt x="121920" y="960120"/>
                  </a:cubicBezTo>
                  <a:lnTo>
                    <a:pt x="76200" y="1097280"/>
                  </a:lnTo>
                  <a:cubicBezTo>
                    <a:pt x="71120" y="1112520"/>
                    <a:pt x="69871" y="1129634"/>
                    <a:pt x="60960" y="1143000"/>
                  </a:cubicBezTo>
                  <a:cubicBezTo>
                    <a:pt x="50800" y="1158240"/>
                    <a:pt x="38671" y="1172337"/>
                    <a:pt x="30480" y="1188720"/>
                  </a:cubicBezTo>
                  <a:cubicBezTo>
                    <a:pt x="14859" y="1219962"/>
                    <a:pt x="5797" y="1281657"/>
                    <a:pt x="0" y="1310640"/>
                  </a:cubicBezTo>
                  <a:cubicBezTo>
                    <a:pt x="5080" y="1417320"/>
                    <a:pt x="1993" y="1524704"/>
                    <a:pt x="15240" y="1630680"/>
                  </a:cubicBezTo>
                  <a:cubicBezTo>
                    <a:pt x="17512" y="1648855"/>
                    <a:pt x="37529" y="1660017"/>
                    <a:pt x="45720" y="1676400"/>
                  </a:cubicBezTo>
                  <a:cubicBezTo>
                    <a:pt x="66254" y="1717468"/>
                    <a:pt x="52617" y="1733870"/>
                    <a:pt x="91440" y="1767840"/>
                  </a:cubicBezTo>
                  <a:cubicBezTo>
                    <a:pt x="119009" y="1791963"/>
                    <a:pt x="182880" y="1828800"/>
                    <a:pt x="182880" y="1828800"/>
                  </a:cubicBezTo>
                  <a:cubicBezTo>
                    <a:pt x="202173" y="1886680"/>
                    <a:pt x="212461" y="1940260"/>
                    <a:pt x="289560" y="1965960"/>
                  </a:cubicBezTo>
                  <a:cubicBezTo>
                    <a:pt x="304800" y="1971040"/>
                    <a:pt x="320912" y="1974016"/>
                    <a:pt x="335280" y="1981200"/>
                  </a:cubicBezTo>
                  <a:cubicBezTo>
                    <a:pt x="351663" y="1989391"/>
                    <a:pt x="364262" y="2004241"/>
                    <a:pt x="381000" y="2011680"/>
                  </a:cubicBezTo>
                  <a:cubicBezTo>
                    <a:pt x="478526" y="2055025"/>
                    <a:pt x="455841" y="2032091"/>
                    <a:pt x="548640" y="2057400"/>
                  </a:cubicBezTo>
                  <a:cubicBezTo>
                    <a:pt x="734376" y="2108055"/>
                    <a:pt x="535620" y="2076273"/>
                    <a:pt x="777240" y="2103120"/>
                  </a:cubicBezTo>
                  <a:cubicBezTo>
                    <a:pt x="872542" y="2134887"/>
                    <a:pt x="789980" y="2110915"/>
                    <a:pt x="960120" y="2133600"/>
                  </a:cubicBezTo>
                  <a:cubicBezTo>
                    <a:pt x="990749" y="2137684"/>
                    <a:pt x="1021080" y="2143760"/>
                    <a:pt x="1051560" y="2148840"/>
                  </a:cubicBezTo>
                  <a:cubicBezTo>
                    <a:pt x="1193800" y="2143760"/>
                    <a:pt x="1336181" y="2141720"/>
                    <a:pt x="1478280" y="2133600"/>
                  </a:cubicBezTo>
                  <a:cubicBezTo>
                    <a:pt x="1514143" y="2131551"/>
                    <a:pt x="1549737" y="2125405"/>
                    <a:pt x="1584960" y="2118360"/>
                  </a:cubicBezTo>
                  <a:cubicBezTo>
                    <a:pt x="1600712" y="2115210"/>
                    <a:pt x="1614663" y="2104352"/>
                    <a:pt x="1630680" y="2103120"/>
                  </a:cubicBezTo>
                  <a:cubicBezTo>
                    <a:pt x="1747286" y="2094150"/>
                    <a:pt x="1864360" y="2092960"/>
                    <a:pt x="1981200" y="2087880"/>
                  </a:cubicBezTo>
                  <a:lnTo>
                    <a:pt x="2072640" y="2057400"/>
                  </a:lnTo>
                  <a:cubicBezTo>
                    <a:pt x="2087880" y="2052320"/>
                    <a:pt x="2104994" y="2051071"/>
                    <a:pt x="2118360" y="2042160"/>
                  </a:cubicBezTo>
                  <a:lnTo>
                    <a:pt x="2209800" y="1981200"/>
                  </a:lnTo>
                  <a:cubicBezTo>
                    <a:pt x="2219960" y="1965960"/>
                    <a:pt x="2225977" y="1946922"/>
                    <a:pt x="2240280" y="1935480"/>
                  </a:cubicBezTo>
                  <a:cubicBezTo>
                    <a:pt x="2252824" y="1925445"/>
                    <a:pt x="2274641" y="1931599"/>
                    <a:pt x="2286000" y="1920240"/>
                  </a:cubicBezTo>
                  <a:cubicBezTo>
                    <a:pt x="2367280" y="1838960"/>
                    <a:pt x="2225040" y="1899920"/>
                    <a:pt x="2346960" y="1859280"/>
                  </a:cubicBezTo>
                  <a:cubicBezTo>
                    <a:pt x="2357120" y="1844040"/>
                    <a:pt x="2369249" y="1829943"/>
                    <a:pt x="2377440" y="1813560"/>
                  </a:cubicBezTo>
                  <a:cubicBezTo>
                    <a:pt x="2384624" y="1799192"/>
                    <a:pt x="2384878" y="1781883"/>
                    <a:pt x="2392680" y="1767840"/>
                  </a:cubicBezTo>
                  <a:cubicBezTo>
                    <a:pt x="2410470" y="1735818"/>
                    <a:pt x="2433320" y="1706880"/>
                    <a:pt x="2453640" y="1676400"/>
                  </a:cubicBezTo>
                  <a:lnTo>
                    <a:pt x="2484120" y="1630680"/>
                  </a:lnTo>
                  <a:cubicBezTo>
                    <a:pt x="2494280" y="1615440"/>
                    <a:pt x="2508808" y="1602336"/>
                    <a:pt x="2514600" y="1584960"/>
                  </a:cubicBezTo>
                  <a:cubicBezTo>
                    <a:pt x="2519680" y="1569720"/>
                    <a:pt x="2525613" y="1554738"/>
                    <a:pt x="2529840" y="1539240"/>
                  </a:cubicBezTo>
                  <a:cubicBezTo>
                    <a:pt x="2540862" y="1498825"/>
                    <a:pt x="2547073" y="1457061"/>
                    <a:pt x="2560320" y="1417320"/>
                  </a:cubicBezTo>
                  <a:lnTo>
                    <a:pt x="2575560" y="1371600"/>
                  </a:lnTo>
                  <a:cubicBezTo>
                    <a:pt x="2580640" y="1336040"/>
                    <a:pt x="2583755" y="1300143"/>
                    <a:pt x="2590800" y="1264920"/>
                  </a:cubicBezTo>
                  <a:cubicBezTo>
                    <a:pt x="2593950" y="1249168"/>
                    <a:pt x="2606040" y="1235264"/>
                    <a:pt x="2606040" y="1219200"/>
                  </a:cubicBezTo>
                  <a:cubicBezTo>
                    <a:pt x="2606040" y="1087022"/>
                    <a:pt x="2599310" y="954863"/>
                    <a:pt x="2590800" y="822960"/>
                  </a:cubicBezTo>
                  <a:cubicBezTo>
                    <a:pt x="2588249" y="783425"/>
                    <a:pt x="2572107" y="718233"/>
                    <a:pt x="2545080" y="685800"/>
                  </a:cubicBezTo>
                  <a:cubicBezTo>
                    <a:pt x="2533354" y="671729"/>
                    <a:pt x="2514600" y="665480"/>
                    <a:pt x="2499360" y="655320"/>
                  </a:cubicBezTo>
                  <a:cubicBezTo>
                    <a:pt x="2494280" y="640080"/>
                    <a:pt x="2493983" y="622280"/>
                    <a:pt x="2484120" y="609600"/>
                  </a:cubicBezTo>
                  <a:cubicBezTo>
                    <a:pt x="2459412" y="577832"/>
                    <a:pt x="2349821" y="469345"/>
                    <a:pt x="2301240" y="457200"/>
                  </a:cubicBezTo>
                  <a:cubicBezTo>
                    <a:pt x="2029356" y="389229"/>
                    <a:pt x="2309148" y="455734"/>
                    <a:pt x="2087880" y="411480"/>
                  </a:cubicBezTo>
                  <a:cubicBezTo>
                    <a:pt x="2067341" y="407372"/>
                    <a:pt x="2047367" y="400784"/>
                    <a:pt x="2026920" y="396240"/>
                  </a:cubicBezTo>
                  <a:cubicBezTo>
                    <a:pt x="2001634" y="390621"/>
                    <a:pt x="1975850" y="387282"/>
                    <a:pt x="1950720" y="381000"/>
                  </a:cubicBezTo>
                  <a:cubicBezTo>
                    <a:pt x="1935135" y="377104"/>
                    <a:pt x="1920682" y="369245"/>
                    <a:pt x="1905000" y="365760"/>
                  </a:cubicBezTo>
                  <a:cubicBezTo>
                    <a:pt x="1862234" y="356256"/>
                    <a:pt x="1746379" y="341357"/>
                    <a:pt x="1706880" y="335280"/>
                  </a:cubicBezTo>
                  <a:cubicBezTo>
                    <a:pt x="1676339" y="330581"/>
                    <a:pt x="1646030" y="324410"/>
                    <a:pt x="1615440" y="320040"/>
                  </a:cubicBezTo>
                  <a:cubicBezTo>
                    <a:pt x="1574895" y="314248"/>
                    <a:pt x="1534117" y="310213"/>
                    <a:pt x="1493520" y="304800"/>
                  </a:cubicBezTo>
                  <a:cubicBezTo>
                    <a:pt x="1276064" y="275806"/>
                    <a:pt x="1506085" y="302809"/>
                    <a:pt x="1249680" y="274320"/>
                  </a:cubicBezTo>
                  <a:cubicBezTo>
                    <a:pt x="1234440" y="269240"/>
                    <a:pt x="1219406" y="263493"/>
                    <a:pt x="1203960" y="259080"/>
                  </a:cubicBezTo>
                  <a:cubicBezTo>
                    <a:pt x="1165600" y="248120"/>
                    <a:pt x="1104512" y="234885"/>
                    <a:pt x="1066800" y="228600"/>
                  </a:cubicBezTo>
                  <a:cubicBezTo>
                    <a:pt x="1031368" y="222695"/>
                    <a:pt x="995343" y="220405"/>
                    <a:pt x="960120" y="213360"/>
                  </a:cubicBezTo>
                  <a:cubicBezTo>
                    <a:pt x="919043" y="205145"/>
                    <a:pt x="838200" y="182880"/>
                    <a:pt x="838200" y="182880"/>
                  </a:cubicBezTo>
                  <a:cubicBezTo>
                    <a:pt x="822960" y="172720"/>
                    <a:pt x="809218" y="159839"/>
                    <a:pt x="792480" y="152400"/>
                  </a:cubicBezTo>
                  <a:cubicBezTo>
                    <a:pt x="763120" y="139351"/>
                    <a:pt x="731520" y="132080"/>
                    <a:pt x="701040" y="121920"/>
                  </a:cubicBezTo>
                  <a:cubicBezTo>
                    <a:pt x="685800" y="116840"/>
                    <a:pt x="669688" y="113864"/>
                    <a:pt x="655320" y="106680"/>
                  </a:cubicBezTo>
                  <a:cubicBezTo>
                    <a:pt x="635000" y="96520"/>
                    <a:pt x="616400" y="81710"/>
                    <a:pt x="594360" y="76200"/>
                  </a:cubicBezTo>
                  <a:cubicBezTo>
                    <a:pt x="455737" y="41544"/>
                    <a:pt x="444794" y="45720"/>
                    <a:pt x="335280" y="45720"/>
                  </a:cubicBezTo>
                </a:path>
              </a:pathLst>
            </a:custGeom>
            <a:solidFill>
              <a:schemeClr val="accent6">
                <a:lumMod val="40000"/>
                <a:lumOff val="6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4000" b="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Chúc mừng các em</a:t>
              </a:r>
            </a:p>
          </p:txBody>
        </p:sp>
      </p:grpSp>
      <p:pic>
        <p:nvPicPr>
          <p:cNvPr id="12" name="Tiếng yeah của trẻ con mp3.mp3">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2690648" y="4131995"/>
            <a:ext cx="609600" cy="609600"/>
          </a:xfrm>
          <a:prstGeom prst="rect">
            <a:avLst/>
          </a:prstGeom>
        </p:spPr>
      </p:pic>
      <p:pic>
        <p:nvPicPr>
          <p:cNvPr id="13" name="Picture 12" descr="Káº¿t quáº£ hÃ¬nh áº£nh cho win text gif"/>
          <p:cNvPicPr>
            <a:picLocks noChangeAspect="1" noChangeArrowheads="1" noCrop="1"/>
          </p:cNvPicPr>
          <p:nvPr/>
        </p:nvPicPr>
        <p:blipFill>
          <a:blip r:embed="rId12"/>
          <a:srcRect/>
          <a:stretch>
            <a:fillRect/>
          </a:stretch>
        </p:blipFill>
        <p:spPr bwMode="auto">
          <a:xfrm>
            <a:off x="4046988" y="1613213"/>
            <a:ext cx="4402824" cy="4402824"/>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5782" fill="hold"/>
                                        <p:tgtEl>
                                          <p:spTgt spid="8"/>
                                        </p:tgtEl>
                                      </p:cBhvr>
                                    </p:cmd>
                                  </p:childTnLst>
                                </p:cTn>
                              </p:par>
                              <p:par>
                                <p:cTn id="7" presetID="32" presetClass="emph" presetSubtype="0" repeatCount="indefinite" fill="hold" nodeType="withEffect">
                                  <p:stCondLst>
                                    <p:cond delay="0"/>
                                  </p:stCondLst>
                                  <p:childTnLst>
                                    <p:animRot by="120000">
                                      <p:cBhvr>
                                        <p:cTn id="8" dur="275" fill="hold">
                                          <p:stCondLst>
                                            <p:cond delay="0"/>
                                          </p:stCondLst>
                                        </p:cTn>
                                        <p:tgtEl>
                                          <p:spTgt spid="9"/>
                                        </p:tgtEl>
                                        <p:attrNameLst>
                                          <p:attrName>r</p:attrName>
                                        </p:attrNameLst>
                                      </p:cBhvr>
                                    </p:animRot>
                                    <p:animRot by="-240000">
                                      <p:cBhvr>
                                        <p:cTn id="9" dur="550" fill="hold">
                                          <p:stCondLst>
                                            <p:cond delay="550"/>
                                          </p:stCondLst>
                                        </p:cTn>
                                        <p:tgtEl>
                                          <p:spTgt spid="9"/>
                                        </p:tgtEl>
                                        <p:attrNameLst>
                                          <p:attrName>r</p:attrName>
                                        </p:attrNameLst>
                                      </p:cBhvr>
                                    </p:animRot>
                                    <p:animRot by="240000">
                                      <p:cBhvr>
                                        <p:cTn id="10" dur="550" fill="hold">
                                          <p:stCondLst>
                                            <p:cond delay="1100"/>
                                          </p:stCondLst>
                                        </p:cTn>
                                        <p:tgtEl>
                                          <p:spTgt spid="9"/>
                                        </p:tgtEl>
                                        <p:attrNameLst>
                                          <p:attrName>r</p:attrName>
                                        </p:attrNameLst>
                                      </p:cBhvr>
                                    </p:animRot>
                                    <p:animRot by="-240000">
                                      <p:cBhvr>
                                        <p:cTn id="11" dur="550" fill="hold">
                                          <p:stCondLst>
                                            <p:cond delay="1650"/>
                                          </p:stCondLst>
                                        </p:cTn>
                                        <p:tgtEl>
                                          <p:spTgt spid="9"/>
                                        </p:tgtEl>
                                        <p:attrNameLst>
                                          <p:attrName>r</p:attrName>
                                        </p:attrNameLst>
                                      </p:cBhvr>
                                    </p:animRot>
                                    <p:animRot by="120000">
                                      <p:cBhvr>
                                        <p:cTn id="12" dur="550" fill="hold">
                                          <p:stCondLst>
                                            <p:cond delay="2200"/>
                                          </p:stCondLst>
                                        </p:cTn>
                                        <p:tgtEl>
                                          <p:spTgt spid="9"/>
                                        </p:tgtEl>
                                        <p:attrNameLst>
                                          <p:attrName>r</p:attrName>
                                        </p:attrNameLst>
                                      </p:cBhvr>
                                    </p:animRot>
                                  </p:childTnLst>
                                </p:cTn>
                              </p:par>
                              <p:par>
                                <p:cTn id="13" presetID="63" presetClass="path" presetSubtype="0" accel="50000" decel="50000" fill="hold" nodeType="withEffect">
                                  <p:stCondLst>
                                    <p:cond delay="0"/>
                                  </p:stCondLst>
                                  <p:childTnLst>
                                    <p:animMotion origin="layout" path="M -2.5E-6 -1.48148E-6 L 0.73086 0.01019 " pathEditMode="relative" rAng="0" ptsTypes="AA">
                                      <p:cBhvr>
                                        <p:cTn id="14" dur="3500" fill="hold"/>
                                        <p:tgtEl>
                                          <p:spTgt spid="9"/>
                                        </p:tgtEl>
                                        <p:attrNameLst>
                                          <p:attrName>ppt_x</p:attrName>
                                          <p:attrName>ppt_y</p:attrName>
                                        </p:attrNameLst>
                                      </p:cBhvr>
                                      <p:rCtr x="36549" y="509"/>
                                    </p:animMotion>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animEffect transition="in" filter="fade">
                                      <p:cBhvr>
                                        <p:cTn id="21" dur="500"/>
                                        <p:tgtEl>
                                          <p:spTgt spid="13"/>
                                        </p:tgtEl>
                                      </p:cBhvr>
                                    </p:animEffect>
                                  </p:childTnLst>
                                  <p:subTnLst>
                                    <p:audio>
                                      <p:cMediaNode>
                                        <p:cTn display="0" masterRel="sameClick">
                                          <p:stCondLst>
                                            <p:cond evt="begin" delay="0">
                                              <p:tn val="17"/>
                                            </p:cond>
                                          </p:stCondLst>
                                          <p:endCondLst>
                                            <p:cond evt="onStopAudio" delay="0">
                                              <p:tgtEl>
                                                <p:sldTgt/>
                                              </p:tgtEl>
                                            </p:cond>
                                          </p:endCondLst>
                                        </p:cTn>
                                        <p:tgtEl>
                                          <p:sndTgt r:embed="rId6" name="Tieng-yeah-tre-con-www_nhacchuongvui_com.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80000">
                <p:cTn id="22" fill="hold" display="0">
                  <p:stCondLst>
                    <p:cond delay="indefinite"/>
                  </p:stCondLst>
                  <p:endCondLst>
                    <p:cond evt="onStopAudio" delay="0">
                      <p:tgtEl>
                        <p:sldTgt/>
                      </p:tgtEl>
                    </p:cond>
                  </p:endCondLst>
                </p:cTn>
                <p:tgtEl>
                  <p:spTgt spid="8"/>
                </p:tgtEl>
              </p:cMediaNode>
            </p:audio>
            <p:seq concurrent="1" nextAc="seek">
              <p:cTn id="23" restart="whenNotActive" fill="hold" evtFilter="cancelBubble" nodeType="interactiveSeq">
                <p:stCondLst>
                  <p:cond evt="onClick" delay="0">
                    <p:tgtEl>
                      <p:spTgt spid="9"/>
                    </p:tgtEl>
                  </p:cond>
                </p:stCondLst>
                <p:endSync evt="end" delay="0">
                  <p:rtn val="all"/>
                </p:endSync>
                <p:childTnLst>
                  <p:par>
                    <p:cTn id="24" fill="hold">
                      <p:stCondLst>
                        <p:cond delay="0"/>
                      </p:stCondLst>
                      <p:childTnLst>
                        <p:par>
                          <p:cTn id="25" fill="hold">
                            <p:stCondLst>
                              <p:cond delay="0"/>
                            </p:stCondLst>
                            <p:childTnLst>
                              <p:par>
                                <p:cTn id="26" presetID="1" presetClass="mediacall" presetSubtype="0" fill="hold" nodeType="withEffect">
                                  <p:stCondLst>
                                    <p:cond delay="0"/>
                                  </p:stCondLst>
                                  <p:childTnLst>
                                    <p:cmd type="call" cmd="playFrom(0.0)">
                                      <p:cBhvr>
                                        <p:cTn id="27" dur="4414" fill="hold"/>
                                        <p:tgtEl>
                                          <p:spTgt spid="12"/>
                                        </p:tgtEl>
                                      </p:cBhvr>
                                    </p:cmd>
                                  </p:childTnLst>
                                </p:cTn>
                              </p:par>
                              <p:par>
                                <p:cTn id="28" presetID="63" presetClass="path" presetSubtype="0" accel="50000" decel="50000" fill="hold" nodeType="withEffect">
                                  <p:stCondLst>
                                    <p:cond delay="0"/>
                                  </p:stCondLst>
                                  <p:childTnLst>
                                    <p:animMotion origin="layout" path="M 0.73086 0.01019 L 1.64753 0.0213 " pathEditMode="relative" rAng="0" ptsTypes="AA">
                                      <p:cBhvr>
                                        <p:cTn id="29" dur="3750" fill="hold"/>
                                        <p:tgtEl>
                                          <p:spTgt spid="9"/>
                                        </p:tgtEl>
                                        <p:attrNameLst>
                                          <p:attrName>ppt_x</p:attrName>
                                          <p:attrName>ppt_y</p:attrName>
                                        </p:attrNameLst>
                                      </p:cBhvr>
                                      <p:rCtr x="45833" y="556"/>
                                    </p:animMotion>
                                  </p:childTnLst>
                                </p:cTn>
                              </p:par>
                            </p:childTnLst>
                          </p:cTn>
                        </p:par>
                      </p:childTnLst>
                    </p:cTn>
                  </p:par>
                </p:childTnLst>
              </p:cTn>
              <p:nextCondLst>
                <p:cond evt="onClick" delay="0">
                  <p:tgtEl>
                    <p:spTgt spid="9"/>
                  </p:tgtEl>
                </p:cond>
              </p:nextCondLst>
            </p:seq>
            <p:audio>
              <p:cMediaNode vol="80000">
                <p:cTn id="30" fill="hold" display="0">
                  <p:stCondLst>
                    <p:cond delay="indefinite"/>
                  </p:stCondLst>
                  <p:endCondLst>
                    <p:cond evt="onStopAudio" delay="0">
                      <p:tgtEl>
                        <p:sldTgt/>
                      </p:tgtEl>
                    </p:cond>
                  </p:endCondLst>
                </p:cTn>
                <p:tgtEl>
                  <p:spTgt spid="12"/>
                </p:tgtEl>
              </p:cMediaNode>
            </p:audio>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INKNOELEADERBOARD" val="-104439992"/>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217</TotalTime>
  <Words>1100</Words>
  <Application>Microsoft Office PowerPoint</Application>
  <PresentationFormat>Widescreen</PresentationFormat>
  <Paragraphs>187</Paragraphs>
  <Slides>49</Slides>
  <Notes>26</Notes>
  <HiddenSlides>0</HiddenSlides>
  <MMClips>11</MMClips>
  <ScaleCrop>false</ScaleCrop>
  <HeadingPairs>
    <vt:vector size="6" baseType="variant">
      <vt:variant>
        <vt:lpstr>Fonts Used</vt:lpstr>
      </vt:variant>
      <vt:variant>
        <vt:i4>16</vt:i4>
      </vt:variant>
      <vt:variant>
        <vt:lpstr>Theme</vt:lpstr>
      </vt:variant>
      <vt:variant>
        <vt:i4>3</vt:i4>
      </vt:variant>
      <vt:variant>
        <vt:lpstr>Slide Titles</vt:lpstr>
      </vt:variant>
      <vt:variant>
        <vt:i4>49</vt:i4>
      </vt:variant>
    </vt:vector>
  </HeadingPairs>
  <TitlesOfParts>
    <vt:vector size="68" baseType="lpstr">
      <vt:lpstr>等线</vt:lpstr>
      <vt:lpstr>Aarian</vt:lpstr>
      <vt:lpstr>Arial</vt:lpstr>
      <vt:lpstr>Arial-Rounded</vt:lpstr>
      <vt:lpstr>Baloo 2 SemiBold</vt:lpstr>
      <vt:lpstr>Calibri</vt:lpstr>
      <vt:lpstr>Calibri Light</vt:lpstr>
      <vt:lpstr>Inconsolata</vt:lpstr>
      <vt:lpstr>inpin heiti</vt:lpstr>
      <vt:lpstr>Montserrat</vt:lpstr>
      <vt:lpstr>Nunito</vt:lpstr>
      <vt:lpstr>Open Sans</vt:lpstr>
      <vt:lpstr>Tahoma</vt:lpstr>
      <vt:lpstr>Times New Roman</vt:lpstr>
      <vt:lpstr>字魂100号-方方先锋体</vt:lpstr>
      <vt:lpstr>字魂59号-创粗黑</vt:lpstr>
      <vt:lpstr>Office Theme</vt:lpstr>
      <vt:lpstr>1_Office Theme</vt:lpstr>
      <vt:lpstr>2_Office Theme</vt:lpstr>
      <vt:lpstr>PowerPoint Presentation</vt:lpstr>
      <vt:lpstr>PowerPoint Presentation</vt:lpstr>
      <vt:lpstr>Khởi động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ĐỌC VĂN BẢN</vt:lpstr>
      <vt:lpstr>PowerPoint Presentation</vt:lpstr>
      <vt:lpstr>PowerPoint Presentation</vt:lpstr>
      <vt:lpstr>PowerPoint Presentation</vt:lpstr>
      <vt:lpstr>PowerPoint Presentation</vt:lpstr>
      <vt:lpstr>PowerPoint Presentation</vt:lpstr>
      <vt:lpstr>Luyện đọc đoạn</vt:lpstr>
      <vt:lpstr>PowerPoint Presentation</vt:lpstr>
      <vt:lpstr>PowerPoint Presentation</vt:lpstr>
      <vt:lpstr>PowerPoint Presentation</vt:lpstr>
      <vt:lpstr>PowerPoint Presentation</vt:lpstr>
      <vt:lpstr>Luyện đọc nhóm</vt:lpstr>
      <vt:lpstr>PowerPoint Presentation</vt:lpstr>
      <vt:lpstr>PowerPoint Presentation</vt:lpstr>
      <vt:lpstr>Thi đọc</vt:lpstr>
      <vt:lpstr>PowerPoint Presentation</vt:lpstr>
      <vt:lpstr>PowerPoint Presentation</vt:lpstr>
      <vt:lpstr>Đọc toàn bài</vt:lpstr>
      <vt:lpstr>PowerPoint Presentation</vt:lpstr>
      <vt:lpstr>TÌM HIỂU BÀI</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Luyện đọc lại</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Admin</dc:creator>
  <cp:lastModifiedBy>Admin</cp:lastModifiedBy>
  <cp:revision>39</cp:revision>
  <dcterms:created xsi:type="dcterms:W3CDTF">2022-07-23T06:59:00Z</dcterms:created>
  <dcterms:modified xsi:type="dcterms:W3CDTF">2022-09-18T03:04:13Z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B0F733E69D6844698F84B7914B57CCD2</vt:lpwstr>
  </property>
  <property fmtid="{D5CDD505-2E9C-101B-9397-08002B2CF9AE}" pid="3" name="KSOProductBuildVer">
    <vt:lpwstr>1033-11.2.0.11191</vt:lpwstr>
  </property>
</Properties>
</file>