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81" r:id="rId3"/>
    <p:sldId id="285" r:id="rId4"/>
    <p:sldId id="287" r:id="rId5"/>
    <p:sldId id="288" r:id="rId6"/>
    <p:sldId id="290" r:id="rId7"/>
    <p:sldId id="291" r:id="rId8"/>
    <p:sldId id="294" r:id="rId9"/>
    <p:sldId id="296" r:id="rId10"/>
    <p:sldId id="289" r:id="rId11"/>
    <p:sldId id="297" r:id="rId12"/>
    <p:sldId id="268" r:id="rId13"/>
    <p:sldId id="298" r:id="rId14"/>
    <p:sldId id="300" r:id="rId15"/>
    <p:sldId id="301" r:id="rId16"/>
    <p:sldId id="299" r:id="rId17"/>
    <p:sldId id="303" r:id="rId18"/>
    <p:sldId id="274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5A41-6375-409D-86D9-D7DA1F974918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1BF20-B0DE-47EB-99C7-FACBF74E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3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3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0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2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3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6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8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23EF5-C740-47FD-838D-ADAB46046910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0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5763" y="1143000"/>
            <a:ext cx="103632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TỰ NHIÊN VÀ XÃ HỘI LỚP </a:t>
            </a: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7904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30522" y="2898192"/>
            <a:ext cx="12042657" cy="3959807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5123" name="Picture 3" descr="C:\Users\NGUYEN THI MINH\Desktop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877"/>
            <a:ext cx="12073179" cy="16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8455" y="261994"/>
            <a:ext cx="114377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endParaRPr lang="en-US" sz="4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 rotWithShape="1">
          <a:blip r:embed="rId2"/>
          <a:srcRect l="6367" t="5591" r="6369"/>
          <a:stretch/>
        </p:blipFill>
        <p:spPr>
          <a:xfrm>
            <a:off x="1" y="0"/>
            <a:ext cx="1230565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Vertical Scroll 2"/>
          <p:cNvSpPr/>
          <p:nvPr/>
        </p:nvSpPr>
        <p:spPr>
          <a:xfrm rot="10800000" flipV="1">
            <a:off x="4455763" y="387455"/>
            <a:ext cx="3270143" cy="869195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2819" y="1590884"/>
            <a:ext cx="110192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153" t="28642" r="81804" b="59383"/>
          <a:stretch/>
        </p:blipFill>
        <p:spPr>
          <a:xfrm>
            <a:off x="188926" y="1559376"/>
            <a:ext cx="1317647" cy="1210740"/>
          </a:xfrm>
          <a:prstGeom prst="rect">
            <a:avLst/>
          </a:prstGeom>
        </p:spPr>
      </p:pic>
      <p:grpSp>
        <p:nvGrpSpPr>
          <p:cNvPr id="7" name="组合 550"/>
          <p:cNvGrpSpPr/>
          <p:nvPr/>
        </p:nvGrpSpPr>
        <p:grpSpPr>
          <a:xfrm rot="21191818">
            <a:off x="156353" y="3397060"/>
            <a:ext cx="1300488" cy="2278836"/>
            <a:chOff x="2195736" y="1995685"/>
            <a:chExt cx="720080" cy="1111129"/>
          </a:xfrm>
          <a:effectLst>
            <a:outerShdw blurRad="139700" dist="63500" dir="10800000" algn="r" rotWithShape="0">
              <a:prstClr val="black">
                <a:alpha val="22000"/>
              </a:prstClr>
            </a:outerShdw>
          </a:effectLst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376617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609179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376617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609179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840018" y="2641690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252584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485146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2717708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831405" y="2481481"/>
              <a:ext cx="29286" cy="36176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2791783" y="2410851"/>
              <a:ext cx="17227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2195736" y="1995685"/>
              <a:ext cx="720080" cy="925079"/>
            </a:xfrm>
            <a:custGeom>
              <a:avLst/>
              <a:gdLst>
                <a:gd name="T0" fmla="*/ 1699 w 1787"/>
                <a:gd name="T1" fmla="*/ 1023 h 2321"/>
                <a:gd name="T2" fmla="*/ 1054 w 1787"/>
                <a:gd name="T3" fmla="*/ 2245 h 2321"/>
                <a:gd name="T4" fmla="*/ 89 w 1787"/>
                <a:gd name="T5" fmla="*/ 1299 h 2321"/>
                <a:gd name="T6" fmla="*/ 734 w 1787"/>
                <a:gd name="T7" fmla="*/ 76 h 2321"/>
                <a:gd name="T8" fmla="*/ 1699 w 1787"/>
                <a:gd name="T9" fmla="*/ 1023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321">
                  <a:moveTo>
                    <a:pt x="1699" y="1023"/>
                  </a:moveTo>
                  <a:cubicBezTo>
                    <a:pt x="1787" y="1622"/>
                    <a:pt x="1498" y="2169"/>
                    <a:pt x="1054" y="2245"/>
                  </a:cubicBezTo>
                  <a:cubicBezTo>
                    <a:pt x="609" y="2321"/>
                    <a:pt x="177" y="1898"/>
                    <a:pt x="89" y="1299"/>
                  </a:cubicBezTo>
                  <a:cubicBezTo>
                    <a:pt x="0" y="700"/>
                    <a:pt x="289" y="152"/>
                    <a:pt x="734" y="76"/>
                  </a:cubicBezTo>
                  <a:cubicBezTo>
                    <a:pt x="1179" y="0"/>
                    <a:pt x="1611" y="424"/>
                    <a:pt x="1699" y="1023"/>
                  </a:cubicBez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2385231" y="2305768"/>
              <a:ext cx="29286" cy="77521"/>
            </a:xfrm>
            <a:custGeom>
              <a:avLst/>
              <a:gdLst>
                <a:gd name="T0" fmla="*/ 52 w 75"/>
                <a:gd name="T1" fmla="*/ 180 h 195"/>
                <a:gd name="T2" fmla="*/ 8 w 75"/>
                <a:gd name="T3" fmla="*/ 109 h 195"/>
                <a:gd name="T4" fmla="*/ 58 w 75"/>
                <a:gd name="T5" fmla="*/ 53 h 195"/>
                <a:gd name="T6" fmla="*/ 75 w 75"/>
                <a:gd name="T7" fmla="*/ 168 h 195"/>
                <a:gd name="T8" fmla="*/ 52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2" y="180"/>
                  </a:moveTo>
                  <a:cubicBezTo>
                    <a:pt x="52" y="180"/>
                    <a:pt x="0" y="150"/>
                    <a:pt x="8" y="109"/>
                  </a:cubicBezTo>
                  <a:cubicBezTo>
                    <a:pt x="16" y="68"/>
                    <a:pt x="46" y="0"/>
                    <a:pt x="58" y="53"/>
                  </a:cubicBezTo>
                  <a:cubicBezTo>
                    <a:pt x="70" y="105"/>
                    <a:pt x="75" y="168"/>
                    <a:pt x="75" y="168"/>
                  </a:cubicBezTo>
                  <a:cubicBezTo>
                    <a:pt x="75" y="168"/>
                    <a:pt x="73" y="195"/>
                    <a:pt x="52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2492037" y="2038752"/>
              <a:ext cx="29286" cy="79243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2667750" y="2338498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9 w 75"/>
                <a:gd name="T3" fmla="*/ 109 h 196"/>
                <a:gd name="T4" fmla="*/ 59 w 75"/>
                <a:gd name="T5" fmla="*/ 53 h 196"/>
                <a:gd name="T6" fmla="*/ 75 w 75"/>
                <a:gd name="T7" fmla="*/ 168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6"/>
                    <a:pt x="75" y="168"/>
                    <a:pt x="75" y="168"/>
                  </a:cubicBezTo>
                  <a:cubicBezTo>
                    <a:pt x="75" y="168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2476533" y="2509044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2633297" y="2569338"/>
              <a:ext cx="29286" cy="79243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2426575" y="2738160"/>
              <a:ext cx="29286" cy="77521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2778002" y="2503876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2560944" y="2167953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2691868" y="2734715"/>
              <a:ext cx="12059" cy="41344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0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2324937" y="256244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2393844" y="218345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2350777" y="2359171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7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2448970" y="2152449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2598843" y="2262700"/>
              <a:ext cx="24118" cy="29286"/>
            </a:xfrm>
            <a:custGeom>
              <a:avLst/>
              <a:gdLst>
                <a:gd name="T0" fmla="*/ 57 w 62"/>
                <a:gd name="T1" fmla="*/ 62 h 74"/>
                <a:gd name="T2" fmla="*/ 46 w 62"/>
                <a:gd name="T3" fmla="*/ 23 h 74"/>
                <a:gd name="T4" fmla="*/ 14 w 62"/>
                <a:gd name="T5" fmla="*/ 22 h 74"/>
                <a:gd name="T6" fmla="*/ 48 w 62"/>
                <a:gd name="T7" fmla="*/ 66 h 74"/>
                <a:gd name="T8" fmla="*/ 57 w 62"/>
                <a:gd name="T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4">
                  <a:moveTo>
                    <a:pt x="57" y="62"/>
                  </a:moveTo>
                  <a:cubicBezTo>
                    <a:pt x="57" y="62"/>
                    <a:pt x="62" y="34"/>
                    <a:pt x="46" y="23"/>
                  </a:cubicBezTo>
                  <a:cubicBezTo>
                    <a:pt x="31" y="13"/>
                    <a:pt x="0" y="0"/>
                    <a:pt x="14" y="22"/>
                  </a:cubicBezTo>
                  <a:cubicBezTo>
                    <a:pt x="28" y="44"/>
                    <a:pt x="48" y="66"/>
                    <a:pt x="48" y="66"/>
                  </a:cubicBezTo>
                  <a:cubicBezTo>
                    <a:pt x="48" y="66"/>
                    <a:pt x="57" y="74"/>
                    <a:pt x="57" y="62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2765943" y="2650304"/>
              <a:ext cx="27563" cy="32731"/>
            </a:xfrm>
            <a:custGeom>
              <a:avLst/>
              <a:gdLst>
                <a:gd name="T0" fmla="*/ 63 w 67"/>
                <a:gd name="T1" fmla="*/ 70 h 83"/>
                <a:gd name="T2" fmla="*/ 50 w 67"/>
                <a:gd name="T3" fmla="*/ 28 h 83"/>
                <a:gd name="T4" fmla="*/ 16 w 67"/>
                <a:gd name="T5" fmla="*/ 24 h 83"/>
                <a:gd name="T6" fmla="*/ 53 w 67"/>
                <a:gd name="T7" fmla="*/ 73 h 83"/>
                <a:gd name="T8" fmla="*/ 63 w 67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3">
                  <a:moveTo>
                    <a:pt x="63" y="70"/>
                  </a:moveTo>
                  <a:cubicBezTo>
                    <a:pt x="63" y="70"/>
                    <a:pt x="67" y="40"/>
                    <a:pt x="50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643633" y="2515935"/>
              <a:ext cx="25840" cy="32731"/>
            </a:xfrm>
            <a:custGeom>
              <a:avLst/>
              <a:gdLst>
                <a:gd name="T0" fmla="*/ 63 w 66"/>
                <a:gd name="T1" fmla="*/ 69 h 82"/>
                <a:gd name="T2" fmla="*/ 50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2309433" y="2639968"/>
              <a:ext cx="27563" cy="32731"/>
            </a:xfrm>
            <a:custGeom>
              <a:avLst/>
              <a:gdLst>
                <a:gd name="T0" fmla="*/ 63 w 66"/>
                <a:gd name="T1" fmla="*/ 69 h 82"/>
                <a:gd name="T2" fmla="*/ 49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49" y="27"/>
                  </a:cubicBezTo>
                  <a:cubicBezTo>
                    <a:pt x="32" y="15"/>
                    <a:pt x="0" y="0"/>
                    <a:pt x="16" y="24"/>
                  </a:cubicBezTo>
                  <a:cubicBezTo>
                    <a:pt x="31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2510986" y="2708875"/>
              <a:ext cx="27563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5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2" y="15"/>
                    <a:pt x="0" y="0"/>
                    <a:pt x="15" y="24"/>
                  </a:cubicBezTo>
                  <a:cubicBezTo>
                    <a:pt x="31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2616070" y="2805345"/>
              <a:ext cx="25840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6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2526490" y="2298877"/>
              <a:ext cx="15504" cy="41344"/>
            </a:xfrm>
            <a:custGeom>
              <a:avLst/>
              <a:gdLst>
                <a:gd name="T0" fmla="*/ 23 w 39"/>
                <a:gd name="T1" fmla="*/ 93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3"/>
                  </a:moveTo>
                  <a:cubicBezTo>
                    <a:pt x="23" y="93"/>
                    <a:pt x="39" y="69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2400735" y="2479758"/>
              <a:ext cx="17227" cy="41344"/>
            </a:xfrm>
            <a:custGeom>
              <a:avLst/>
              <a:gdLst>
                <a:gd name="T0" fmla="*/ 23 w 40"/>
                <a:gd name="T1" fmla="*/ 94 h 106"/>
                <a:gd name="T2" fmla="*/ 31 w 40"/>
                <a:gd name="T3" fmla="*/ 50 h 106"/>
                <a:gd name="T4" fmla="*/ 3 w 40"/>
                <a:gd name="T5" fmla="*/ 30 h 106"/>
                <a:gd name="T6" fmla="*/ 13 w 40"/>
                <a:gd name="T7" fmla="*/ 92 h 106"/>
                <a:gd name="T8" fmla="*/ 23 w 40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6">
                  <a:moveTo>
                    <a:pt x="23" y="94"/>
                  </a:moveTo>
                  <a:cubicBezTo>
                    <a:pt x="23" y="94"/>
                    <a:pt x="40" y="70"/>
                    <a:pt x="31" y="50"/>
                  </a:cubicBezTo>
                  <a:cubicBezTo>
                    <a:pt x="22" y="31"/>
                    <a:pt x="0" y="0"/>
                    <a:pt x="3" y="30"/>
                  </a:cubicBezTo>
                  <a:cubicBezTo>
                    <a:pt x="6" y="59"/>
                    <a:pt x="13" y="92"/>
                    <a:pt x="13" y="92"/>
                  </a:cubicBezTo>
                  <a:cubicBezTo>
                    <a:pt x="13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2764220" y="2393624"/>
              <a:ext cx="15504" cy="43067"/>
            </a:xfrm>
            <a:custGeom>
              <a:avLst/>
              <a:gdLst>
                <a:gd name="T0" fmla="*/ 22 w 39"/>
                <a:gd name="T1" fmla="*/ 94 h 106"/>
                <a:gd name="T2" fmla="*/ 30 w 39"/>
                <a:gd name="T3" fmla="*/ 50 h 106"/>
                <a:gd name="T4" fmla="*/ 2 w 39"/>
                <a:gd name="T5" fmla="*/ 30 h 106"/>
                <a:gd name="T6" fmla="*/ 12 w 39"/>
                <a:gd name="T7" fmla="*/ 92 h 106"/>
                <a:gd name="T8" fmla="*/ 22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2" y="94"/>
                  </a:moveTo>
                  <a:cubicBezTo>
                    <a:pt x="22" y="94"/>
                    <a:pt x="39" y="70"/>
                    <a:pt x="30" y="50"/>
                  </a:cubicBezTo>
                  <a:cubicBezTo>
                    <a:pt x="21" y="31"/>
                    <a:pt x="0" y="0"/>
                    <a:pt x="2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6" y="106"/>
                    <a:pt x="22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2407626" y="2600346"/>
              <a:ext cx="15504" cy="43067"/>
            </a:xfrm>
            <a:custGeom>
              <a:avLst/>
              <a:gdLst>
                <a:gd name="T0" fmla="*/ 23 w 39"/>
                <a:gd name="T1" fmla="*/ 94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2814178" y="2586564"/>
              <a:ext cx="15504" cy="41344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2485146" y="2653749"/>
              <a:ext cx="15504" cy="41344"/>
            </a:xfrm>
            <a:custGeom>
              <a:avLst/>
              <a:gdLst>
                <a:gd name="T0" fmla="*/ 23 w 40"/>
                <a:gd name="T1" fmla="*/ 93 h 105"/>
                <a:gd name="T2" fmla="*/ 31 w 40"/>
                <a:gd name="T3" fmla="*/ 50 h 105"/>
                <a:gd name="T4" fmla="*/ 3 w 40"/>
                <a:gd name="T5" fmla="*/ 29 h 105"/>
                <a:gd name="T6" fmla="*/ 13 w 40"/>
                <a:gd name="T7" fmla="*/ 91 h 105"/>
                <a:gd name="T8" fmla="*/ 23 w 40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5">
                  <a:moveTo>
                    <a:pt x="23" y="93"/>
                  </a:moveTo>
                  <a:cubicBezTo>
                    <a:pt x="23" y="93"/>
                    <a:pt x="40" y="69"/>
                    <a:pt x="31" y="50"/>
                  </a:cubicBezTo>
                  <a:cubicBezTo>
                    <a:pt x="22" y="30"/>
                    <a:pt x="0" y="0"/>
                    <a:pt x="3" y="29"/>
                  </a:cubicBezTo>
                  <a:cubicBezTo>
                    <a:pt x="6" y="58"/>
                    <a:pt x="13" y="91"/>
                    <a:pt x="13" y="91"/>
                  </a:cubicBezTo>
                  <a:cubicBezTo>
                    <a:pt x="13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2607456" y="2410851"/>
              <a:ext cx="15504" cy="43067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46"/>
            <p:cNvSpPr/>
            <p:nvPr/>
          </p:nvSpPr>
          <p:spPr bwMode="auto">
            <a:xfrm>
              <a:off x="2450693" y="2347112"/>
              <a:ext cx="284242" cy="759702"/>
            </a:xfrm>
            <a:custGeom>
              <a:avLst/>
              <a:gdLst>
                <a:gd name="T0" fmla="*/ 300 w 706"/>
                <a:gd name="T1" fmla="*/ 0 h 1908"/>
                <a:gd name="T2" fmla="*/ 273 w 706"/>
                <a:gd name="T3" fmla="*/ 576 h 1908"/>
                <a:gd name="T4" fmla="*/ 63 w 706"/>
                <a:gd name="T5" fmla="*/ 459 h 1908"/>
                <a:gd name="T6" fmla="*/ 236 w 706"/>
                <a:gd name="T7" fmla="*/ 609 h 1908"/>
                <a:gd name="T8" fmla="*/ 241 w 706"/>
                <a:gd name="T9" fmla="*/ 826 h 1908"/>
                <a:gd name="T10" fmla="*/ 0 w 706"/>
                <a:gd name="T11" fmla="*/ 941 h 1908"/>
                <a:gd name="T12" fmla="*/ 264 w 706"/>
                <a:gd name="T13" fmla="*/ 901 h 1908"/>
                <a:gd name="T14" fmla="*/ 338 w 706"/>
                <a:gd name="T15" fmla="*/ 1344 h 1908"/>
                <a:gd name="T16" fmla="*/ 296 w 706"/>
                <a:gd name="T17" fmla="*/ 1881 h 1908"/>
                <a:gd name="T18" fmla="*/ 519 w 706"/>
                <a:gd name="T19" fmla="*/ 1908 h 1908"/>
                <a:gd name="T20" fmla="*/ 435 w 706"/>
                <a:gd name="T21" fmla="*/ 1141 h 1908"/>
                <a:gd name="T22" fmla="*/ 385 w 706"/>
                <a:gd name="T23" fmla="*/ 901 h 1908"/>
                <a:gd name="T24" fmla="*/ 706 w 706"/>
                <a:gd name="T25" fmla="*/ 859 h 1908"/>
                <a:gd name="T26" fmla="*/ 374 w 706"/>
                <a:gd name="T27" fmla="*/ 819 h 1908"/>
                <a:gd name="T28" fmla="*/ 333 w 706"/>
                <a:gd name="T29" fmla="*/ 515 h 1908"/>
                <a:gd name="T30" fmla="*/ 526 w 706"/>
                <a:gd name="T31" fmla="*/ 326 h 1908"/>
                <a:gd name="T32" fmla="*/ 328 w 706"/>
                <a:gd name="T33" fmla="*/ 420 h 1908"/>
                <a:gd name="T34" fmla="*/ 300 w 706"/>
                <a:gd name="T35" fmla="*/ 0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6" h="1908">
                  <a:moveTo>
                    <a:pt x="300" y="0"/>
                  </a:moveTo>
                  <a:cubicBezTo>
                    <a:pt x="301" y="19"/>
                    <a:pt x="273" y="576"/>
                    <a:pt x="273" y="576"/>
                  </a:cubicBezTo>
                  <a:lnTo>
                    <a:pt x="63" y="459"/>
                  </a:lnTo>
                  <a:lnTo>
                    <a:pt x="236" y="609"/>
                  </a:lnTo>
                  <a:lnTo>
                    <a:pt x="241" y="826"/>
                  </a:lnTo>
                  <a:lnTo>
                    <a:pt x="0" y="941"/>
                  </a:lnTo>
                  <a:lnTo>
                    <a:pt x="264" y="901"/>
                  </a:lnTo>
                  <a:lnTo>
                    <a:pt x="338" y="1344"/>
                  </a:lnTo>
                  <a:lnTo>
                    <a:pt x="296" y="1881"/>
                  </a:lnTo>
                  <a:lnTo>
                    <a:pt x="519" y="1908"/>
                  </a:lnTo>
                  <a:lnTo>
                    <a:pt x="435" y="1141"/>
                  </a:lnTo>
                  <a:lnTo>
                    <a:pt x="385" y="901"/>
                  </a:lnTo>
                  <a:lnTo>
                    <a:pt x="706" y="859"/>
                  </a:lnTo>
                  <a:lnTo>
                    <a:pt x="374" y="819"/>
                  </a:lnTo>
                  <a:lnTo>
                    <a:pt x="333" y="515"/>
                  </a:lnTo>
                  <a:lnTo>
                    <a:pt x="526" y="326"/>
                  </a:lnTo>
                  <a:lnTo>
                    <a:pt x="328" y="42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Oval 7"/>
            <p:cNvSpPr>
              <a:spLocks noChangeArrowheads="1"/>
            </p:cNvSpPr>
            <p:nvPr/>
          </p:nvSpPr>
          <p:spPr bwMode="auto">
            <a:xfrm>
              <a:off x="2742514" y="2252364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14"/>
            <p:cNvSpPr/>
            <p:nvPr/>
          </p:nvSpPr>
          <p:spPr bwMode="auto">
            <a:xfrm>
              <a:off x="2737346" y="2321272"/>
              <a:ext cx="12059" cy="46512"/>
            </a:xfrm>
            <a:custGeom>
              <a:avLst/>
              <a:gdLst>
                <a:gd name="T0" fmla="*/ 23 w 33"/>
                <a:gd name="T1" fmla="*/ 107 h 117"/>
                <a:gd name="T2" fmla="*/ 4 w 33"/>
                <a:gd name="T3" fmla="*/ 62 h 117"/>
                <a:gd name="T4" fmla="*/ 28 w 33"/>
                <a:gd name="T5" fmla="*/ 32 h 117"/>
                <a:gd name="T6" fmla="*/ 33 w 33"/>
                <a:gd name="T7" fmla="*/ 101 h 117"/>
                <a:gd name="T8" fmla="*/ 23 w 33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7">
                  <a:moveTo>
                    <a:pt x="23" y="107"/>
                  </a:moveTo>
                  <a:cubicBezTo>
                    <a:pt x="23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3" y="101"/>
                    <a:pt x="33" y="101"/>
                  </a:cubicBezTo>
                  <a:cubicBezTo>
                    <a:pt x="33" y="101"/>
                    <a:pt x="33" y="117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16"/>
            <p:cNvSpPr/>
            <p:nvPr/>
          </p:nvSpPr>
          <p:spPr bwMode="auto">
            <a:xfrm>
              <a:off x="2747682" y="2198961"/>
              <a:ext cx="15504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9" name="组合 517"/>
          <p:cNvGrpSpPr/>
          <p:nvPr/>
        </p:nvGrpSpPr>
        <p:grpSpPr>
          <a:xfrm rot="623893">
            <a:off x="10189226" y="3674117"/>
            <a:ext cx="711020" cy="1716916"/>
            <a:chOff x="2771798" y="987574"/>
            <a:chExt cx="700088" cy="1150938"/>
          </a:xfrm>
          <a:effectLst>
            <a:outerShdw blurRad="139700" dist="63500" dir="10800000" algn="r" rotWithShape="0">
              <a:prstClr val="black">
                <a:alpha val="22000"/>
              </a:prstClr>
            </a:outerShdw>
          </a:effectLst>
        </p:grpSpPr>
        <p:sp>
          <p:nvSpPr>
            <p:cNvPr id="50" name="Oval 100"/>
            <p:cNvSpPr>
              <a:spLocks noChangeArrowheads="1"/>
            </p:cNvSpPr>
            <p:nvPr/>
          </p:nvSpPr>
          <p:spPr bwMode="auto">
            <a:xfrm>
              <a:off x="3109938" y="1082824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Oval 101"/>
            <p:cNvSpPr>
              <a:spLocks noChangeArrowheads="1"/>
            </p:cNvSpPr>
            <p:nvPr/>
          </p:nvSpPr>
          <p:spPr bwMode="auto">
            <a:xfrm>
              <a:off x="3109938" y="1438424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Oval 102"/>
            <p:cNvSpPr>
              <a:spLocks noChangeArrowheads="1"/>
            </p:cNvSpPr>
            <p:nvPr/>
          </p:nvSpPr>
          <p:spPr bwMode="auto">
            <a:xfrm>
              <a:off x="3109938" y="1795612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Oval 103"/>
            <p:cNvSpPr>
              <a:spLocks noChangeArrowheads="1"/>
            </p:cNvSpPr>
            <p:nvPr/>
          </p:nvSpPr>
          <p:spPr bwMode="auto">
            <a:xfrm>
              <a:off x="2998813" y="1249512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Oval 104"/>
            <p:cNvSpPr>
              <a:spLocks noChangeArrowheads="1"/>
            </p:cNvSpPr>
            <p:nvPr/>
          </p:nvSpPr>
          <p:spPr bwMode="auto">
            <a:xfrm>
              <a:off x="3208363" y="1249512"/>
              <a:ext cx="26988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Oval 105"/>
            <p:cNvSpPr>
              <a:spLocks noChangeArrowheads="1"/>
            </p:cNvSpPr>
            <p:nvPr/>
          </p:nvSpPr>
          <p:spPr bwMode="auto">
            <a:xfrm>
              <a:off x="2998813" y="1595587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107"/>
            <p:cNvSpPr/>
            <p:nvPr/>
          </p:nvSpPr>
          <p:spPr bwMode="auto">
            <a:xfrm>
              <a:off x="2771798" y="987574"/>
              <a:ext cx="700088" cy="936625"/>
            </a:xfrm>
            <a:custGeom>
              <a:avLst/>
              <a:gdLst>
                <a:gd name="T0" fmla="*/ 94 w 1912"/>
                <a:gd name="T1" fmla="*/ 1129 h 2563"/>
                <a:gd name="T2" fmla="*/ 785 w 1912"/>
                <a:gd name="T3" fmla="*/ 2479 h 2563"/>
                <a:gd name="T4" fmla="*/ 1818 w 1912"/>
                <a:gd name="T5" fmla="*/ 1434 h 2563"/>
                <a:gd name="T6" fmla="*/ 1127 w 1912"/>
                <a:gd name="T7" fmla="*/ 85 h 2563"/>
                <a:gd name="T8" fmla="*/ 94 w 1912"/>
                <a:gd name="T9" fmla="*/ 1129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2" h="2563">
                  <a:moveTo>
                    <a:pt x="94" y="1129"/>
                  </a:moveTo>
                  <a:cubicBezTo>
                    <a:pt x="0" y="1790"/>
                    <a:pt x="309" y="2394"/>
                    <a:pt x="785" y="2479"/>
                  </a:cubicBezTo>
                  <a:cubicBezTo>
                    <a:pt x="1261" y="2563"/>
                    <a:pt x="1724" y="2095"/>
                    <a:pt x="1818" y="1434"/>
                  </a:cubicBezTo>
                  <a:cubicBezTo>
                    <a:pt x="1912" y="773"/>
                    <a:pt x="1603" y="169"/>
                    <a:pt x="1127" y="85"/>
                  </a:cubicBezTo>
                  <a:cubicBezTo>
                    <a:pt x="651" y="0"/>
                    <a:pt x="189" y="468"/>
                    <a:pt x="94" y="112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108"/>
            <p:cNvSpPr/>
            <p:nvPr/>
          </p:nvSpPr>
          <p:spPr bwMode="auto">
            <a:xfrm>
              <a:off x="3259163" y="1300312"/>
              <a:ext cx="28575" cy="77788"/>
            </a:xfrm>
            <a:custGeom>
              <a:avLst/>
              <a:gdLst>
                <a:gd name="T0" fmla="*/ 24 w 80"/>
                <a:gd name="T1" fmla="*/ 198 h 216"/>
                <a:gd name="T2" fmla="*/ 72 w 80"/>
                <a:gd name="T3" fmla="*/ 120 h 216"/>
                <a:gd name="T4" fmla="*/ 18 w 80"/>
                <a:gd name="T5" fmla="*/ 58 h 216"/>
                <a:gd name="T6" fmla="*/ 0 w 80"/>
                <a:gd name="T7" fmla="*/ 185 h 216"/>
                <a:gd name="T8" fmla="*/ 24 w 80"/>
                <a:gd name="T9" fmla="*/ 19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8"/>
                  </a:moveTo>
                  <a:cubicBezTo>
                    <a:pt x="24" y="198"/>
                    <a:pt x="80" y="166"/>
                    <a:pt x="72" y="120"/>
                  </a:cubicBezTo>
                  <a:cubicBezTo>
                    <a:pt x="63" y="75"/>
                    <a:pt x="31" y="0"/>
                    <a:pt x="18" y="58"/>
                  </a:cubicBezTo>
                  <a:cubicBezTo>
                    <a:pt x="5" y="116"/>
                    <a:pt x="0" y="185"/>
                    <a:pt x="0" y="185"/>
                  </a:cubicBezTo>
                  <a:cubicBezTo>
                    <a:pt x="0" y="185"/>
                    <a:pt x="2" y="216"/>
                    <a:pt x="24" y="19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109"/>
            <p:cNvSpPr/>
            <p:nvPr/>
          </p:nvSpPr>
          <p:spPr bwMode="auto">
            <a:xfrm>
              <a:off x="3154388" y="1030437"/>
              <a:ext cx="28575" cy="79375"/>
            </a:xfrm>
            <a:custGeom>
              <a:avLst/>
              <a:gdLst>
                <a:gd name="T0" fmla="*/ 24 w 81"/>
                <a:gd name="T1" fmla="*/ 199 h 217"/>
                <a:gd name="T2" fmla="*/ 72 w 81"/>
                <a:gd name="T3" fmla="*/ 121 h 217"/>
                <a:gd name="T4" fmla="*/ 18 w 81"/>
                <a:gd name="T5" fmla="*/ 59 h 217"/>
                <a:gd name="T6" fmla="*/ 0 w 81"/>
                <a:gd name="T7" fmla="*/ 186 h 217"/>
                <a:gd name="T8" fmla="*/ 24 w 81"/>
                <a:gd name="T9" fmla="*/ 19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7">
                  <a:moveTo>
                    <a:pt x="24" y="199"/>
                  </a:moveTo>
                  <a:cubicBezTo>
                    <a:pt x="24" y="199"/>
                    <a:pt x="81" y="167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7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110"/>
            <p:cNvSpPr/>
            <p:nvPr/>
          </p:nvSpPr>
          <p:spPr bwMode="auto">
            <a:xfrm>
              <a:off x="2982938" y="1333649"/>
              <a:ext cx="30163" cy="77788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111"/>
            <p:cNvSpPr/>
            <p:nvPr/>
          </p:nvSpPr>
          <p:spPr bwMode="auto">
            <a:xfrm>
              <a:off x="3170263" y="1505099"/>
              <a:ext cx="28575" cy="79375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112"/>
            <p:cNvSpPr/>
            <p:nvPr/>
          </p:nvSpPr>
          <p:spPr bwMode="auto">
            <a:xfrm>
              <a:off x="3016275" y="1568599"/>
              <a:ext cx="30163" cy="77788"/>
            </a:xfrm>
            <a:custGeom>
              <a:avLst/>
              <a:gdLst>
                <a:gd name="T0" fmla="*/ 24 w 81"/>
                <a:gd name="T1" fmla="*/ 199 h 216"/>
                <a:gd name="T2" fmla="*/ 72 w 81"/>
                <a:gd name="T3" fmla="*/ 121 h 216"/>
                <a:gd name="T4" fmla="*/ 18 w 81"/>
                <a:gd name="T5" fmla="*/ 59 h 216"/>
                <a:gd name="T6" fmla="*/ 0 w 81"/>
                <a:gd name="T7" fmla="*/ 186 h 216"/>
                <a:gd name="T8" fmla="*/ 24 w 81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6">
                  <a:moveTo>
                    <a:pt x="24" y="199"/>
                  </a:moveTo>
                  <a:cubicBezTo>
                    <a:pt x="24" y="199"/>
                    <a:pt x="81" y="166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113"/>
            <p:cNvSpPr/>
            <p:nvPr/>
          </p:nvSpPr>
          <p:spPr bwMode="auto">
            <a:xfrm>
              <a:off x="3105175" y="1160612"/>
              <a:ext cx="11113" cy="42863"/>
            </a:xfrm>
            <a:custGeom>
              <a:avLst/>
              <a:gdLst>
                <a:gd name="T0" fmla="*/ 23 w 33"/>
                <a:gd name="T1" fmla="*/ 107 h 118"/>
                <a:gd name="T2" fmla="*/ 4 w 33"/>
                <a:gd name="T3" fmla="*/ 63 h 118"/>
                <a:gd name="T4" fmla="*/ 27 w 33"/>
                <a:gd name="T5" fmla="*/ 32 h 118"/>
                <a:gd name="T6" fmla="*/ 33 w 33"/>
                <a:gd name="T7" fmla="*/ 102 h 118"/>
                <a:gd name="T8" fmla="*/ 23 w 33"/>
                <a:gd name="T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8">
                  <a:moveTo>
                    <a:pt x="23" y="107"/>
                  </a:moveTo>
                  <a:cubicBezTo>
                    <a:pt x="23" y="107"/>
                    <a:pt x="0" y="87"/>
                    <a:pt x="4" y="63"/>
                  </a:cubicBezTo>
                  <a:cubicBezTo>
                    <a:pt x="8" y="39"/>
                    <a:pt x="23" y="0"/>
                    <a:pt x="27" y="32"/>
                  </a:cubicBezTo>
                  <a:cubicBezTo>
                    <a:pt x="32" y="64"/>
                    <a:pt x="33" y="102"/>
                    <a:pt x="33" y="102"/>
                  </a:cubicBezTo>
                  <a:cubicBezTo>
                    <a:pt x="33" y="102"/>
                    <a:pt x="32" y="118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114"/>
            <p:cNvSpPr/>
            <p:nvPr/>
          </p:nvSpPr>
          <p:spPr bwMode="auto">
            <a:xfrm>
              <a:off x="2976588" y="1733699"/>
              <a:ext cx="12700" cy="42863"/>
            </a:xfrm>
            <a:custGeom>
              <a:avLst/>
              <a:gdLst>
                <a:gd name="T0" fmla="*/ 24 w 34"/>
                <a:gd name="T1" fmla="*/ 107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4 w 34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4" y="107"/>
                  </a:moveTo>
                  <a:cubicBezTo>
                    <a:pt x="24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4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115"/>
            <p:cNvSpPr/>
            <p:nvPr/>
          </p:nvSpPr>
          <p:spPr bwMode="auto">
            <a:xfrm>
              <a:off x="3267100" y="1176487"/>
              <a:ext cx="12700" cy="42863"/>
            </a:xfrm>
            <a:custGeom>
              <a:avLst/>
              <a:gdLst>
                <a:gd name="T0" fmla="*/ 23 w 34"/>
                <a:gd name="T1" fmla="*/ 106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3 w 34"/>
                <a:gd name="T9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3" y="106"/>
                  </a:moveTo>
                  <a:cubicBezTo>
                    <a:pt x="23" y="106"/>
                    <a:pt x="0" y="86"/>
                    <a:pt x="4" y="62"/>
                  </a:cubicBezTo>
                  <a:cubicBezTo>
                    <a:pt x="9" y="38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3" y="10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116"/>
            <p:cNvSpPr/>
            <p:nvPr/>
          </p:nvSpPr>
          <p:spPr bwMode="auto">
            <a:xfrm>
              <a:off x="3294088" y="1354287"/>
              <a:ext cx="25400" cy="33338"/>
            </a:xfrm>
            <a:custGeom>
              <a:avLst/>
              <a:gdLst>
                <a:gd name="T0" fmla="*/ 4 w 72"/>
                <a:gd name="T1" fmla="*/ 77 h 91"/>
                <a:gd name="T2" fmla="*/ 19 w 72"/>
                <a:gd name="T3" fmla="*/ 31 h 91"/>
                <a:gd name="T4" fmla="*/ 55 w 72"/>
                <a:gd name="T5" fmla="*/ 27 h 91"/>
                <a:gd name="T6" fmla="*/ 15 w 72"/>
                <a:gd name="T7" fmla="*/ 81 h 91"/>
                <a:gd name="T8" fmla="*/ 4 w 72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7"/>
                  </a:moveTo>
                  <a:cubicBezTo>
                    <a:pt x="4" y="77"/>
                    <a:pt x="0" y="44"/>
                    <a:pt x="19" y="31"/>
                  </a:cubicBezTo>
                  <a:cubicBezTo>
                    <a:pt x="37" y="17"/>
                    <a:pt x="72" y="0"/>
                    <a:pt x="55" y="27"/>
                  </a:cubicBezTo>
                  <a:cubicBezTo>
                    <a:pt x="38" y="53"/>
                    <a:pt x="15" y="81"/>
                    <a:pt x="15" y="81"/>
                  </a:cubicBezTo>
                  <a:cubicBezTo>
                    <a:pt x="15" y="81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117"/>
            <p:cNvSpPr/>
            <p:nvPr/>
          </p:nvSpPr>
          <p:spPr bwMode="auto">
            <a:xfrm>
              <a:off x="3198838" y="1144737"/>
              <a:ext cx="25400" cy="33338"/>
            </a:xfrm>
            <a:custGeom>
              <a:avLst/>
              <a:gdLst>
                <a:gd name="T0" fmla="*/ 4 w 71"/>
                <a:gd name="T1" fmla="*/ 76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6"/>
                  </a:moveTo>
                  <a:cubicBezTo>
                    <a:pt x="4" y="76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118"/>
            <p:cNvSpPr/>
            <p:nvPr/>
          </p:nvSpPr>
          <p:spPr bwMode="auto">
            <a:xfrm>
              <a:off x="3054375" y="1255862"/>
              <a:ext cx="25400" cy="30163"/>
            </a:xfrm>
            <a:custGeom>
              <a:avLst/>
              <a:gdLst>
                <a:gd name="T0" fmla="*/ 5 w 66"/>
                <a:gd name="T1" fmla="*/ 68 h 82"/>
                <a:gd name="T2" fmla="*/ 17 w 66"/>
                <a:gd name="T3" fmla="*/ 25 h 82"/>
                <a:gd name="T4" fmla="*/ 51 w 66"/>
                <a:gd name="T5" fmla="*/ 24 h 82"/>
                <a:gd name="T6" fmla="*/ 16 w 66"/>
                <a:gd name="T7" fmla="*/ 72 h 82"/>
                <a:gd name="T8" fmla="*/ 5 w 66"/>
                <a:gd name="T9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5" y="68"/>
                  </a:moveTo>
                  <a:cubicBezTo>
                    <a:pt x="5" y="68"/>
                    <a:pt x="0" y="37"/>
                    <a:pt x="17" y="25"/>
                  </a:cubicBezTo>
                  <a:cubicBezTo>
                    <a:pt x="34" y="14"/>
                    <a:pt x="66" y="0"/>
                    <a:pt x="51" y="24"/>
                  </a:cubicBezTo>
                  <a:cubicBezTo>
                    <a:pt x="36" y="48"/>
                    <a:pt x="16" y="72"/>
                    <a:pt x="16" y="72"/>
                  </a:cubicBezTo>
                  <a:cubicBezTo>
                    <a:pt x="16" y="72"/>
                    <a:pt x="6" y="82"/>
                    <a:pt x="5" y="6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19"/>
            <p:cNvSpPr/>
            <p:nvPr/>
          </p:nvSpPr>
          <p:spPr bwMode="auto">
            <a:xfrm>
              <a:off x="3009925" y="1513037"/>
              <a:ext cx="26988" cy="33338"/>
            </a:xfrm>
            <a:custGeom>
              <a:avLst/>
              <a:gdLst>
                <a:gd name="T0" fmla="*/ 3 w 71"/>
                <a:gd name="T1" fmla="*/ 76 h 91"/>
                <a:gd name="T2" fmla="*/ 18 w 71"/>
                <a:gd name="T3" fmla="*/ 30 h 91"/>
                <a:gd name="T4" fmla="*/ 54 w 71"/>
                <a:gd name="T5" fmla="*/ 26 h 91"/>
                <a:gd name="T6" fmla="*/ 14 w 71"/>
                <a:gd name="T7" fmla="*/ 80 h 91"/>
                <a:gd name="T8" fmla="*/ 3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3" y="76"/>
                  </a:moveTo>
                  <a:cubicBezTo>
                    <a:pt x="3" y="76"/>
                    <a:pt x="0" y="44"/>
                    <a:pt x="18" y="30"/>
                  </a:cubicBezTo>
                  <a:cubicBezTo>
                    <a:pt x="36" y="16"/>
                    <a:pt x="71" y="0"/>
                    <a:pt x="54" y="26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3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20"/>
            <p:cNvSpPr/>
            <p:nvPr/>
          </p:nvSpPr>
          <p:spPr bwMode="auto">
            <a:xfrm>
              <a:off x="3138513" y="1708299"/>
              <a:ext cx="25400" cy="33338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4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21"/>
            <p:cNvSpPr/>
            <p:nvPr/>
          </p:nvSpPr>
          <p:spPr bwMode="auto">
            <a:xfrm>
              <a:off x="3036913" y="1806724"/>
              <a:ext cx="25400" cy="33338"/>
            </a:xfrm>
            <a:custGeom>
              <a:avLst/>
              <a:gdLst>
                <a:gd name="T0" fmla="*/ 4 w 72"/>
                <a:gd name="T1" fmla="*/ 76 h 91"/>
                <a:gd name="T2" fmla="*/ 19 w 72"/>
                <a:gd name="T3" fmla="*/ 30 h 91"/>
                <a:gd name="T4" fmla="*/ 55 w 72"/>
                <a:gd name="T5" fmla="*/ 26 h 91"/>
                <a:gd name="T6" fmla="*/ 15 w 72"/>
                <a:gd name="T7" fmla="*/ 80 h 91"/>
                <a:gd name="T8" fmla="*/ 4 w 72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6"/>
                  </a:moveTo>
                  <a:cubicBezTo>
                    <a:pt x="4" y="76"/>
                    <a:pt x="0" y="43"/>
                    <a:pt x="19" y="30"/>
                  </a:cubicBezTo>
                  <a:cubicBezTo>
                    <a:pt x="37" y="16"/>
                    <a:pt x="72" y="0"/>
                    <a:pt x="55" y="26"/>
                  </a:cubicBezTo>
                  <a:cubicBezTo>
                    <a:pt x="38" y="52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22"/>
            <p:cNvSpPr/>
            <p:nvPr/>
          </p:nvSpPr>
          <p:spPr bwMode="auto">
            <a:xfrm>
              <a:off x="3133750" y="1293962"/>
              <a:ext cx="15875" cy="41275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123"/>
            <p:cNvSpPr/>
            <p:nvPr/>
          </p:nvSpPr>
          <p:spPr bwMode="auto">
            <a:xfrm>
              <a:off x="3175025" y="1651149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24"/>
            <p:cNvSpPr/>
            <p:nvPr/>
          </p:nvSpPr>
          <p:spPr bwMode="auto">
            <a:xfrm>
              <a:off x="3055963" y="1406674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9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9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5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25"/>
            <p:cNvSpPr/>
            <p:nvPr/>
          </p:nvSpPr>
          <p:spPr bwMode="auto">
            <a:xfrm>
              <a:off x="3006750" y="1243162"/>
              <a:ext cx="263525" cy="895350"/>
            </a:xfrm>
            <a:custGeom>
              <a:avLst/>
              <a:gdLst>
                <a:gd name="T0" fmla="*/ 384 w 722"/>
                <a:gd name="T1" fmla="*/ 0 h 2452"/>
                <a:gd name="T2" fmla="*/ 432 w 722"/>
                <a:gd name="T3" fmla="*/ 735 h 2452"/>
                <a:gd name="T4" fmla="*/ 640 w 722"/>
                <a:gd name="T5" fmla="*/ 578 h 2452"/>
                <a:gd name="T6" fmla="*/ 470 w 722"/>
                <a:gd name="T7" fmla="*/ 777 h 2452"/>
                <a:gd name="T8" fmla="*/ 472 w 722"/>
                <a:gd name="T9" fmla="*/ 1055 h 2452"/>
                <a:gd name="T10" fmla="*/ 722 w 722"/>
                <a:gd name="T11" fmla="*/ 1192 h 2452"/>
                <a:gd name="T12" fmla="*/ 452 w 722"/>
                <a:gd name="T13" fmla="*/ 1152 h 2452"/>
                <a:gd name="T14" fmla="*/ 392 w 722"/>
                <a:gd name="T15" fmla="*/ 1722 h 2452"/>
                <a:gd name="T16" fmla="*/ 454 w 722"/>
                <a:gd name="T17" fmla="*/ 2409 h 2452"/>
                <a:gd name="T18" fmla="*/ 227 w 722"/>
                <a:gd name="T19" fmla="*/ 2452 h 2452"/>
                <a:gd name="T20" fmla="*/ 286 w 722"/>
                <a:gd name="T21" fmla="*/ 1466 h 2452"/>
                <a:gd name="T22" fmla="*/ 329 w 722"/>
                <a:gd name="T23" fmla="*/ 1157 h 2452"/>
                <a:gd name="T24" fmla="*/ 0 w 722"/>
                <a:gd name="T25" fmla="*/ 1116 h 2452"/>
                <a:gd name="T26" fmla="*/ 337 w 722"/>
                <a:gd name="T27" fmla="*/ 1051 h 2452"/>
                <a:gd name="T28" fmla="*/ 368 w 722"/>
                <a:gd name="T29" fmla="*/ 660 h 2452"/>
                <a:gd name="T30" fmla="*/ 165 w 722"/>
                <a:gd name="T31" fmla="*/ 427 h 2452"/>
                <a:gd name="T32" fmla="*/ 370 w 722"/>
                <a:gd name="T33" fmla="*/ 538 h 2452"/>
                <a:gd name="T34" fmla="*/ 384 w 722"/>
                <a:gd name="T35" fmla="*/ 0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2" h="2452">
                  <a:moveTo>
                    <a:pt x="384" y="0"/>
                  </a:moveTo>
                  <a:cubicBezTo>
                    <a:pt x="383" y="24"/>
                    <a:pt x="432" y="735"/>
                    <a:pt x="432" y="735"/>
                  </a:cubicBezTo>
                  <a:lnTo>
                    <a:pt x="640" y="578"/>
                  </a:lnTo>
                  <a:lnTo>
                    <a:pt x="470" y="777"/>
                  </a:lnTo>
                  <a:lnTo>
                    <a:pt x="472" y="1055"/>
                  </a:lnTo>
                  <a:lnTo>
                    <a:pt x="722" y="1192"/>
                  </a:lnTo>
                  <a:lnTo>
                    <a:pt x="452" y="1152"/>
                  </a:lnTo>
                  <a:lnTo>
                    <a:pt x="392" y="1722"/>
                  </a:lnTo>
                  <a:lnTo>
                    <a:pt x="454" y="2409"/>
                  </a:lnTo>
                  <a:lnTo>
                    <a:pt x="227" y="2452"/>
                  </a:lnTo>
                  <a:lnTo>
                    <a:pt x="286" y="1466"/>
                  </a:lnTo>
                  <a:lnTo>
                    <a:pt x="329" y="1157"/>
                  </a:lnTo>
                  <a:lnTo>
                    <a:pt x="0" y="1116"/>
                  </a:lnTo>
                  <a:lnTo>
                    <a:pt x="337" y="1051"/>
                  </a:lnTo>
                  <a:lnTo>
                    <a:pt x="368" y="660"/>
                  </a:lnTo>
                  <a:lnTo>
                    <a:pt x="165" y="427"/>
                  </a:lnTo>
                  <a:lnTo>
                    <a:pt x="370" y="53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50"/>
            <p:cNvSpPr/>
            <p:nvPr/>
          </p:nvSpPr>
          <p:spPr bwMode="auto">
            <a:xfrm>
              <a:off x="3392884" y="1415430"/>
              <a:ext cx="26988" cy="23813"/>
            </a:xfrm>
            <a:custGeom>
              <a:avLst/>
              <a:gdLst>
                <a:gd name="T0" fmla="*/ 17 w 17"/>
                <a:gd name="T1" fmla="*/ 7 h 15"/>
                <a:gd name="T2" fmla="*/ 15 w 17"/>
                <a:gd name="T3" fmla="*/ 9 h 15"/>
                <a:gd name="T4" fmla="*/ 13 w 17"/>
                <a:gd name="T5" fmla="*/ 13 h 15"/>
                <a:gd name="T6" fmla="*/ 11 w 17"/>
                <a:gd name="T7" fmla="*/ 15 h 15"/>
                <a:gd name="T8" fmla="*/ 7 w 17"/>
                <a:gd name="T9" fmla="*/ 15 h 15"/>
                <a:gd name="T10" fmla="*/ 5 w 17"/>
                <a:gd name="T11" fmla="*/ 15 h 15"/>
                <a:gd name="T12" fmla="*/ 1 w 17"/>
                <a:gd name="T13" fmla="*/ 13 h 15"/>
                <a:gd name="T14" fmla="*/ 1 w 17"/>
                <a:gd name="T15" fmla="*/ 9 h 15"/>
                <a:gd name="T16" fmla="*/ 0 w 17"/>
                <a:gd name="T17" fmla="*/ 7 h 15"/>
                <a:gd name="T18" fmla="*/ 1 w 17"/>
                <a:gd name="T19" fmla="*/ 3 h 15"/>
                <a:gd name="T20" fmla="*/ 1 w 17"/>
                <a:gd name="T21" fmla="*/ 2 h 15"/>
                <a:gd name="T22" fmla="*/ 5 w 17"/>
                <a:gd name="T23" fmla="*/ 0 h 15"/>
                <a:gd name="T24" fmla="*/ 7 w 17"/>
                <a:gd name="T25" fmla="*/ 0 h 15"/>
                <a:gd name="T26" fmla="*/ 11 w 17"/>
                <a:gd name="T27" fmla="*/ 0 h 15"/>
                <a:gd name="T28" fmla="*/ 13 w 17"/>
                <a:gd name="T29" fmla="*/ 2 h 15"/>
                <a:gd name="T30" fmla="*/ 15 w 17"/>
                <a:gd name="T31" fmla="*/ 3 h 15"/>
                <a:gd name="T32" fmla="*/ 17 w 17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lnTo>
                    <a:pt x="15" y="9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55"/>
            <p:cNvSpPr/>
            <p:nvPr/>
          </p:nvSpPr>
          <p:spPr bwMode="auto">
            <a:xfrm>
              <a:off x="3315544" y="1567830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5 w 17"/>
                <a:gd name="T3" fmla="*/ 11 h 17"/>
                <a:gd name="T4" fmla="*/ 13 w 17"/>
                <a:gd name="T5" fmla="*/ 13 h 17"/>
                <a:gd name="T6" fmla="*/ 11 w 17"/>
                <a:gd name="T7" fmla="*/ 15 h 17"/>
                <a:gd name="T8" fmla="*/ 7 w 17"/>
                <a:gd name="T9" fmla="*/ 17 h 17"/>
                <a:gd name="T10" fmla="*/ 5 w 17"/>
                <a:gd name="T11" fmla="*/ 15 h 17"/>
                <a:gd name="T12" fmla="*/ 3 w 17"/>
                <a:gd name="T13" fmla="*/ 13 h 17"/>
                <a:gd name="T14" fmla="*/ 1 w 17"/>
                <a:gd name="T15" fmla="*/ 11 h 17"/>
                <a:gd name="T16" fmla="*/ 0 w 17"/>
                <a:gd name="T17" fmla="*/ 7 h 17"/>
                <a:gd name="T18" fmla="*/ 1 w 17"/>
                <a:gd name="T19" fmla="*/ 5 h 17"/>
                <a:gd name="T20" fmla="*/ 3 w 17"/>
                <a:gd name="T21" fmla="*/ 1 h 17"/>
                <a:gd name="T22" fmla="*/ 5 w 17"/>
                <a:gd name="T23" fmla="*/ 0 h 17"/>
                <a:gd name="T24" fmla="*/ 7 w 17"/>
                <a:gd name="T25" fmla="*/ 0 h 17"/>
                <a:gd name="T26" fmla="*/ 11 w 17"/>
                <a:gd name="T27" fmla="*/ 0 h 17"/>
                <a:gd name="T28" fmla="*/ 13 w 17"/>
                <a:gd name="T29" fmla="*/ 1 h 17"/>
                <a:gd name="T30" fmla="*/ 15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62"/>
            <p:cNvSpPr/>
            <p:nvPr/>
          </p:nvSpPr>
          <p:spPr bwMode="auto">
            <a:xfrm>
              <a:off x="3275856" y="1491630"/>
              <a:ext cx="26988" cy="60325"/>
            </a:xfrm>
            <a:custGeom>
              <a:avLst/>
              <a:gdLst>
                <a:gd name="T0" fmla="*/ 5 w 17"/>
                <a:gd name="T1" fmla="*/ 36 h 38"/>
                <a:gd name="T2" fmla="*/ 7 w 17"/>
                <a:gd name="T3" fmla="*/ 36 h 38"/>
                <a:gd name="T4" fmla="*/ 13 w 17"/>
                <a:gd name="T5" fmla="*/ 32 h 38"/>
                <a:gd name="T6" fmla="*/ 15 w 17"/>
                <a:gd name="T7" fmla="*/ 26 h 38"/>
                <a:gd name="T8" fmla="*/ 17 w 17"/>
                <a:gd name="T9" fmla="*/ 19 h 38"/>
                <a:gd name="T10" fmla="*/ 15 w 17"/>
                <a:gd name="T11" fmla="*/ 11 h 38"/>
                <a:gd name="T12" fmla="*/ 11 w 17"/>
                <a:gd name="T13" fmla="*/ 3 h 38"/>
                <a:gd name="T14" fmla="*/ 9 w 17"/>
                <a:gd name="T15" fmla="*/ 1 h 38"/>
                <a:gd name="T16" fmla="*/ 7 w 17"/>
                <a:gd name="T17" fmla="*/ 0 h 38"/>
                <a:gd name="T18" fmla="*/ 5 w 17"/>
                <a:gd name="T19" fmla="*/ 1 h 38"/>
                <a:gd name="T20" fmla="*/ 5 w 17"/>
                <a:gd name="T21" fmla="*/ 5 h 38"/>
                <a:gd name="T22" fmla="*/ 2 w 17"/>
                <a:gd name="T23" fmla="*/ 25 h 38"/>
                <a:gd name="T24" fmla="*/ 0 w 17"/>
                <a:gd name="T25" fmla="*/ 34 h 38"/>
                <a:gd name="T26" fmla="*/ 2 w 17"/>
                <a:gd name="T27" fmla="*/ 34 h 38"/>
                <a:gd name="T28" fmla="*/ 2 w 17"/>
                <a:gd name="T29" fmla="*/ 36 h 38"/>
                <a:gd name="T30" fmla="*/ 3 w 17"/>
                <a:gd name="T31" fmla="*/ 38 h 38"/>
                <a:gd name="T32" fmla="*/ 5 w 17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8">
                  <a:moveTo>
                    <a:pt x="5" y="36"/>
                  </a:moveTo>
                  <a:lnTo>
                    <a:pt x="7" y="36"/>
                  </a:lnTo>
                  <a:lnTo>
                    <a:pt x="13" y="32"/>
                  </a:lnTo>
                  <a:lnTo>
                    <a:pt x="15" y="26"/>
                  </a:lnTo>
                  <a:lnTo>
                    <a:pt x="17" y="19"/>
                  </a:lnTo>
                  <a:lnTo>
                    <a:pt x="15" y="11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5" y="5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63"/>
            <p:cNvSpPr/>
            <p:nvPr/>
          </p:nvSpPr>
          <p:spPr bwMode="auto">
            <a:xfrm>
              <a:off x="3203848" y="1707654"/>
              <a:ext cx="25400" cy="61913"/>
            </a:xfrm>
            <a:custGeom>
              <a:avLst/>
              <a:gdLst>
                <a:gd name="T0" fmla="*/ 6 w 16"/>
                <a:gd name="T1" fmla="*/ 37 h 39"/>
                <a:gd name="T2" fmla="*/ 8 w 16"/>
                <a:gd name="T3" fmla="*/ 37 h 39"/>
                <a:gd name="T4" fmla="*/ 12 w 16"/>
                <a:gd name="T5" fmla="*/ 33 h 39"/>
                <a:gd name="T6" fmla="*/ 16 w 16"/>
                <a:gd name="T7" fmla="*/ 27 h 39"/>
                <a:gd name="T8" fmla="*/ 16 w 16"/>
                <a:gd name="T9" fmla="*/ 20 h 39"/>
                <a:gd name="T10" fmla="*/ 14 w 16"/>
                <a:gd name="T11" fmla="*/ 12 h 39"/>
                <a:gd name="T12" fmla="*/ 10 w 16"/>
                <a:gd name="T13" fmla="*/ 4 h 39"/>
                <a:gd name="T14" fmla="*/ 8 w 16"/>
                <a:gd name="T15" fmla="*/ 2 h 39"/>
                <a:gd name="T16" fmla="*/ 8 w 16"/>
                <a:gd name="T17" fmla="*/ 0 h 39"/>
                <a:gd name="T18" fmla="*/ 6 w 16"/>
                <a:gd name="T19" fmla="*/ 2 h 39"/>
                <a:gd name="T20" fmla="*/ 4 w 16"/>
                <a:gd name="T21" fmla="*/ 6 h 39"/>
                <a:gd name="T22" fmla="*/ 0 w 16"/>
                <a:gd name="T23" fmla="*/ 25 h 39"/>
                <a:gd name="T24" fmla="*/ 0 w 16"/>
                <a:gd name="T25" fmla="*/ 35 h 39"/>
                <a:gd name="T26" fmla="*/ 0 w 16"/>
                <a:gd name="T27" fmla="*/ 35 h 39"/>
                <a:gd name="T28" fmla="*/ 0 w 16"/>
                <a:gd name="T29" fmla="*/ 37 h 39"/>
                <a:gd name="T30" fmla="*/ 2 w 16"/>
                <a:gd name="T31" fmla="*/ 39 h 39"/>
                <a:gd name="T32" fmla="*/ 6 w 16"/>
                <a:gd name="T3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9">
                  <a:moveTo>
                    <a:pt x="6" y="37"/>
                  </a:moveTo>
                  <a:lnTo>
                    <a:pt x="8" y="37"/>
                  </a:lnTo>
                  <a:lnTo>
                    <a:pt x="12" y="33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4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66"/>
            <p:cNvSpPr/>
            <p:nvPr/>
          </p:nvSpPr>
          <p:spPr bwMode="auto">
            <a:xfrm>
              <a:off x="3330972" y="1456705"/>
              <a:ext cx="12700" cy="31750"/>
            </a:xfrm>
            <a:custGeom>
              <a:avLst/>
              <a:gdLst>
                <a:gd name="T0" fmla="*/ 2 w 8"/>
                <a:gd name="T1" fmla="*/ 20 h 20"/>
                <a:gd name="T2" fmla="*/ 2 w 8"/>
                <a:gd name="T3" fmla="*/ 16 h 20"/>
                <a:gd name="T4" fmla="*/ 0 w 8"/>
                <a:gd name="T5" fmla="*/ 8 h 20"/>
                <a:gd name="T6" fmla="*/ 4 w 8"/>
                <a:gd name="T7" fmla="*/ 4 h 20"/>
                <a:gd name="T8" fmla="*/ 6 w 8"/>
                <a:gd name="T9" fmla="*/ 0 h 20"/>
                <a:gd name="T10" fmla="*/ 6 w 8"/>
                <a:gd name="T11" fmla="*/ 0 h 20"/>
                <a:gd name="T12" fmla="*/ 8 w 8"/>
                <a:gd name="T13" fmla="*/ 0 h 20"/>
                <a:gd name="T14" fmla="*/ 8 w 8"/>
                <a:gd name="T15" fmla="*/ 0 h 20"/>
                <a:gd name="T16" fmla="*/ 8 w 8"/>
                <a:gd name="T17" fmla="*/ 2 h 20"/>
                <a:gd name="T18" fmla="*/ 6 w 8"/>
                <a:gd name="T19" fmla="*/ 14 h 20"/>
                <a:gd name="T20" fmla="*/ 6 w 8"/>
                <a:gd name="T21" fmla="*/ 18 h 20"/>
                <a:gd name="T22" fmla="*/ 4 w 8"/>
                <a:gd name="T23" fmla="*/ 20 h 20"/>
                <a:gd name="T24" fmla="*/ 2 w 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0">
                  <a:moveTo>
                    <a:pt x="2" y="20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67"/>
            <p:cNvSpPr/>
            <p:nvPr/>
          </p:nvSpPr>
          <p:spPr bwMode="auto">
            <a:xfrm>
              <a:off x="3356819" y="1575768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6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4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68"/>
            <p:cNvSpPr/>
            <p:nvPr/>
          </p:nvSpPr>
          <p:spPr bwMode="auto">
            <a:xfrm>
              <a:off x="3283794" y="1628155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5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3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82" name="组合 550"/>
          <p:cNvGrpSpPr/>
          <p:nvPr/>
        </p:nvGrpSpPr>
        <p:grpSpPr>
          <a:xfrm rot="1029395">
            <a:off x="10863521" y="3243896"/>
            <a:ext cx="1300488" cy="2278836"/>
            <a:chOff x="2195736" y="1995685"/>
            <a:chExt cx="720080" cy="1111129"/>
          </a:xfrm>
          <a:effectLst>
            <a:outerShdw blurRad="139700" dist="63500" dir="10800000" algn="r" rotWithShape="0">
              <a:prstClr val="black">
                <a:alpha val="22000"/>
              </a:prstClr>
            </a:outerShdw>
          </a:effectLst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>
              <a:off x="2376617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2609179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376617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609179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2840018" y="2641690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Oval 11"/>
            <p:cNvSpPr>
              <a:spLocks noChangeArrowheads="1"/>
            </p:cNvSpPr>
            <p:nvPr/>
          </p:nvSpPr>
          <p:spPr bwMode="auto">
            <a:xfrm>
              <a:off x="2252584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Oval 12"/>
            <p:cNvSpPr>
              <a:spLocks noChangeArrowheads="1"/>
            </p:cNvSpPr>
            <p:nvPr/>
          </p:nvSpPr>
          <p:spPr bwMode="auto">
            <a:xfrm>
              <a:off x="2485146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Oval 13"/>
            <p:cNvSpPr>
              <a:spLocks noChangeArrowheads="1"/>
            </p:cNvSpPr>
            <p:nvPr/>
          </p:nvSpPr>
          <p:spPr bwMode="auto">
            <a:xfrm>
              <a:off x="2717708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2831405" y="2481481"/>
              <a:ext cx="29286" cy="36176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17"/>
            <p:cNvSpPr/>
            <p:nvPr/>
          </p:nvSpPr>
          <p:spPr bwMode="auto">
            <a:xfrm>
              <a:off x="2791783" y="2410851"/>
              <a:ext cx="17227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19"/>
            <p:cNvSpPr/>
            <p:nvPr/>
          </p:nvSpPr>
          <p:spPr bwMode="auto">
            <a:xfrm>
              <a:off x="2195736" y="1995685"/>
              <a:ext cx="720080" cy="925079"/>
            </a:xfrm>
            <a:custGeom>
              <a:avLst/>
              <a:gdLst>
                <a:gd name="T0" fmla="*/ 1699 w 1787"/>
                <a:gd name="T1" fmla="*/ 1023 h 2321"/>
                <a:gd name="T2" fmla="*/ 1054 w 1787"/>
                <a:gd name="T3" fmla="*/ 2245 h 2321"/>
                <a:gd name="T4" fmla="*/ 89 w 1787"/>
                <a:gd name="T5" fmla="*/ 1299 h 2321"/>
                <a:gd name="T6" fmla="*/ 734 w 1787"/>
                <a:gd name="T7" fmla="*/ 76 h 2321"/>
                <a:gd name="T8" fmla="*/ 1699 w 1787"/>
                <a:gd name="T9" fmla="*/ 1023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321">
                  <a:moveTo>
                    <a:pt x="1699" y="1023"/>
                  </a:moveTo>
                  <a:cubicBezTo>
                    <a:pt x="1787" y="1622"/>
                    <a:pt x="1498" y="2169"/>
                    <a:pt x="1054" y="2245"/>
                  </a:cubicBezTo>
                  <a:cubicBezTo>
                    <a:pt x="609" y="2321"/>
                    <a:pt x="177" y="1898"/>
                    <a:pt x="89" y="1299"/>
                  </a:cubicBezTo>
                  <a:cubicBezTo>
                    <a:pt x="0" y="700"/>
                    <a:pt x="289" y="152"/>
                    <a:pt x="734" y="76"/>
                  </a:cubicBezTo>
                  <a:cubicBezTo>
                    <a:pt x="1179" y="0"/>
                    <a:pt x="1611" y="424"/>
                    <a:pt x="1699" y="1023"/>
                  </a:cubicBez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20"/>
            <p:cNvSpPr/>
            <p:nvPr/>
          </p:nvSpPr>
          <p:spPr bwMode="auto">
            <a:xfrm>
              <a:off x="2385231" y="2305768"/>
              <a:ext cx="29286" cy="77521"/>
            </a:xfrm>
            <a:custGeom>
              <a:avLst/>
              <a:gdLst>
                <a:gd name="T0" fmla="*/ 52 w 75"/>
                <a:gd name="T1" fmla="*/ 180 h 195"/>
                <a:gd name="T2" fmla="*/ 8 w 75"/>
                <a:gd name="T3" fmla="*/ 109 h 195"/>
                <a:gd name="T4" fmla="*/ 58 w 75"/>
                <a:gd name="T5" fmla="*/ 53 h 195"/>
                <a:gd name="T6" fmla="*/ 75 w 75"/>
                <a:gd name="T7" fmla="*/ 168 h 195"/>
                <a:gd name="T8" fmla="*/ 52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2" y="180"/>
                  </a:moveTo>
                  <a:cubicBezTo>
                    <a:pt x="52" y="180"/>
                    <a:pt x="0" y="150"/>
                    <a:pt x="8" y="109"/>
                  </a:cubicBezTo>
                  <a:cubicBezTo>
                    <a:pt x="16" y="68"/>
                    <a:pt x="46" y="0"/>
                    <a:pt x="58" y="53"/>
                  </a:cubicBezTo>
                  <a:cubicBezTo>
                    <a:pt x="70" y="105"/>
                    <a:pt x="75" y="168"/>
                    <a:pt x="75" y="168"/>
                  </a:cubicBezTo>
                  <a:cubicBezTo>
                    <a:pt x="75" y="168"/>
                    <a:pt x="73" y="195"/>
                    <a:pt x="52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21"/>
            <p:cNvSpPr/>
            <p:nvPr/>
          </p:nvSpPr>
          <p:spPr bwMode="auto">
            <a:xfrm>
              <a:off x="2492037" y="2038752"/>
              <a:ext cx="29286" cy="79243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22"/>
            <p:cNvSpPr/>
            <p:nvPr/>
          </p:nvSpPr>
          <p:spPr bwMode="auto">
            <a:xfrm>
              <a:off x="2667750" y="2338498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9 w 75"/>
                <a:gd name="T3" fmla="*/ 109 h 196"/>
                <a:gd name="T4" fmla="*/ 59 w 75"/>
                <a:gd name="T5" fmla="*/ 53 h 196"/>
                <a:gd name="T6" fmla="*/ 75 w 75"/>
                <a:gd name="T7" fmla="*/ 168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6"/>
                    <a:pt x="75" y="168"/>
                    <a:pt x="75" y="168"/>
                  </a:cubicBezTo>
                  <a:cubicBezTo>
                    <a:pt x="75" y="168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23"/>
            <p:cNvSpPr/>
            <p:nvPr/>
          </p:nvSpPr>
          <p:spPr bwMode="auto">
            <a:xfrm>
              <a:off x="2476533" y="2509044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24"/>
            <p:cNvSpPr/>
            <p:nvPr/>
          </p:nvSpPr>
          <p:spPr bwMode="auto">
            <a:xfrm>
              <a:off x="2633297" y="2569338"/>
              <a:ext cx="29286" cy="79243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25"/>
            <p:cNvSpPr/>
            <p:nvPr/>
          </p:nvSpPr>
          <p:spPr bwMode="auto">
            <a:xfrm>
              <a:off x="2426575" y="2738160"/>
              <a:ext cx="29286" cy="77521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26"/>
            <p:cNvSpPr/>
            <p:nvPr/>
          </p:nvSpPr>
          <p:spPr bwMode="auto">
            <a:xfrm>
              <a:off x="2778002" y="2503876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27"/>
            <p:cNvSpPr/>
            <p:nvPr/>
          </p:nvSpPr>
          <p:spPr bwMode="auto">
            <a:xfrm>
              <a:off x="2560944" y="2167953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28"/>
            <p:cNvSpPr/>
            <p:nvPr/>
          </p:nvSpPr>
          <p:spPr bwMode="auto">
            <a:xfrm>
              <a:off x="2691868" y="2734715"/>
              <a:ext cx="12059" cy="41344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0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29"/>
            <p:cNvSpPr/>
            <p:nvPr/>
          </p:nvSpPr>
          <p:spPr bwMode="auto">
            <a:xfrm>
              <a:off x="2324937" y="256244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30"/>
            <p:cNvSpPr/>
            <p:nvPr/>
          </p:nvSpPr>
          <p:spPr bwMode="auto">
            <a:xfrm>
              <a:off x="2393844" y="218345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31"/>
            <p:cNvSpPr/>
            <p:nvPr/>
          </p:nvSpPr>
          <p:spPr bwMode="auto">
            <a:xfrm>
              <a:off x="2350777" y="2359171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7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32"/>
            <p:cNvSpPr/>
            <p:nvPr/>
          </p:nvSpPr>
          <p:spPr bwMode="auto">
            <a:xfrm>
              <a:off x="2448970" y="2152449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33"/>
            <p:cNvSpPr/>
            <p:nvPr/>
          </p:nvSpPr>
          <p:spPr bwMode="auto">
            <a:xfrm>
              <a:off x="2598843" y="2262700"/>
              <a:ext cx="24118" cy="29286"/>
            </a:xfrm>
            <a:custGeom>
              <a:avLst/>
              <a:gdLst>
                <a:gd name="T0" fmla="*/ 57 w 62"/>
                <a:gd name="T1" fmla="*/ 62 h 74"/>
                <a:gd name="T2" fmla="*/ 46 w 62"/>
                <a:gd name="T3" fmla="*/ 23 h 74"/>
                <a:gd name="T4" fmla="*/ 14 w 62"/>
                <a:gd name="T5" fmla="*/ 22 h 74"/>
                <a:gd name="T6" fmla="*/ 48 w 62"/>
                <a:gd name="T7" fmla="*/ 66 h 74"/>
                <a:gd name="T8" fmla="*/ 57 w 62"/>
                <a:gd name="T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4">
                  <a:moveTo>
                    <a:pt x="57" y="62"/>
                  </a:moveTo>
                  <a:cubicBezTo>
                    <a:pt x="57" y="62"/>
                    <a:pt x="62" y="34"/>
                    <a:pt x="46" y="23"/>
                  </a:cubicBezTo>
                  <a:cubicBezTo>
                    <a:pt x="31" y="13"/>
                    <a:pt x="0" y="0"/>
                    <a:pt x="14" y="22"/>
                  </a:cubicBezTo>
                  <a:cubicBezTo>
                    <a:pt x="28" y="44"/>
                    <a:pt x="48" y="66"/>
                    <a:pt x="48" y="66"/>
                  </a:cubicBezTo>
                  <a:cubicBezTo>
                    <a:pt x="48" y="66"/>
                    <a:pt x="57" y="74"/>
                    <a:pt x="57" y="62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34"/>
            <p:cNvSpPr/>
            <p:nvPr/>
          </p:nvSpPr>
          <p:spPr bwMode="auto">
            <a:xfrm>
              <a:off x="2765943" y="2650304"/>
              <a:ext cx="27563" cy="32731"/>
            </a:xfrm>
            <a:custGeom>
              <a:avLst/>
              <a:gdLst>
                <a:gd name="T0" fmla="*/ 63 w 67"/>
                <a:gd name="T1" fmla="*/ 70 h 83"/>
                <a:gd name="T2" fmla="*/ 50 w 67"/>
                <a:gd name="T3" fmla="*/ 28 h 83"/>
                <a:gd name="T4" fmla="*/ 16 w 67"/>
                <a:gd name="T5" fmla="*/ 24 h 83"/>
                <a:gd name="T6" fmla="*/ 53 w 67"/>
                <a:gd name="T7" fmla="*/ 73 h 83"/>
                <a:gd name="T8" fmla="*/ 63 w 67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3">
                  <a:moveTo>
                    <a:pt x="63" y="70"/>
                  </a:moveTo>
                  <a:cubicBezTo>
                    <a:pt x="63" y="70"/>
                    <a:pt x="67" y="40"/>
                    <a:pt x="50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35"/>
            <p:cNvSpPr/>
            <p:nvPr/>
          </p:nvSpPr>
          <p:spPr bwMode="auto">
            <a:xfrm>
              <a:off x="2643633" y="2515935"/>
              <a:ext cx="25840" cy="32731"/>
            </a:xfrm>
            <a:custGeom>
              <a:avLst/>
              <a:gdLst>
                <a:gd name="T0" fmla="*/ 63 w 66"/>
                <a:gd name="T1" fmla="*/ 69 h 82"/>
                <a:gd name="T2" fmla="*/ 50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36"/>
            <p:cNvSpPr/>
            <p:nvPr/>
          </p:nvSpPr>
          <p:spPr bwMode="auto">
            <a:xfrm>
              <a:off x="2309433" y="2639968"/>
              <a:ext cx="27563" cy="32731"/>
            </a:xfrm>
            <a:custGeom>
              <a:avLst/>
              <a:gdLst>
                <a:gd name="T0" fmla="*/ 63 w 66"/>
                <a:gd name="T1" fmla="*/ 69 h 82"/>
                <a:gd name="T2" fmla="*/ 49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49" y="27"/>
                  </a:cubicBezTo>
                  <a:cubicBezTo>
                    <a:pt x="32" y="15"/>
                    <a:pt x="0" y="0"/>
                    <a:pt x="16" y="24"/>
                  </a:cubicBezTo>
                  <a:cubicBezTo>
                    <a:pt x="31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37"/>
            <p:cNvSpPr/>
            <p:nvPr/>
          </p:nvSpPr>
          <p:spPr bwMode="auto">
            <a:xfrm>
              <a:off x="2510986" y="2708875"/>
              <a:ext cx="27563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5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2" y="15"/>
                    <a:pt x="0" y="0"/>
                    <a:pt x="15" y="24"/>
                  </a:cubicBezTo>
                  <a:cubicBezTo>
                    <a:pt x="31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38"/>
            <p:cNvSpPr/>
            <p:nvPr/>
          </p:nvSpPr>
          <p:spPr bwMode="auto">
            <a:xfrm>
              <a:off x="2616070" y="2805345"/>
              <a:ext cx="25840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6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39"/>
            <p:cNvSpPr/>
            <p:nvPr/>
          </p:nvSpPr>
          <p:spPr bwMode="auto">
            <a:xfrm>
              <a:off x="2526490" y="2298877"/>
              <a:ext cx="15504" cy="41344"/>
            </a:xfrm>
            <a:custGeom>
              <a:avLst/>
              <a:gdLst>
                <a:gd name="T0" fmla="*/ 23 w 39"/>
                <a:gd name="T1" fmla="*/ 93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3"/>
                  </a:moveTo>
                  <a:cubicBezTo>
                    <a:pt x="23" y="93"/>
                    <a:pt x="39" y="69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40"/>
            <p:cNvSpPr/>
            <p:nvPr/>
          </p:nvSpPr>
          <p:spPr bwMode="auto">
            <a:xfrm>
              <a:off x="2400735" y="2479758"/>
              <a:ext cx="17227" cy="41344"/>
            </a:xfrm>
            <a:custGeom>
              <a:avLst/>
              <a:gdLst>
                <a:gd name="T0" fmla="*/ 23 w 40"/>
                <a:gd name="T1" fmla="*/ 94 h 106"/>
                <a:gd name="T2" fmla="*/ 31 w 40"/>
                <a:gd name="T3" fmla="*/ 50 h 106"/>
                <a:gd name="T4" fmla="*/ 3 w 40"/>
                <a:gd name="T5" fmla="*/ 30 h 106"/>
                <a:gd name="T6" fmla="*/ 13 w 40"/>
                <a:gd name="T7" fmla="*/ 92 h 106"/>
                <a:gd name="T8" fmla="*/ 23 w 40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6">
                  <a:moveTo>
                    <a:pt x="23" y="94"/>
                  </a:moveTo>
                  <a:cubicBezTo>
                    <a:pt x="23" y="94"/>
                    <a:pt x="40" y="70"/>
                    <a:pt x="31" y="50"/>
                  </a:cubicBezTo>
                  <a:cubicBezTo>
                    <a:pt x="22" y="31"/>
                    <a:pt x="0" y="0"/>
                    <a:pt x="3" y="30"/>
                  </a:cubicBezTo>
                  <a:cubicBezTo>
                    <a:pt x="6" y="59"/>
                    <a:pt x="13" y="92"/>
                    <a:pt x="13" y="92"/>
                  </a:cubicBezTo>
                  <a:cubicBezTo>
                    <a:pt x="13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41"/>
            <p:cNvSpPr/>
            <p:nvPr/>
          </p:nvSpPr>
          <p:spPr bwMode="auto">
            <a:xfrm>
              <a:off x="2764220" y="2393624"/>
              <a:ext cx="15504" cy="43067"/>
            </a:xfrm>
            <a:custGeom>
              <a:avLst/>
              <a:gdLst>
                <a:gd name="T0" fmla="*/ 22 w 39"/>
                <a:gd name="T1" fmla="*/ 94 h 106"/>
                <a:gd name="T2" fmla="*/ 30 w 39"/>
                <a:gd name="T3" fmla="*/ 50 h 106"/>
                <a:gd name="T4" fmla="*/ 2 w 39"/>
                <a:gd name="T5" fmla="*/ 30 h 106"/>
                <a:gd name="T6" fmla="*/ 12 w 39"/>
                <a:gd name="T7" fmla="*/ 92 h 106"/>
                <a:gd name="T8" fmla="*/ 22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2" y="94"/>
                  </a:moveTo>
                  <a:cubicBezTo>
                    <a:pt x="22" y="94"/>
                    <a:pt x="39" y="70"/>
                    <a:pt x="30" y="50"/>
                  </a:cubicBezTo>
                  <a:cubicBezTo>
                    <a:pt x="21" y="31"/>
                    <a:pt x="0" y="0"/>
                    <a:pt x="2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6" y="106"/>
                    <a:pt x="22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42"/>
            <p:cNvSpPr/>
            <p:nvPr/>
          </p:nvSpPr>
          <p:spPr bwMode="auto">
            <a:xfrm>
              <a:off x="2407626" y="2600346"/>
              <a:ext cx="15504" cy="43067"/>
            </a:xfrm>
            <a:custGeom>
              <a:avLst/>
              <a:gdLst>
                <a:gd name="T0" fmla="*/ 23 w 39"/>
                <a:gd name="T1" fmla="*/ 94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43"/>
            <p:cNvSpPr/>
            <p:nvPr/>
          </p:nvSpPr>
          <p:spPr bwMode="auto">
            <a:xfrm>
              <a:off x="2814178" y="2586564"/>
              <a:ext cx="15504" cy="41344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44"/>
            <p:cNvSpPr/>
            <p:nvPr/>
          </p:nvSpPr>
          <p:spPr bwMode="auto">
            <a:xfrm>
              <a:off x="2485146" y="2653749"/>
              <a:ext cx="15504" cy="41344"/>
            </a:xfrm>
            <a:custGeom>
              <a:avLst/>
              <a:gdLst>
                <a:gd name="T0" fmla="*/ 23 w 40"/>
                <a:gd name="T1" fmla="*/ 93 h 105"/>
                <a:gd name="T2" fmla="*/ 31 w 40"/>
                <a:gd name="T3" fmla="*/ 50 h 105"/>
                <a:gd name="T4" fmla="*/ 3 w 40"/>
                <a:gd name="T5" fmla="*/ 29 h 105"/>
                <a:gd name="T6" fmla="*/ 13 w 40"/>
                <a:gd name="T7" fmla="*/ 91 h 105"/>
                <a:gd name="T8" fmla="*/ 23 w 40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5">
                  <a:moveTo>
                    <a:pt x="23" y="93"/>
                  </a:moveTo>
                  <a:cubicBezTo>
                    <a:pt x="23" y="93"/>
                    <a:pt x="40" y="69"/>
                    <a:pt x="31" y="50"/>
                  </a:cubicBezTo>
                  <a:cubicBezTo>
                    <a:pt x="22" y="30"/>
                    <a:pt x="0" y="0"/>
                    <a:pt x="3" y="29"/>
                  </a:cubicBezTo>
                  <a:cubicBezTo>
                    <a:pt x="6" y="58"/>
                    <a:pt x="13" y="91"/>
                    <a:pt x="13" y="91"/>
                  </a:cubicBezTo>
                  <a:cubicBezTo>
                    <a:pt x="13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45"/>
            <p:cNvSpPr/>
            <p:nvPr/>
          </p:nvSpPr>
          <p:spPr bwMode="auto">
            <a:xfrm>
              <a:off x="2607456" y="2410851"/>
              <a:ext cx="15504" cy="43067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46"/>
            <p:cNvSpPr/>
            <p:nvPr/>
          </p:nvSpPr>
          <p:spPr bwMode="auto">
            <a:xfrm>
              <a:off x="2450693" y="2347112"/>
              <a:ext cx="284242" cy="759702"/>
            </a:xfrm>
            <a:custGeom>
              <a:avLst/>
              <a:gdLst>
                <a:gd name="T0" fmla="*/ 300 w 706"/>
                <a:gd name="T1" fmla="*/ 0 h 1908"/>
                <a:gd name="T2" fmla="*/ 273 w 706"/>
                <a:gd name="T3" fmla="*/ 576 h 1908"/>
                <a:gd name="T4" fmla="*/ 63 w 706"/>
                <a:gd name="T5" fmla="*/ 459 h 1908"/>
                <a:gd name="T6" fmla="*/ 236 w 706"/>
                <a:gd name="T7" fmla="*/ 609 h 1908"/>
                <a:gd name="T8" fmla="*/ 241 w 706"/>
                <a:gd name="T9" fmla="*/ 826 h 1908"/>
                <a:gd name="T10" fmla="*/ 0 w 706"/>
                <a:gd name="T11" fmla="*/ 941 h 1908"/>
                <a:gd name="T12" fmla="*/ 264 w 706"/>
                <a:gd name="T13" fmla="*/ 901 h 1908"/>
                <a:gd name="T14" fmla="*/ 338 w 706"/>
                <a:gd name="T15" fmla="*/ 1344 h 1908"/>
                <a:gd name="T16" fmla="*/ 296 w 706"/>
                <a:gd name="T17" fmla="*/ 1881 h 1908"/>
                <a:gd name="T18" fmla="*/ 519 w 706"/>
                <a:gd name="T19" fmla="*/ 1908 h 1908"/>
                <a:gd name="T20" fmla="*/ 435 w 706"/>
                <a:gd name="T21" fmla="*/ 1141 h 1908"/>
                <a:gd name="T22" fmla="*/ 385 w 706"/>
                <a:gd name="T23" fmla="*/ 901 h 1908"/>
                <a:gd name="T24" fmla="*/ 706 w 706"/>
                <a:gd name="T25" fmla="*/ 859 h 1908"/>
                <a:gd name="T26" fmla="*/ 374 w 706"/>
                <a:gd name="T27" fmla="*/ 819 h 1908"/>
                <a:gd name="T28" fmla="*/ 333 w 706"/>
                <a:gd name="T29" fmla="*/ 515 h 1908"/>
                <a:gd name="T30" fmla="*/ 526 w 706"/>
                <a:gd name="T31" fmla="*/ 326 h 1908"/>
                <a:gd name="T32" fmla="*/ 328 w 706"/>
                <a:gd name="T33" fmla="*/ 420 h 1908"/>
                <a:gd name="T34" fmla="*/ 300 w 706"/>
                <a:gd name="T35" fmla="*/ 0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6" h="1908">
                  <a:moveTo>
                    <a:pt x="300" y="0"/>
                  </a:moveTo>
                  <a:cubicBezTo>
                    <a:pt x="301" y="19"/>
                    <a:pt x="273" y="576"/>
                    <a:pt x="273" y="576"/>
                  </a:cubicBezTo>
                  <a:lnTo>
                    <a:pt x="63" y="459"/>
                  </a:lnTo>
                  <a:lnTo>
                    <a:pt x="236" y="609"/>
                  </a:lnTo>
                  <a:lnTo>
                    <a:pt x="241" y="826"/>
                  </a:lnTo>
                  <a:lnTo>
                    <a:pt x="0" y="941"/>
                  </a:lnTo>
                  <a:lnTo>
                    <a:pt x="264" y="901"/>
                  </a:lnTo>
                  <a:lnTo>
                    <a:pt x="338" y="1344"/>
                  </a:lnTo>
                  <a:lnTo>
                    <a:pt x="296" y="1881"/>
                  </a:lnTo>
                  <a:lnTo>
                    <a:pt x="519" y="1908"/>
                  </a:lnTo>
                  <a:lnTo>
                    <a:pt x="435" y="1141"/>
                  </a:lnTo>
                  <a:lnTo>
                    <a:pt x="385" y="901"/>
                  </a:lnTo>
                  <a:lnTo>
                    <a:pt x="706" y="859"/>
                  </a:lnTo>
                  <a:lnTo>
                    <a:pt x="374" y="819"/>
                  </a:lnTo>
                  <a:lnTo>
                    <a:pt x="333" y="515"/>
                  </a:lnTo>
                  <a:lnTo>
                    <a:pt x="526" y="326"/>
                  </a:lnTo>
                  <a:lnTo>
                    <a:pt x="328" y="42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Oval 7"/>
            <p:cNvSpPr>
              <a:spLocks noChangeArrowheads="1"/>
            </p:cNvSpPr>
            <p:nvPr/>
          </p:nvSpPr>
          <p:spPr bwMode="auto">
            <a:xfrm>
              <a:off x="2742514" y="2252364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2737346" y="2321272"/>
              <a:ext cx="12059" cy="46512"/>
            </a:xfrm>
            <a:custGeom>
              <a:avLst/>
              <a:gdLst>
                <a:gd name="T0" fmla="*/ 23 w 33"/>
                <a:gd name="T1" fmla="*/ 107 h 117"/>
                <a:gd name="T2" fmla="*/ 4 w 33"/>
                <a:gd name="T3" fmla="*/ 62 h 117"/>
                <a:gd name="T4" fmla="*/ 28 w 33"/>
                <a:gd name="T5" fmla="*/ 32 h 117"/>
                <a:gd name="T6" fmla="*/ 33 w 33"/>
                <a:gd name="T7" fmla="*/ 101 h 117"/>
                <a:gd name="T8" fmla="*/ 23 w 33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7">
                  <a:moveTo>
                    <a:pt x="23" y="107"/>
                  </a:moveTo>
                  <a:cubicBezTo>
                    <a:pt x="23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3" y="101"/>
                    <a:pt x="33" y="101"/>
                  </a:cubicBezTo>
                  <a:cubicBezTo>
                    <a:pt x="33" y="101"/>
                    <a:pt x="33" y="117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16"/>
            <p:cNvSpPr/>
            <p:nvPr/>
          </p:nvSpPr>
          <p:spPr bwMode="auto">
            <a:xfrm>
              <a:off x="2747682" y="2198961"/>
              <a:ext cx="15504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24" name="组合 517"/>
          <p:cNvGrpSpPr/>
          <p:nvPr/>
        </p:nvGrpSpPr>
        <p:grpSpPr>
          <a:xfrm rot="21108247">
            <a:off x="1615842" y="3765277"/>
            <a:ext cx="711020" cy="1716916"/>
            <a:chOff x="2771798" y="987574"/>
            <a:chExt cx="700088" cy="1150938"/>
          </a:xfrm>
          <a:effectLst>
            <a:outerShdw blurRad="139700" dist="63500" dir="10800000" algn="r" rotWithShape="0">
              <a:prstClr val="black">
                <a:alpha val="22000"/>
              </a:prstClr>
            </a:outerShdw>
          </a:effectLst>
        </p:grpSpPr>
        <p:sp>
          <p:nvSpPr>
            <p:cNvPr id="125" name="Oval 100"/>
            <p:cNvSpPr>
              <a:spLocks noChangeArrowheads="1"/>
            </p:cNvSpPr>
            <p:nvPr/>
          </p:nvSpPr>
          <p:spPr bwMode="auto">
            <a:xfrm>
              <a:off x="3109938" y="1082824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Oval 101"/>
            <p:cNvSpPr>
              <a:spLocks noChangeArrowheads="1"/>
            </p:cNvSpPr>
            <p:nvPr/>
          </p:nvSpPr>
          <p:spPr bwMode="auto">
            <a:xfrm>
              <a:off x="3109938" y="1438424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Oval 102"/>
            <p:cNvSpPr>
              <a:spLocks noChangeArrowheads="1"/>
            </p:cNvSpPr>
            <p:nvPr/>
          </p:nvSpPr>
          <p:spPr bwMode="auto">
            <a:xfrm>
              <a:off x="3109938" y="1795612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Oval 103"/>
            <p:cNvSpPr>
              <a:spLocks noChangeArrowheads="1"/>
            </p:cNvSpPr>
            <p:nvPr/>
          </p:nvSpPr>
          <p:spPr bwMode="auto">
            <a:xfrm>
              <a:off x="2998813" y="1249512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Oval 104"/>
            <p:cNvSpPr>
              <a:spLocks noChangeArrowheads="1"/>
            </p:cNvSpPr>
            <p:nvPr/>
          </p:nvSpPr>
          <p:spPr bwMode="auto">
            <a:xfrm>
              <a:off x="3208363" y="1249512"/>
              <a:ext cx="26988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Oval 105"/>
            <p:cNvSpPr>
              <a:spLocks noChangeArrowheads="1"/>
            </p:cNvSpPr>
            <p:nvPr/>
          </p:nvSpPr>
          <p:spPr bwMode="auto">
            <a:xfrm>
              <a:off x="2998813" y="1595587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107"/>
            <p:cNvSpPr/>
            <p:nvPr/>
          </p:nvSpPr>
          <p:spPr bwMode="auto">
            <a:xfrm>
              <a:off x="2771798" y="987574"/>
              <a:ext cx="700088" cy="936625"/>
            </a:xfrm>
            <a:custGeom>
              <a:avLst/>
              <a:gdLst>
                <a:gd name="T0" fmla="*/ 94 w 1912"/>
                <a:gd name="T1" fmla="*/ 1129 h 2563"/>
                <a:gd name="T2" fmla="*/ 785 w 1912"/>
                <a:gd name="T3" fmla="*/ 2479 h 2563"/>
                <a:gd name="T4" fmla="*/ 1818 w 1912"/>
                <a:gd name="T5" fmla="*/ 1434 h 2563"/>
                <a:gd name="T6" fmla="*/ 1127 w 1912"/>
                <a:gd name="T7" fmla="*/ 85 h 2563"/>
                <a:gd name="T8" fmla="*/ 94 w 1912"/>
                <a:gd name="T9" fmla="*/ 1129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2" h="2563">
                  <a:moveTo>
                    <a:pt x="94" y="1129"/>
                  </a:moveTo>
                  <a:cubicBezTo>
                    <a:pt x="0" y="1790"/>
                    <a:pt x="309" y="2394"/>
                    <a:pt x="785" y="2479"/>
                  </a:cubicBezTo>
                  <a:cubicBezTo>
                    <a:pt x="1261" y="2563"/>
                    <a:pt x="1724" y="2095"/>
                    <a:pt x="1818" y="1434"/>
                  </a:cubicBezTo>
                  <a:cubicBezTo>
                    <a:pt x="1912" y="773"/>
                    <a:pt x="1603" y="169"/>
                    <a:pt x="1127" y="85"/>
                  </a:cubicBezTo>
                  <a:cubicBezTo>
                    <a:pt x="651" y="0"/>
                    <a:pt x="189" y="468"/>
                    <a:pt x="94" y="112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108"/>
            <p:cNvSpPr/>
            <p:nvPr/>
          </p:nvSpPr>
          <p:spPr bwMode="auto">
            <a:xfrm>
              <a:off x="3259163" y="1300312"/>
              <a:ext cx="28575" cy="77788"/>
            </a:xfrm>
            <a:custGeom>
              <a:avLst/>
              <a:gdLst>
                <a:gd name="T0" fmla="*/ 24 w 80"/>
                <a:gd name="T1" fmla="*/ 198 h 216"/>
                <a:gd name="T2" fmla="*/ 72 w 80"/>
                <a:gd name="T3" fmla="*/ 120 h 216"/>
                <a:gd name="T4" fmla="*/ 18 w 80"/>
                <a:gd name="T5" fmla="*/ 58 h 216"/>
                <a:gd name="T6" fmla="*/ 0 w 80"/>
                <a:gd name="T7" fmla="*/ 185 h 216"/>
                <a:gd name="T8" fmla="*/ 24 w 80"/>
                <a:gd name="T9" fmla="*/ 19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8"/>
                  </a:moveTo>
                  <a:cubicBezTo>
                    <a:pt x="24" y="198"/>
                    <a:pt x="80" y="166"/>
                    <a:pt x="72" y="120"/>
                  </a:cubicBezTo>
                  <a:cubicBezTo>
                    <a:pt x="63" y="75"/>
                    <a:pt x="31" y="0"/>
                    <a:pt x="18" y="58"/>
                  </a:cubicBezTo>
                  <a:cubicBezTo>
                    <a:pt x="5" y="116"/>
                    <a:pt x="0" y="185"/>
                    <a:pt x="0" y="185"/>
                  </a:cubicBezTo>
                  <a:cubicBezTo>
                    <a:pt x="0" y="185"/>
                    <a:pt x="2" y="216"/>
                    <a:pt x="24" y="19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109"/>
            <p:cNvSpPr/>
            <p:nvPr/>
          </p:nvSpPr>
          <p:spPr bwMode="auto">
            <a:xfrm>
              <a:off x="3154388" y="1030437"/>
              <a:ext cx="28575" cy="79375"/>
            </a:xfrm>
            <a:custGeom>
              <a:avLst/>
              <a:gdLst>
                <a:gd name="T0" fmla="*/ 24 w 81"/>
                <a:gd name="T1" fmla="*/ 199 h 217"/>
                <a:gd name="T2" fmla="*/ 72 w 81"/>
                <a:gd name="T3" fmla="*/ 121 h 217"/>
                <a:gd name="T4" fmla="*/ 18 w 81"/>
                <a:gd name="T5" fmla="*/ 59 h 217"/>
                <a:gd name="T6" fmla="*/ 0 w 81"/>
                <a:gd name="T7" fmla="*/ 186 h 217"/>
                <a:gd name="T8" fmla="*/ 24 w 81"/>
                <a:gd name="T9" fmla="*/ 19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7">
                  <a:moveTo>
                    <a:pt x="24" y="199"/>
                  </a:moveTo>
                  <a:cubicBezTo>
                    <a:pt x="24" y="199"/>
                    <a:pt x="81" y="167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7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110"/>
            <p:cNvSpPr/>
            <p:nvPr/>
          </p:nvSpPr>
          <p:spPr bwMode="auto">
            <a:xfrm>
              <a:off x="2982938" y="1333649"/>
              <a:ext cx="30163" cy="77788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111"/>
            <p:cNvSpPr/>
            <p:nvPr/>
          </p:nvSpPr>
          <p:spPr bwMode="auto">
            <a:xfrm>
              <a:off x="3170263" y="1505099"/>
              <a:ext cx="28575" cy="79375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112"/>
            <p:cNvSpPr/>
            <p:nvPr/>
          </p:nvSpPr>
          <p:spPr bwMode="auto">
            <a:xfrm>
              <a:off x="3016275" y="1568599"/>
              <a:ext cx="30163" cy="77788"/>
            </a:xfrm>
            <a:custGeom>
              <a:avLst/>
              <a:gdLst>
                <a:gd name="T0" fmla="*/ 24 w 81"/>
                <a:gd name="T1" fmla="*/ 199 h 216"/>
                <a:gd name="T2" fmla="*/ 72 w 81"/>
                <a:gd name="T3" fmla="*/ 121 h 216"/>
                <a:gd name="T4" fmla="*/ 18 w 81"/>
                <a:gd name="T5" fmla="*/ 59 h 216"/>
                <a:gd name="T6" fmla="*/ 0 w 81"/>
                <a:gd name="T7" fmla="*/ 186 h 216"/>
                <a:gd name="T8" fmla="*/ 24 w 81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6">
                  <a:moveTo>
                    <a:pt x="24" y="199"/>
                  </a:moveTo>
                  <a:cubicBezTo>
                    <a:pt x="24" y="199"/>
                    <a:pt x="81" y="166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113"/>
            <p:cNvSpPr/>
            <p:nvPr/>
          </p:nvSpPr>
          <p:spPr bwMode="auto">
            <a:xfrm>
              <a:off x="3105175" y="1160612"/>
              <a:ext cx="11113" cy="42863"/>
            </a:xfrm>
            <a:custGeom>
              <a:avLst/>
              <a:gdLst>
                <a:gd name="T0" fmla="*/ 23 w 33"/>
                <a:gd name="T1" fmla="*/ 107 h 118"/>
                <a:gd name="T2" fmla="*/ 4 w 33"/>
                <a:gd name="T3" fmla="*/ 63 h 118"/>
                <a:gd name="T4" fmla="*/ 27 w 33"/>
                <a:gd name="T5" fmla="*/ 32 h 118"/>
                <a:gd name="T6" fmla="*/ 33 w 33"/>
                <a:gd name="T7" fmla="*/ 102 h 118"/>
                <a:gd name="T8" fmla="*/ 23 w 33"/>
                <a:gd name="T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8">
                  <a:moveTo>
                    <a:pt x="23" y="107"/>
                  </a:moveTo>
                  <a:cubicBezTo>
                    <a:pt x="23" y="107"/>
                    <a:pt x="0" y="87"/>
                    <a:pt x="4" y="63"/>
                  </a:cubicBezTo>
                  <a:cubicBezTo>
                    <a:pt x="8" y="39"/>
                    <a:pt x="23" y="0"/>
                    <a:pt x="27" y="32"/>
                  </a:cubicBezTo>
                  <a:cubicBezTo>
                    <a:pt x="32" y="64"/>
                    <a:pt x="33" y="102"/>
                    <a:pt x="33" y="102"/>
                  </a:cubicBezTo>
                  <a:cubicBezTo>
                    <a:pt x="33" y="102"/>
                    <a:pt x="32" y="118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114"/>
            <p:cNvSpPr/>
            <p:nvPr/>
          </p:nvSpPr>
          <p:spPr bwMode="auto">
            <a:xfrm>
              <a:off x="2976588" y="1733699"/>
              <a:ext cx="12700" cy="42863"/>
            </a:xfrm>
            <a:custGeom>
              <a:avLst/>
              <a:gdLst>
                <a:gd name="T0" fmla="*/ 24 w 34"/>
                <a:gd name="T1" fmla="*/ 107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4 w 34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4" y="107"/>
                  </a:moveTo>
                  <a:cubicBezTo>
                    <a:pt x="24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4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115"/>
            <p:cNvSpPr/>
            <p:nvPr/>
          </p:nvSpPr>
          <p:spPr bwMode="auto">
            <a:xfrm>
              <a:off x="3267100" y="1176487"/>
              <a:ext cx="12700" cy="42863"/>
            </a:xfrm>
            <a:custGeom>
              <a:avLst/>
              <a:gdLst>
                <a:gd name="T0" fmla="*/ 23 w 34"/>
                <a:gd name="T1" fmla="*/ 106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3 w 34"/>
                <a:gd name="T9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3" y="106"/>
                  </a:moveTo>
                  <a:cubicBezTo>
                    <a:pt x="23" y="106"/>
                    <a:pt x="0" y="86"/>
                    <a:pt x="4" y="62"/>
                  </a:cubicBezTo>
                  <a:cubicBezTo>
                    <a:pt x="9" y="38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3" y="10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116"/>
            <p:cNvSpPr/>
            <p:nvPr/>
          </p:nvSpPr>
          <p:spPr bwMode="auto">
            <a:xfrm>
              <a:off x="3294088" y="1354287"/>
              <a:ext cx="25400" cy="33338"/>
            </a:xfrm>
            <a:custGeom>
              <a:avLst/>
              <a:gdLst>
                <a:gd name="T0" fmla="*/ 4 w 72"/>
                <a:gd name="T1" fmla="*/ 77 h 91"/>
                <a:gd name="T2" fmla="*/ 19 w 72"/>
                <a:gd name="T3" fmla="*/ 31 h 91"/>
                <a:gd name="T4" fmla="*/ 55 w 72"/>
                <a:gd name="T5" fmla="*/ 27 h 91"/>
                <a:gd name="T6" fmla="*/ 15 w 72"/>
                <a:gd name="T7" fmla="*/ 81 h 91"/>
                <a:gd name="T8" fmla="*/ 4 w 72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7"/>
                  </a:moveTo>
                  <a:cubicBezTo>
                    <a:pt x="4" y="77"/>
                    <a:pt x="0" y="44"/>
                    <a:pt x="19" y="31"/>
                  </a:cubicBezTo>
                  <a:cubicBezTo>
                    <a:pt x="37" y="17"/>
                    <a:pt x="72" y="0"/>
                    <a:pt x="55" y="27"/>
                  </a:cubicBezTo>
                  <a:cubicBezTo>
                    <a:pt x="38" y="53"/>
                    <a:pt x="15" y="81"/>
                    <a:pt x="15" y="81"/>
                  </a:cubicBezTo>
                  <a:cubicBezTo>
                    <a:pt x="15" y="81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117"/>
            <p:cNvSpPr/>
            <p:nvPr/>
          </p:nvSpPr>
          <p:spPr bwMode="auto">
            <a:xfrm>
              <a:off x="3198838" y="1144737"/>
              <a:ext cx="25400" cy="33338"/>
            </a:xfrm>
            <a:custGeom>
              <a:avLst/>
              <a:gdLst>
                <a:gd name="T0" fmla="*/ 4 w 71"/>
                <a:gd name="T1" fmla="*/ 76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6"/>
                  </a:moveTo>
                  <a:cubicBezTo>
                    <a:pt x="4" y="76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118"/>
            <p:cNvSpPr/>
            <p:nvPr/>
          </p:nvSpPr>
          <p:spPr bwMode="auto">
            <a:xfrm>
              <a:off x="3054375" y="1255862"/>
              <a:ext cx="25400" cy="30163"/>
            </a:xfrm>
            <a:custGeom>
              <a:avLst/>
              <a:gdLst>
                <a:gd name="T0" fmla="*/ 5 w 66"/>
                <a:gd name="T1" fmla="*/ 68 h 82"/>
                <a:gd name="T2" fmla="*/ 17 w 66"/>
                <a:gd name="T3" fmla="*/ 25 h 82"/>
                <a:gd name="T4" fmla="*/ 51 w 66"/>
                <a:gd name="T5" fmla="*/ 24 h 82"/>
                <a:gd name="T6" fmla="*/ 16 w 66"/>
                <a:gd name="T7" fmla="*/ 72 h 82"/>
                <a:gd name="T8" fmla="*/ 5 w 66"/>
                <a:gd name="T9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5" y="68"/>
                  </a:moveTo>
                  <a:cubicBezTo>
                    <a:pt x="5" y="68"/>
                    <a:pt x="0" y="37"/>
                    <a:pt x="17" y="25"/>
                  </a:cubicBezTo>
                  <a:cubicBezTo>
                    <a:pt x="34" y="14"/>
                    <a:pt x="66" y="0"/>
                    <a:pt x="51" y="24"/>
                  </a:cubicBezTo>
                  <a:cubicBezTo>
                    <a:pt x="36" y="48"/>
                    <a:pt x="16" y="72"/>
                    <a:pt x="16" y="72"/>
                  </a:cubicBezTo>
                  <a:cubicBezTo>
                    <a:pt x="16" y="72"/>
                    <a:pt x="6" y="82"/>
                    <a:pt x="5" y="6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119"/>
            <p:cNvSpPr/>
            <p:nvPr/>
          </p:nvSpPr>
          <p:spPr bwMode="auto">
            <a:xfrm>
              <a:off x="3009925" y="1513037"/>
              <a:ext cx="26988" cy="33338"/>
            </a:xfrm>
            <a:custGeom>
              <a:avLst/>
              <a:gdLst>
                <a:gd name="T0" fmla="*/ 3 w 71"/>
                <a:gd name="T1" fmla="*/ 76 h 91"/>
                <a:gd name="T2" fmla="*/ 18 w 71"/>
                <a:gd name="T3" fmla="*/ 30 h 91"/>
                <a:gd name="T4" fmla="*/ 54 w 71"/>
                <a:gd name="T5" fmla="*/ 26 h 91"/>
                <a:gd name="T6" fmla="*/ 14 w 71"/>
                <a:gd name="T7" fmla="*/ 80 h 91"/>
                <a:gd name="T8" fmla="*/ 3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3" y="76"/>
                  </a:moveTo>
                  <a:cubicBezTo>
                    <a:pt x="3" y="76"/>
                    <a:pt x="0" y="44"/>
                    <a:pt x="18" y="30"/>
                  </a:cubicBezTo>
                  <a:cubicBezTo>
                    <a:pt x="36" y="16"/>
                    <a:pt x="71" y="0"/>
                    <a:pt x="54" y="26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3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120"/>
            <p:cNvSpPr/>
            <p:nvPr/>
          </p:nvSpPr>
          <p:spPr bwMode="auto">
            <a:xfrm>
              <a:off x="3138513" y="1708299"/>
              <a:ext cx="25400" cy="33338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4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121"/>
            <p:cNvSpPr/>
            <p:nvPr/>
          </p:nvSpPr>
          <p:spPr bwMode="auto">
            <a:xfrm>
              <a:off x="3036913" y="1806724"/>
              <a:ext cx="25400" cy="33338"/>
            </a:xfrm>
            <a:custGeom>
              <a:avLst/>
              <a:gdLst>
                <a:gd name="T0" fmla="*/ 4 w 72"/>
                <a:gd name="T1" fmla="*/ 76 h 91"/>
                <a:gd name="T2" fmla="*/ 19 w 72"/>
                <a:gd name="T3" fmla="*/ 30 h 91"/>
                <a:gd name="T4" fmla="*/ 55 w 72"/>
                <a:gd name="T5" fmla="*/ 26 h 91"/>
                <a:gd name="T6" fmla="*/ 15 w 72"/>
                <a:gd name="T7" fmla="*/ 80 h 91"/>
                <a:gd name="T8" fmla="*/ 4 w 72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6"/>
                  </a:moveTo>
                  <a:cubicBezTo>
                    <a:pt x="4" y="76"/>
                    <a:pt x="0" y="43"/>
                    <a:pt x="19" y="30"/>
                  </a:cubicBezTo>
                  <a:cubicBezTo>
                    <a:pt x="37" y="16"/>
                    <a:pt x="72" y="0"/>
                    <a:pt x="55" y="26"/>
                  </a:cubicBezTo>
                  <a:cubicBezTo>
                    <a:pt x="38" y="52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122"/>
            <p:cNvSpPr/>
            <p:nvPr/>
          </p:nvSpPr>
          <p:spPr bwMode="auto">
            <a:xfrm>
              <a:off x="3133750" y="1293962"/>
              <a:ext cx="15875" cy="41275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123"/>
            <p:cNvSpPr/>
            <p:nvPr/>
          </p:nvSpPr>
          <p:spPr bwMode="auto">
            <a:xfrm>
              <a:off x="3175025" y="1651149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124"/>
            <p:cNvSpPr/>
            <p:nvPr/>
          </p:nvSpPr>
          <p:spPr bwMode="auto">
            <a:xfrm>
              <a:off x="3055963" y="1406674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9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9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5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125"/>
            <p:cNvSpPr/>
            <p:nvPr/>
          </p:nvSpPr>
          <p:spPr bwMode="auto">
            <a:xfrm>
              <a:off x="3006750" y="1243162"/>
              <a:ext cx="263525" cy="895350"/>
            </a:xfrm>
            <a:custGeom>
              <a:avLst/>
              <a:gdLst>
                <a:gd name="T0" fmla="*/ 384 w 722"/>
                <a:gd name="T1" fmla="*/ 0 h 2452"/>
                <a:gd name="T2" fmla="*/ 432 w 722"/>
                <a:gd name="T3" fmla="*/ 735 h 2452"/>
                <a:gd name="T4" fmla="*/ 640 w 722"/>
                <a:gd name="T5" fmla="*/ 578 h 2452"/>
                <a:gd name="T6" fmla="*/ 470 w 722"/>
                <a:gd name="T7" fmla="*/ 777 h 2452"/>
                <a:gd name="T8" fmla="*/ 472 w 722"/>
                <a:gd name="T9" fmla="*/ 1055 h 2452"/>
                <a:gd name="T10" fmla="*/ 722 w 722"/>
                <a:gd name="T11" fmla="*/ 1192 h 2452"/>
                <a:gd name="T12" fmla="*/ 452 w 722"/>
                <a:gd name="T13" fmla="*/ 1152 h 2452"/>
                <a:gd name="T14" fmla="*/ 392 w 722"/>
                <a:gd name="T15" fmla="*/ 1722 h 2452"/>
                <a:gd name="T16" fmla="*/ 454 w 722"/>
                <a:gd name="T17" fmla="*/ 2409 h 2452"/>
                <a:gd name="T18" fmla="*/ 227 w 722"/>
                <a:gd name="T19" fmla="*/ 2452 h 2452"/>
                <a:gd name="T20" fmla="*/ 286 w 722"/>
                <a:gd name="T21" fmla="*/ 1466 h 2452"/>
                <a:gd name="T22" fmla="*/ 329 w 722"/>
                <a:gd name="T23" fmla="*/ 1157 h 2452"/>
                <a:gd name="T24" fmla="*/ 0 w 722"/>
                <a:gd name="T25" fmla="*/ 1116 h 2452"/>
                <a:gd name="T26" fmla="*/ 337 w 722"/>
                <a:gd name="T27" fmla="*/ 1051 h 2452"/>
                <a:gd name="T28" fmla="*/ 368 w 722"/>
                <a:gd name="T29" fmla="*/ 660 h 2452"/>
                <a:gd name="T30" fmla="*/ 165 w 722"/>
                <a:gd name="T31" fmla="*/ 427 h 2452"/>
                <a:gd name="T32" fmla="*/ 370 w 722"/>
                <a:gd name="T33" fmla="*/ 538 h 2452"/>
                <a:gd name="T34" fmla="*/ 384 w 722"/>
                <a:gd name="T35" fmla="*/ 0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2" h="2452">
                  <a:moveTo>
                    <a:pt x="384" y="0"/>
                  </a:moveTo>
                  <a:cubicBezTo>
                    <a:pt x="383" y="24"/>
                    <a:pt x="432" y="735"/>
                    <a:pt x="432" y="735"/>
                  </a:cubicBezTo>
                  <a:lnTo>
                    <a:pt x="640" y="578"/>
                  </a:lnTo>
                  <a:lnTo>
                    <a:pt x="470" y="777"/>
                  </a:lnTo>
                  <a:lnTo>
                    <a:pt x="472" y="1055"/>
                  </a:lnTo>
                  <a:lnTo>
                    <a:pt x="722" y="1192"/>
                  </a:lnTo>
                  <a:lnTo>
                    <a:pt x="452" y="1152"/>
                  </a:lnTo>
                  <a:lnTo>
                    <a:pt x="392" y="1722"/>
                  </a:lnTo>
                  <a:lnTo>
                    <a:pt x="454" y="2409"/>
                  </a:lnTo>
                  <a:lnTo>
                    <a:pt x="227" y="2452"/>
                  </a:lnTo>
                  <a:lnTo>
                    <a:pt x="286" y="1466"/>
                  </a:lnTo>
                  <a:lnTo>
                    <a:pt x="329" y="1157"/>
                  </a:lnTo>
                  <a:lnTo>
                    <a:pt x="0" y="1116"/>
                  </a:lnTo>
                  <a:lnTo>
                    <a:pt x="337" y="1051"/>
                  </a:lnTo>
                  <a:lnTo>
                    <a:pt x="368" y="660"/>
                  </a:lnTo>
                  <a:lnTo>
                    <a:pt x="165" y="427"/>
                  </a:lnTo>
                  <a:lnTo>
                    <a:pt x="370" y="53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50"/>
            <p:cNvSpPr/>
            <p:nvPr/>
          </p:nvSpPr>
          <p:spPr bwMode="auto">
            <a:xfrm>
              <a:off x="3392884" y="1415430"/>
              <a:ext cx="26988" cy="23813"/>
            </a:xfrm>
            <a:custGeom>
              <a:avLst/>
              <a:gdLst>
                <a:gd name="T0" fmla="*/ 17 w 17"/>
                <a:gd name="T1" fmla="*/ 7 h 15"/>
                <a:gd name="T2" fmla="*/ 15 w 17"/>
                <a:gd name="T3" fmla="*/ 9 h 15"/>
                <a:gd name="T4" fmla="*/ 13 w 17"/>
                <a:gd name="T5" fmla="*/ 13 h 15"/>
                <a:gd name="T6" fmla="*/ 11 w 17"/>
                <a:gd name="T7" fmla="*/ 15 h 15"/>
                <a:gd name="T8" fmla="*/ 7 w 17"/>
                <a:gd name="T9" fmla="*/ 15 h 15"/>
                <a:gd name="T10" fmla="*/ 5 w 17"/>
                <a:gd name="T11" fmla="*/ 15 h 15"/>
                <a:gd name="T12" fmla="*/ 1 w 17"/>
                <a:gd name="T13" fmla="*/ 13 h 15"/>
                <a:gd name="T14" fmla="*/ 1 w 17"/>
                <a:gd name="T15" fmla="*/ 9 h 15"/>
                <a:gd name="T16" fmla="*/ 0 w 17"/>
                <a:gd name="T17" fmla="*/ 7 h 15"/>
                <a:gd name="T18" fmla="*/ 1 w 17"/>
                <a:gd name="T19" fmla="*/ 3 h 15"/>
                <a:gd name="T20" fmla="*/ 1 w 17"/>
                <a:gd name="T21" fmla="*/ 2 h 15"/>
                <a:gd name="T22" fmla="*/ 5 w 17"/>
                <a:gd name="T23" fmla="*/ 0 h 15"/>
                <a:gd name="T24" fmla="*/ 7 w 17"/>
                <a:gd name="T25" fmla="*/ 0 h 15"/>
                <a:gd name="T26" fmla="*/ 11 w 17"/>
                <a:gd name="T27" fmla="*/ 0 h 15"/>
                <a:gd name="T28" fmla="*/ 13 w 17"/>
                <a:gd name="T29" fmla="*/ 2 h 15"/>
                <a:gd name="T30" fmla="*/ 15 w 17"/>
                <a:gd name="T31" fmla="*/ 3 h 15"/>
                <a:gd name="T32" fmla="*/ 17 w 17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lnTo>
                    <a:pt x="15" y="9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55"/>
            <p:cNvSpPr/>
            <p:nvPr/>
          </p:nvSpPr>
          <p:spPr bwMode="auto">
            <a:xfrm>
              <a:off x="3315544" y="1567830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5 w 17"/>
                <a:gd name="T3" fmla="*/ 11 h 17"/>
                <a:gd name="T4" fmla="*/ 13 w 17"/>
                <a:gd name="T5" fmla="*/ 13 h 17"/>
                <a:gd name="T6" fmla="*/ 11 w 17"/>
                <a:gd name="T7" fmla="*/ 15 h 17"/>
                <a:gd name="T8" fmla="*/ 7 w 17"/>
                <a:gd name="T9" fmla="*/ 17 h 17"/>
                <a:gd name="T10" fmla="*/ 5 w 17"/>
                <a:gd name="T11" fmla="*/ 15 h 17"/>
                <a:gd name="T12" fmla="*/ 3 w 17"/>
                <a:gd name="T13" fmla="*/ 13 h 17"/>
                <a:gd name="T14" fmla="*/ 1 w 17"/>
                <a:gd name="T15" fmla="*/ 11 h 17"/>
                <a:gd name="T16" fmla="*/ 0 w 17"/>
                <a:gd name="T17" fmla="*/ 7 h 17"/>
                <a:gd name="T18" fmla="*/ 1 w 17"/>
                <a:gd name="T19" fmla="*/ 5 h 17"/>
                <a:gd name="T20" fmla="*/ 3 w 17"/>
                <a:gd name="T21" fmla="*/ 1 h 17"/>
                <a:gd name="T22" fmla="*/ 5 w 17"/>
                <a:gd name="T23" fmla="*/ 0 h 17"/>
                <a:gd name="T24" fmla="*/ 7 w 17"/>
                <a:gd name="T25" fmla="*/ 0 h 17"/>
                <a:gd name="T26" fmla="*/ 11 w 17"/>
                <a:gd name="T27" fmla="*/ 0 h 17"/>
                <a:gd name="T28" fmla="*/ 13 w 17"/>
                <a:gd name="T29" fmla="*/ 1 h 17"/>
                <a:gd name="T30" fmla="*/ 15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62"/>
            <p:cNvSpPr/>
            <p:nvPr/>
          </p:nvSpPr>
          <p:spPr bwMode="auto">
            <a:xfrm>
              <a:off x="3275856" y="1491630"/>
              <a:ext cx="26988" cy="60325"/>
            </a:xfrm>
            <a:custGeom>
              <a:avLst/>
              <a:gdLst>
                <a:gd name="T0" fmla="*/ 5 w 17"/>
                <a:gd name="T1" fmla="*/ 36 h 38"/>
                <a:gd name="T2" fmla="*/ 7 w 17"/>
                <a:gd name="T3" fmla="*/ 36 h 38"/>
                <a:gd name="T4" fmla="*/ 13 w 17"/>
                <a:gd name="T5" fmla="*/ 32 h 38"/>
                <a:gd name="T6" fmla="*/ 15 w 17"/>
                <a:gd name="T7" fmla="*/ 26 h 38"/>
                <a:gd name="T8" fmla="*/ 17 w 17"/>
                <a:gd name="T9" fmla="*/ 19 h 38"/>
                <a:gd name="T10" fmla="*/ 15 w 17"/>
                <a:gd name="T11" fmla="*/ 11 h 38"/>
                <a:gd name="T12" fmla="*/ 11 w 17"/>
                <a:gd name="T13" fmla="*/ 3 h 38"/>
                <a:gd name="T14" fmla="*/ 9 w 17"/>
                <a:gd name="T15" fmla="*/ 1 h 38"/>
                <a:gd name="T16" fmla="*/ 7 w 17"/>
                <a:gd name="T17" fmla="*/ 0 h 38"/>
                <a:gd name="T18" fmla="*/ 5 w 17"/>
                <a:gd name="T19" fmla="*/ 1 h 38"/>
                <a:gd name="T20" fmla="*/ 5 w 17"/>
                <a:gd name="T21" fmla="*/ 5 h 38"/>
                <a:gd name="T22" fmla="*/ 2 w 17"/>
                <a:gd name="T23" fmla="*/ 25 h 38"/>
                <a:gd name="T24" fmla="*/ 0 w 17"/>
                <a:gd name="T25" fmla="*/ 34 h 38"/>
                <a:gd name="T26" fmla="*/ 2 w 17"/>
                <a:gd name="T27" fmla="*/ 34 h 38"/>
                <a:gd name="T28" fmla="*/ 2 w 17"/>
                <a:gd name="T29" fmla="*/ 36 h 38"/>
                <a:gd name="T30" fmla="*/ 3 w 17"/>
                <a:gd name="T31" fmla="*/ 38 h 38"/>
                <a:gd name="T32" fmla="*/ 5 w 17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8">
                  <a:moveTo>
                    <a:pt x="5" y="36"/>
                  </a:moveTo>
                  <a:lnTo>
                    <a:pt x="7" y="36"/>
                  </a:lnTo>
                  <a:lnTo>
                    <a:pt x="13" y="32"/>
                  </a:lnTo>
                  <a:lnTo>
                    <a:pt x="15" y="26"/>
                  </a:lnTo>
                  <a:lnTo>
                    <a:pt x="17" y="19"/>
                  </a:lnTo>
                  <a:lnTo>
                    <a:pt x="15" y="11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5" y="5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63"/>
            <p:cNvSpPr/>
            <p:nvPr/>
          </p:nvSpPr>
          <p:spPr bwMode="auto">
            <a:xfrm>
              <a:off x="3203848" y="1707654"/>
              <a:ext cx="25400" cy="61913"/>
            </a:xfrm>
            <a:custGeom>
              <a:avLst/>
              <a:gdLst>
                <a:gd name="T0" fmla="*/ 6 w 16"/>
                <a:gd name="T1" fmla="*/ 37 h 39"/>
                <a:gd name="T2" fmla="*/ 8 w 16"/>
                <a:gd name="T3" fmla="*/ 37 h 39"/>
                <a:gd name="T4" fmla="*/ 12 w 16"/>
                <a:gd name="T5" fmla="*/ 33 h 39"/>
                <a:gd name="T6" fmla="*/ 16 w 16"/>
                <a:gd name="T7" fmla="*/ 27 h 39"/>
                <a:gd name="T8" fmla="*/ 16 w 16"/>
                <a:gd name="T9" fmla="*/ 20 h 39"/>
                <a:gd name="T10" fmla="*/ 14 w 16"/>
                <a:gd name="T11" fmla="*/ 12 h 39"/>
                <a:gd name="T12" fmla="*/ 10 w 16"/>
                <a:gd name="T13" fmla="*/ 4 h 39"/>
                <a:gd name="T14" fmla="*/ 8 w 16"/>
                <a:gd name="T15" fmla="*/ 2 h 39"/>
                <a:gd name="T16" fmla="*/ 8 w 16"/>
                <a:gd name="T17" fmla="*/ 0 h 39"/>
                <a:gd name="T18" fmla="*/ 6 w 16"/>
                <a:gd name="T19" fmla="*/ 2 h 39"/>
                <a:gd name="T20" fmla="*/ 4 w 16"/>
                <a:gd name="T21" fmla="*/ 6 h 39"/>
                <a:gd name="T22" fmla="*/ 0 w 16"/>
                <a:gd name="T23" fmla="*/ 25 h 39"/>
                <a:gd name="T24" fmla="*/ 0 w 16"/>
                <a:gd name="T25" fmla="*/ 35 h 39"/>
                <a:gd name="T26" fmla="*/ 0 w 16"/>
                <a:gd name="T27" fmla="*/ 35 h 39"/>
                <a:gd name="T28" fmla="*/ 0 w 16"/>
                <a:gd name="T29" fmla="*/ 37 h 39"/>
                <a:gd name="T30" fmla="*/ 2 w 16"/>
                <a:gd name="T31" fmla="*/ 39 h 39"/>
                <a:gd name="T32" fmla="*/ 6 w 16"/>
                <a:gd name="T3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9">
                  <a:moveTo>
                    <a:pt x="6" y="37"/>
                  </a:moveTo>
                  <a:lnTo>
                    <a:pt x="8" y="37"/>
                  </a:lnTo>
                  <a:lnTo>
                    <a:pt x="12" y="33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4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66"/>
            <p:cNvSpPr/>
            <p:nvPr/>
          </p:nvSpPr>
          <p:spPr bwMode="auto">
            <a:xfrm>
              <a:off x="3330972" y="1456705"/>
              <a:ext cx="12700" cy="31750"/>
            </a:xfrm>
            <a:custGeom>
              <a:avLst/>
              <a:gdLst>
                <a:gd name="T0" fmla="*/ 2 w 8"/>
                <a:gd name="T1" fmla="*/ 20 h 20"/>
                <a:gd name="T2" fmla="*/ 2 w 8"/>
                <a:gd name="T3" fmla="*/ 16 h 20"/>
                <a:gd name="T4" fmla="*/ 0 w 8"/>
                <a:gd name="T5" fmla="*/ 8 h 20"/>
                <a:gd name="T6" fmla="*/ 4 w 8"/>
                <a:gd name="T7" fmla="*/ 4 h 20"/>
                <a:gd name="T8" fmla="*/ 6 w 8"/>
                <a:gd name="T9" fmla="*/ 0 h 20"/>
                <a:gd name="T10" fmla="*/ 6 w 8"/>
                <a:gd name="T11" fmla="*/ 0 h 20"/>
                <a:gd name="T12" fmla="*/ 8 w 8"/>
                <a:gd name="T13" fmla="*/ 0 h 20"/>
                <a:gd name="T14" fmla="*/ 8 w 8"/>
                <a:gd name="T15" fmla="*/ 0 h 20"/>
                <a:gd name="T16" fmla="*/ 8 w 8"/>
                <a:gd name="T17" fmla="*/ 2 h 20"/>
                <a:gd name="T18" fmla="*/ 6 w 8"/>
                <a:gd name="T19" fmla="*/ 14 h 20"/>
                <a:gd name="T20" fmla="*/ 6 w 8"/>
                <a:gd name="T21" fmla="*/ 18 h 20"/>
                <a:gd name="T22" fmla="*/ 4 w 8"/>
                <a:gd name="T23" fmla="*/ 20 h 20"/>
                <a:gd name="T24" fmla="*/ 2 w 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0">
                  <a:moveTo>
                    <a:pt x="2" y="20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67"/>
            <p:cNvSpPr/>
            <p:nvPr/>
          </p:nvSpPr>
          <p:spPr bwMode="auto">
            <a:xfrm>
              <a:off x="3356819" y="1575768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6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4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68"/>
            <p:cNvSpPr/>
            <p:nvPr/>
          </p:nvSpPr>
          <p:spPr bwMode="auto">
            <a:xfrm>
              <a:off x="3283794" y="1628155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5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3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57" name="组合 517"/>
          <p:cNvGrpSpPr/>
          <p:nvPr/>
        </p:nvGrpSpPr>
        <p:grpSpPr>
          <a:xfrm rot="195595">
            <a:off x="9460898" y="4414232"/>
            <a:ext cx="555082" cy="969397"/>
            <a:chOff x="2771798" y="987574"/>
            <a:chExt cx="700088" cy="1150938"/>
          </a:xfrm>
          <a:effectLst>
            <a:outerShdw blurRad="139700" dist="63500" dir="10800000" algn="r" rotWithShape="0">
              <a:prstClr val="black">
                <a:alpha val="22000"/>
              </a:prstClr>
            </a:outerShdw>
          </a:effectLst>
        </p:grpSpPr>
        <p:sp>
          <p:nvSpPr>
            <p:cNvPr id="158" name="Oval 100"/>
            <p:cNvSpPr>
              <a:spLocks noChangeArrowheads="1"/>
            </p:cNvSpPr>
            <p:nvPr/>
          </p:nvSpPr>
          <p:spPr bwMode="auto">
            <a:xfrm>
              <a:off x="3109938" y="1082824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Oval 101"/>
            <p:cNvSpPr>
              <a:spLocks noChangeArrowheads="1"/>
            </p:cNvSpPr>
            <p:nvPr/>
          </p:nvSpPr>
          <p:spPr bwMode="auto">
            <a:xfrm>
              <a:off x="3109938" y="1438424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Oval 102"/>
            <p:cNvSpPr>
              <a:spLocks noChangeArrowheads="1"/>
            </p:cNvSpPr>
            <p:nvPr/>
          </p:nvSpPr>
          <p:spPr bwMode="auto">
            <a:xfrm>
              <a:off x="3109938" y="1795612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Oval 103"/>
            <p:cNvSpPr>
              <a:spLocks noChangeArrowheads="1"/>
            </p:cNvSpPr>
            <p:nvPr/>
          </p:nvSpPr>
          <p:spPr bwMode="auto">
            <a:xfrm>
              <a:off x="2998813" y="1249512"/>
              <a:ext cx="25400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Oval 104"/>
            <p:cNvSpPr>
              <a:spLocks noChangeArrowheads="1"/>
            </p:cNvSpPr>
            <p:nvPr/>
          </p:nvSpPr>
          <p:spPr bwMode="auto">
            <a:xfrm>
              <a:off x="3208363" y="1249512"/>
              <a:ext cx="26988" cy="2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Oval 105"/>
            <p:cNvSpPr>
              <a:spLocks noChangeArrowheads="1"/>
            </p:cNvSpPr>
            <p:nvPr/>
          </p:nvSpPr>
          <p:spPr bwMode="auto">
            <a:xfrm>
              <a:off x="2998813" y="1595587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107"/>
            <p:cNvSpPr/>
            <p:nvPr/>
          </p:nvSpPr>
          <p:spPr bwMode="auto">
            <a:xfrm>
              <a:off x="2771798" y="987574"/>
              <a:ext cx="700088" cy="936625"/>
            </a:xfrm>
            <a:custGeom>
              <a:avLst/>
              <a:gdLst>
                <a:gd name="T0" fmla="*/ 94 w 1912"/>
                <a:gd name="T1" fmla="*/ 1129 h 2563"/>
                <a:gd name="T2" fmla="*/ 785 w 1912"/>
                <a:gd name="T3" fmla="*/ 2479 h 2563"/>
                <a:gd name="T4" fmla="*/ 1818 w 1912"/>
                <a:gd name="T5" fmla="*/ 1434 h 2563"/>
                <a:gd name="T6" fmla="*/ 1127 w 1912"/>
                <a:gd name="T7" fmla="*/ 85 h 2563"/>
                <a:gd name="T8" fmla="*/ 94 w 1912"/>
                <a:gd name="T9" fmla="*/ 1129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2" h="2563">
                  <a:moveTo>
                    <a:pt x="94" y="1129"/>
                  </a:moveTo>
                  <a:cubicBezTo>
                    <a:pt x="0" y="1790"/>
                    <a:pt x="309" y="2394"/>
                    <a:pt x="785" y="2479"/>
                  </a:cubicBezTo>
                  <a:cubicBezTo>
                    <a:pt x="1261" y="2563"/>
                    <a:pt x="1724" y="2095"/>
                    <a:pt x="1818" y="1434"/>
                  </a:cubicBezTo>
                  <a:cubicBezTo>
                    <a:pt x="1912" y="773"/>
                    <a:pt x="1603" y="169"/>
                    <a:pt x="1127" y="85"/>
                  </a:cubicBezTo>
                  <a:cubicBezTo>
                    <a:pt x="651" y="0"/>
                    <a:pt x="189" y="468"/>
                    <a:pt x="94" y="1129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108"/>
            <p:cNvSpPr/>
            <p:nvPr/>
          </p:nvSpPr>
          <p:spPr bwMode="auto">
            <a:xfrm>
              <a:off x="3259163" y="1300312"/>
              <a:ext cx="28575" cy="77788"/>
            </a:xfrm>
            <a:custGeom>
              <a:avLst/>
              <a:gdLst>
                <a:gd name="T0" fmla="*/ 24 w 80"/>
                <a:gd name="T1" fmla="*/ 198 h 216"/>
                <a:gd name="T2" fmla="*/ 72 w 80"/>
                <a:gd name="T3" fmla="*/ 120 h 216"/>
                <a:gd name="T4" fmla="*/ 18 w 80"/>
                <a:gd name="T5" fmla="*/ 58 h 216"/>
                <a:gd name="T6" fmla="*/ 0 w 80"/>
                <a:gd name="T7" fmla="*/ 185 h 216"/>
                <a:gd name="T8" fmla="*/ 24 w 80"/>
                <a:gd name="T9" fmla="*/ 19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8"/>
                  </a:moveTo>
                  <a:cubicBezTo>
                    <a:pt x="24" y="198"/>
                    <a:pt x="80" y="166"/>
                    <a:pt x="72" y="120"/>
                  </a:cubicBezTo>
                  <a:cubicBezTo>
                    <a:pt x="63" y="75"/>
                    <a:pt x="31" y="0"/>
                    <a:pt x="18" y="58"/>
                  </a:cubicBezTo>
                  <a:cubicBezTo>
                    <a:pt x="5" y="116"/>
                    <a:pt x="0" y="185"/>
                    <a:pt x="0" y="185"/>
                  </a:cubicBezTo>
                  <a:cubicBezTo>
                    <a:pt x="0" y="185"/>
                    <a:pt x="2" y="216"/>
                    <a:pt x="24" y="19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109"/>
            <p:cNvSpPr/>
            <p:nvPr/>
          </p:nvSpPr>
          <p:spPr bwMode="auto">
            <a:xfrm>
              <a:off x="3154388" y="1030437"/>
              <a:ext cx="28575" cy="79375"/>
            </a:xfrm>
            <a:custGeom>
              <a:avLst/>
              <a:gdLst>
                <a:gd name="T0" fmla="*/ 24 w 81"/>
                <a:gd name="T1" fmla="*/ 199 h 217"/>
                <a:gd name="T2" fmla="*/ 72 w 81"/>
                <a:gd name="T3" fmla="*/ 121 h 217"/>
                <a:gd name="T4" fmla="*/ 18 w 81"/>
                <a:gd name="T5" fmla="*/ 59 h 217"/>
                <a:gd name="T6" fmla="*/ 0 w 81"/>
                <a:gd name="T7" fmla="*/ 186 h 217"/>
                <a:gd name="T8" fmla="*/ 24 w 81"/>
                <a:gd name="T9" fmla="*/ 19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7">
                  <a:moveTo>
                    <a:pt x="24" y="199"/>
                  </a:moveTo>
                  <a:cubicBezTo>
                    <a:pt x="24" y="199"/>
                    <a:pt x="81" y="167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7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110"/>
            <p:cNvSpPr/>
            <p:nvPr/>
          </p:nvSpPr>
          <p:spPr bwMode="auto">
            <a:xfrm>
              <a:off x="2982938" y="1333649"/>
              <a:ext cx="30163" cy="77788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111"/>
            <p:cNvSpPr/>
            <p:nvPr/>
          </p:nvSpPr>
          <p:spPr bwMode="auto">
            <a:xfrm>
              <a:off x="3170263" y="1505099"/>
              <a:ext cx="28575" cy="79375"/>
            </a:xfrm>
            <a:custGeom>
              <a:avLst/>
              <a:gdLst>
                <a:gd name="T0" fmla="*/ 24 w 80"/>
                <a:gd name="T1" fmla="*/ 199 h 216"/>
                <a:gd name="T2" fmla="*/ 71 w 80"/>
                <a:gd name="T3" fmla="*/ 121 h 216"/>
                <a:gd name="T4" fmla="*/ 18 w 80"/>
                <a:gd name="T5" fmla="*/ 59 h 216"/>
                <a:gd name="T6" fmla="*/ 0 w 80"/>
                <a:gd name="T7" fmla="*/ 186 h 216"/>
                <a:gd name="T8" fmla="*/ 24 w 80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6">
                  <a:moveTo>
                    <a:pt x="24" y="199"/>
                  </a:moveTo>
                  <a:cubicBezTo>
                    <a:pt x="24" y="199"/>
                    <a:pt x="80" y="166"/>
                    <a:pt x="71" y="121"/>
                  </a:cubicBezTo>
                  <a:cubicBezTo>
                    <a:pt x="62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1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112"/>
            <p:cNvSpPr/>
            <p:nvPr/>
          </p:nvSpPr>
          <p:spPr bwMode="auto">
            <a:xfrm>
              <a:off x="3016275" y="1568599"/>
              <a:ext cx="30163" cy="77788"/>
            </a:xfrm>
            <a:custGeom>
              <a:avLst/>
              <a:gdLst>
                <a:gd name="T0" fmla="*/ 24 w 81"/>
                <a:gd name="T1" fmla="*/ 199 h 216"/>
                <a:gd name="T2" fmla="*/ 72 w 81"/>
                <a:gd name="T3" fmla="*/ 121 h 216"/>
                <a:gd name="T4" fmla="*/ 18 w 81"/>
                <a:gd name="T5" fmla="*/ 59 h 216"/>
                <a:gd name="T6" fmla="*/ 0 w 81"/>
                <a:gd name="T7" fmla="*/ 186 h 216"/>
                <a:gd name="T8" fmla="*/ 24 w 81"/>
                <a:gd name="T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16">
                  <a:moveTo>
                    <a:pt x="24" y="199"/>
                  </a:moveTo>
                  <a:cubicBezTo>
                    <a:pt x="24" y="199"/>
                    <a:pt x="81" y="166"/>
                    <a:pt x="72" y="121"/>
                  </a:cubicBezTo>
                  <a:cubicBezTo>
                    <a:pt x="63" y="76"/>
                    <a:pt x="31" y="0"/>
                    <a:pt x="18" y="59"/>
                  </a:cubicBezTo>
                  <a:cubicBezTo>
                    <a:pt x="5" y="117"/>
                    <a:pt x="0" y="186"/>
                    <a:pt x="0" y="186"/>
                  </a:cubicBezTo>
                  <a:cubicBezTo>
                    <a:pt x="0" y="186"/>
                    <a:pt x="2" y="216"/>
                    <a:pt x="24" y="19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113"/>
            <p:cNvSpPr/>
            <p:nvPr/>
          </p:nvSpPr>
          <p:spPr bwMode="auto">
            <a:xfrm>
              <a:off x="3105175" y="1160612"/>
              <a:ext cx="11113" cy="42863"/>
            </a:xfrm>
            <a:custGeom>
              <a:avLst/>
              <a:gdLst>
                <a:gd name="T0" fmla="*/ 23 w 33"/>
                <a:gd name="T1" fmla="*/ 107 h 118"/>
                <a:gd name="T2" fmla="*/ 4 w 33"/>
                <a:gd name="T3" fmla="*/ 63 h 118"/>
                <a:gd name="T4" fmla="*/ 27 w 33"/>
                <a:gd name="T5" fmla="*/ 32 h 118"/>
                <a:gd name="T6" fmla="*/ 33 w 33"/>
                <a:gd name="T7" fmla="*/ 102 h 118"/>
                <a:gd name="T8" fmla="*/ 23 w 33"/>
                <a:gd name="T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8">
                  <a:moveTo>
                    <a:pt x="23" y="107"/>
                  </a:moveTo>
                  <a:cubicBezTo>
                    <a:pt x="23" y="107"/>
                    <a:pt x="0" y="87"/>
                    <a:pt x="4" y="63"/>
                  </a:cubicBezTo>
                  <a:cubicBezTo>
                    <a:pt x="8" y="39"/>
                    <a:pt x="23" y="0"/>
                    <a:pt x="27" y="32"/>
                  </a:cubicBezTo>
                  <a:cubicBezTo>
                    <a:pt x="32" y="64"/>
                    <a:pt x="33" y="102"/>
                    <a:pt x="33" y="102"/>
                  </a:cubicBezTo>
                  <a:cubicBezTo>
                    <a:pt x="33" y="102"/>
                    <a:pt x="32" y="118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114"/>
            <p:cNvSpPr/>
            <p:nvPr/>
          </p:nvSpPr>
          <p:spPr bwMode="auto">
            <a:xfrm>
              <a:off x="2976588" y="1733699"/>
              <a:ext cx="12700" cy="42863"/>
            </a:xfrm>
            <a:custGeom>
              <a:avLst/>
              <a:gdLst>
                <a:gd name="T0" fmla="*/ 24 w 34"/>
                <a:gd name="T1" fmla="*/ 107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4 w 34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4" y="107"/>
                  </a:moveTo>
                  <a:cubicBezTo>
                    <a:pt x="24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4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115"/>
            <p:cNvSpPr/>
            <p:nvPr/>
          </p:nvSpPr>
          <p:spPr bwMode="auto">
            <a:xfrm>
              <a:off x="3267100" y="1176487"/>
              <a:ext cx="12700" cy="42863"/>
            </a:xfrm>
            <a:custGeom>
              <a:avLst/>
              <a:gdLst>
                <a:gd name="T0" fmla="*/ 23 w 34"/>
                <a:gd name="T1" fmla="*/ 106 h 117"/>
                <a:gd name="T2" fmla="*/ 4 w 34"/>
                <a:gd name="T3" fmla="*/ 62 h 117"/>
                <a:gd name="T4" fmla="*/ 28 w 34"/>
                <a:gd name="T5" fmla="*/ 32 h 117"/>
                <a:gd name="T6" fmla="*/ 34 w 34"/>
                <a:gd name="T7" fmla="*/ 101 h 117"/>
                <a:gd name="T8" fmla="*/ 23 w 34"/>
                <a:gd name="T9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7">
                  <a:moveTo>
                    <a:pt x="23" y="106"/>
                  </a:moveTo>
                  <a:cubicBezTo>
                    <a:pt x="23" y="106"/>
                    <a:pt x="0" y="86"/>
                    <a:pt x="4" y="62"/>
                  </a:cubicBezTo>
                  <a:cubicBezTo>
                    <a:pt x="9" y="38"/>
                    <a:pt x="23" y="0"/>
                    <a:pt x="28" y="32"/>
                  </a:cubicBezTo>
                  <a:cubicBezTo>
                    <a:pt x="32" y="64"/>
                    <a:pt x="34" y="101"/>
                    <a:pt x="34" y="101"/>
                  </a:cubicBezTo>
                  <a:cubicBezTo>
                    <a:pt x="34" y="101"/>
                    <a:pt x="33" y="117"/>
                    <a:pt x="23" y="10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116"/>
            <p:cNvSpPr/>
            <p:nvPr/>
          </p:nvSpPr>
          <p:spPr bwMode="auto">
            <a:xfrm>
              <a:off x="3294088" y="1354287"/>
              <a:ext cx="25400" cy="33338"/>
            </a:xfrm>
            <a:custGeom>
              <a:avLst/>
              <a:gdLst>
                <a:gd name="T0" fmla="*/ 4 w 72"/>
                <a:gd name="T1" fmla="*/ 77 h 91"/>
                <a:gd name="T2" fmla="*/ 19 w 72"/>
                <a:gd name="T3" fmla="*/ 31 h 91"/>
                <a:gd name="T4" fmla="*/ 55 w 72"/>
                <a:gd name="T5" fmla="*/ 27 h 91"/>
                <a:gd name="T6" fmla="*/ 15 w 72"/>
                <a:gd name="T7" fmla="*/ 81 h 91"/>
                <a:gd name="T8" fmla="*/ 4 w 72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7"/>
                  </a:moveTo>
                  <a:cubicBezTo>
                    <a:pt x="4" y="77"/>
                    <a:pt x="0" y="44"/>
                    <a:pt x="19" y="31"/>
                  </a:cubicBezTo>
                  <a:cubicBezTo>
                    <a:pt x="37" y="17"/>
                    <a:pt x="72" y="0"/>
                    <a:pt x="55" y="27"/>
                  </a:cubicBezTo>
                  <a:cubicBezTo>
                    <a:pt x="38" y="53"/>
                    <a:pt x="15" y="81"/>
                    <a:pt x="15" y="81"/>
                  </a:cubicBezTo>
                  <a:cubicBezTo>
                    <a:pt x="15" y="81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117"/>
            <p:cNvSpPr/>
            <p:nvPr/>
          </p:nvSpPr>
          <p:spPr bwMode="auto">
            <a:xfrm>
              <a:off x="3198838" y="1144737"/>
              <a:ext cx="25400" cy="33338"/>
            </a:xfrm>
            <a:custGeom>
              <a:avLst/>
              <a:gdLst>
                <a:gd name="T0" fmla="*/ 4 w 71"/>
                <a:gd name="T1" fmla="*/ 76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6"/>
                  </a:moveTo>
                  <a:cubicBezTo>
                    <a:pt x="4" y="76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118"/>
            <p:cNvSpPr/>
            <p:nvPr/>
          </p:nvSpPr>
          <p:spPr bwMode="auto">
            <a:xfrm>
              <a:off x="3054375" y="1255862"/>
              <a:ext cx="25400" cy="30163"/>
            </a:xfrm>
            <a:custGeom>
              <a:avLst/>
              <a:gdLst>
                <a:gd name="T0" fmla="*/ 5 w 66"/>
                <a:gd name="T1" fmla="*/ 68 h 82"/>
                <a:gd name="T2" fmla="*/ 17 w 66"/>
                <a:gd name="T3" fmla="*/ 25 h 82"/>
                <a:gd name="T4" fmla="*/ 51 w 66"/>
                <a:gd name="T5" fmla="*/ 24 h 82"/>
                <a:gd name="T6" fmla="*/ 16 w 66"/>
                <a:gd name="T7" fmla="*/ 72 h 82"/>
                <a:gd name="T8" fmla="*/ 5 w 66"/>
                <a:gd name="T9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5" y="68"/>
                  </a:moveTo>
                  <a:cubicBezTo>
                    <a:pt x="5" y="68"/>
                    <a:pt x="0" y="37"/>
                    <a:pt x="17" y="25"/>
                  </a:cubicBezTo>
                  <a:cubicBezTo>
                    <a:pt x="34" y="14"/>
                    <a:pt x="66" y="0"/>
                    <a:pt x="51" y="24"/>
                  </a:cubicBezTo>
                  <a:cubicBezTo>
                    <a:pt x="36" y="48"/>
                    <a:pt x="16" y="72"/>
                    <a:pt x="16" y="72"/>
                  </a:cubicBezTo>
                  <a:cubicBezTo>
                    <a:pt x="16" y="72"/>
                    <a:pt x="6" y="82"/>
                    <a:pt x="5" y="68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119"/>
            <p:cNvSpPr/>
            <p:nvPr/>
          </p:nvSpPr>
          <p:spPr bwMode="auto">
            <a:xfrm>
              <a:off x="3009925" y="1513037"/>
              <a:ext cx="26988" cy="33338"/>
            </a:xfrm>
            <a:custGeom>
              <a:avLst/>
              <a:gdLst>
                <a:gd name="T0" fmla="*/ 3 w 71"/>
                <a:gd name="T1" fmla="*/ 76 h 91"/>
                <a:gd name="T2" fmla="*/ 18 w 71"/>
                <a:gd name="T3" fmla="*/ 30 h 91"/>
                <a:gd name="T4" fmla="*/ 54 w 71"/>
                <a:gd name="T5" fmla="*/ 26 h 91"/>
                <a:gd name="T6" fmla="*/ 14 w 71"/>
                <a:gd name="T7" fmla="*/ 80 h 91"/>
                <a:gd name="T8" fmla="*/ 3 w 71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3" y="76"/>
                  </a:moveTo>
                  <a:cubicBezTo>
                    <a:pt x="3" y="76"/>
                    <a:pt x="0" y="44"/>
                    <a:pt x="18" y="30"/>
                  </a:cubicBezTo>
                  <a:cubicBezTo>
                    <a:pt x="36" y="16"/>
                    <a:pt x="71" y="0"/>
                    <a:pt x="54" y="26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3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120"/>
            <p:cNvSpPr/>
            <p:nvPr/>
          </p:nvSpPr>
          <p:spPr bwMode="auto">
            <a:xfrm>
              <a:off x="3138513" y="1708299"/>
              <a:ext cx="25400" cy="33338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4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4" y="80"/>
                    <a:pt x="14" y="80"/>
                  </a:cubicBezTo>
                  <a:cubicBezTo>
                    <a:pt x="14" y="80"/>
                    <a:pt x="3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121"/>
            <p:cNvSpPr/>
            <p:nvPr/>
          </p:nvSpPr>
          <p:spPr bwMode="auto">
            <a:xfrm>
              <a:off x="3036913" y="1806724"/>
              <a:ext cx="25400" cy="33338"/>
            </a:xfrm>
            <a:custGeom>
              <a:avLst/>
              <a:gdLst>
                <a:gd name="T0" fmla="*/ 4 w 72"/>
                <a:gd name="T1" fmla="*/ 76 h 91"/>
                <a:gd name="T2" fmla="*/ 19 w 72"/>
                <a:gd name="T3" fmla="*/ 30 h 91"/>
                <a:gd name="T4" fmla="*/ 55 w 72"/>
                <a:gd name="T5" fmla="*/ 26 h 91"/>
                <a:gd name="T6" fmla="*/ 15 w 72"/>
                <a:gd name="T7" fmla="*/ 80 h 91"/>
                <a:gd name="T8" fmla="*/ 4 w 72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1">
                  <a:moveTo>
                    <a:pt x="4" y="76"/>
                  </a:moveTo>
                  <a:cubicBezTo>
                    <a:pt x="4" y="76"/>
                    <a:pt x="0" y="43"/>
                    <a:pt x="19" y="30"/>
                  </a:cubicBezTo>
                  <a:cubicBezTo>
                    <a:pt x="37" y="16"/>
                    <a:pt x="72" y="0"/>
                    <a:pt x="55" y="26"/>
                  </a:cubicBezTo>
                  <a:cubicBezTo>
                    <a:pt x="38" y="52"/>
                    <a:pt x="15" y="80"/>
                    <a:pt x="15" y="80"/>
                  </a:cubicBezTo>
                  <a:cubicBezTo>
                    <a:pt x="15" y="80"/>
                    <a:pt x="4" y="91"/>
                    <a:pt x="4" y="76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122"/>
            <p:cNvSpPr/>
            <p:nvPr/>
          </p:nvSpPr>
          <p:spPr bwMode="auto">
            <a:xfrm>
              <a:off x="3133750" y="1293962"/>
              <a:ext cx="15875" cy="41275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123"/>
            <p:cNvSpPr/>
            <p:nvPr/>
          </p:nvSpPr>
          <p:spPr bwMode="auto">
            <a:xfrm>
              <a:off x="3175025" y="1651149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124"/>
            <p:cNvSpPr/>
            <p:nvPr/>
          </p:nvSpPr>
          <p:spPr bwMode="auto">
            <a:xfrm>
              <a:off x="3055963" y="1406674"/>
              <a:ext cx="14288" cy="42863"/>
            </a:xfrm>
            <a:custGeom>
              <a:avLst/>
              <a:gdLst>
                <a:gd name="T0" fmla="*/ 18 w 42"/>
                <a:gd name="T1" fmla="*/ 103 h 116"/>
                <a:gd name="T2" fmla="*/ 9 w 42"/>
                <a:gd name="T3" fmla="*/ 55 h 116"/>
                <a:gd name="T4" fmla="*/ 39 w 42"/>
                <a:gd name="T5" fmla="*/ 32 h 116"/>
                <a:gd name="T6" fmla="*/ 29 w 42"/>
                <a:gd name="T7" fmla="*/ 101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9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5"/>
                    <a:pt x="29" y="101"/>
                    <a:pt x="29" y="101"/>
                  </a:cubicBezTo>
                  <a:cubicBezTo>
                    <a:pt x="29" y="101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125"/>
            <p:cNvSpPr/>
            <p:nvPr/>
          </p:nvSpPr>
          <p:spPr bwMode="auto">
            <a:xfrm>
              <a:off x="3006750" y="1243162"/>
              <a:ext cx="263525" cy="895350"/>
            </a:xfrm>
            <a:custGeom>
              <a:avLst/>
              <a:gdLst>
                <a:gd name="T0" fmla="*/ 384 w 722"/>
                <a:gd name="T1" fmla="*/ 0 h 2452"/>
                <a:gd name="T2" fmla="*/ 432 w 722"/>
                <a:gd name="T3" fmla="*/ 735 h 2452"/>
                <a:gd name="T4" fmla="*/ 640 w 722"/>
                <a:gd name="T5" fmla="*/ 578 h 2452"/>
                <a:gd name="T6" fmla="*/ 470 w 722"/>
                <a:gd name="T7" fmla="*/ 777 h 2452"/>
                <a:gd name="T8" fmla="*/ 472 w 722"/>
                <a:gd name="T9" fmla="*/ 1055 h 2452"/>
                <a:gd name="T10" fmla="*/ 722 w 722"/>
                <a:gd name="T11" fmla="*/ 1192 h 2452"/>
                <a:gd name="T12" fmla="*/ 452 w 722"/>
                <a:gd name="T13" fmla="*/ 1152 h 2452"/>
                <a:gd name="T14" fmla="*/ 392 w 722"/>
                <a:gd name="T15" fmla="*/ 1722 h 2452"/>
                <a:gd name="T16" fmla="*/ 454 w 722"/>
                <a:gd name="T17" fmla="*/ 2409 h 2452"/>
                <a:gd name="T18" fmla="*/ 227 w 722"/>
                <a:gd name="T19" fmla="*/ 2452 h 2452"/>
                <a:gd name="T20" fmla="*/ 286 w 722"/>
                <a:gd name="T21" fmla="*/ 1466 h 2452"/>
                <a:gd name="T22" fmla="*/ 329 w 722"/>
                <a:gd name="T23" fmla="*/ 1157 h 2452"/>
                <a:gd name="T24" fmla="*/ 0 w 722"/>
                <a:gd name="T25" fmla="*/ 1116 h 2452"/>
                <a:gd name="T26" fmla="*/ 337 w 722"/>
                <a:gd name="T27" fmla="*/ 1051 h 2452"/>
                <a:gd name="T28" fmla="*/ 368 w 722"/>
                <a:gd name="T29" fmla="*/ 660 h 2452"/>
                <a:gd name="T30" fmla="*/ 165 w 722"/>
                <a:gd name="T31" fmla="*/ 427 h 2452"/>
                <a:gd name="T32" fmla="*/ 370 w 722"/>
                <a:gd name="T33" fmla="*/ 538 h 2452"/>
                <a:gd name="T34" fmla="*/ 384 w 722"/>
                <a:gd name="T35" fmla="*/ 0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2" h="2452">
                  <a:moveTo>
                    <a:pt x="384" y="0"/>
                  </a:moveTo>
                  <a:cubicBezTo>
                    <a:pt x="383" y="24"/>
                    <a:pt x="432" y="735"/>
                    <a:pt x="432" y="735"/>
                  </a:cubicBezTo>
                  <a:lnTo>
                    <a:pt x="640" y="578"/>
                  </a:lnTo>
                  <a:lnTo>
                    <a:pt x="470" y="777"/>
                  </a:lnTo>
                  <a:lnTo>
                    <a:pt x="472" y="1055"/>
                  </a:lnTo>
                  <a:lnTo>
                    <a:pt x="722" y="1192"/>
                  </a:lnTo>
                  <a:lnTo>
                    <a:pt x="452" y="1152"/>
                  </a:lnTo>
                  <a:lnTo>
                    <a:pt x="392" y="1722"/>
                  </a:lnTo>
                  <a:lnTo>
                    <a:pt x="454" y="2409"/>
                  </a:lnTo>
                  <a:lnTo>
                    <a:pt x="227" y="2452"/>
                  </a:lnTo>
                  <a:lnTo>
                    <a:pt x="286" y="1466"/>
                  </a:lnTo>
                  <a:lnTo>
                    <a:pt x="329" y="1157"/>
                  </a:lnTo>
                  <a:lnTo>
                    <a:pt x="0" y="1116"/>
                  </a:lnTo>
                  <a:lnTo>
                    <a:pt x="337" y="1051"/>
                  </a:lnTo>
                  <a:lnTo>
                    <a:pt x="368" y="660"/>
                  </a:lnTo>
                  <a:lnTo>
                    <a:pt x="165" y="427"/>
                  </a:lnTo>
                  <a:lnTo>
                    <a:pt x="370" y="53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50"/>
            <p:cNvSpPr/>
            <p:nvPr/>
          </p:nvSpPr>
          <p:spPr bwMode="auto">
            <a:xfrm>
              <a:off x="3392884" y="1415430"/>
              <a:ext cx="26988" cy="23813"/>
            </a:xfrm>
            <a:custGeom>
              <a:avLst/>
              <a:gdLst>
                <a:gd name="T0" fmla="*/ 17 w 17"/>
                <a:gd name="T1" fmla="*/ 7 h 15"/>
                <a:gd name="T2" fmla="*/ 15 w 17"/>
                <a:gd name="T3" fmla="*/ 9 h 15"/>
                <a:gd name="T4" fmla="*/ 13 w 17"/>
                <a:gd name="T5" fmla="*/ 13 h 15"/>
                <a:gd name="T6" fmla="*/ 11 w 17"/>
                <a:gd name="T7" fmla="*/ 15 h 15"/>
                <a:gd name="T8" fmla="*/ 7 w 17"/>
                <a:gd name="T9" fmla="*/ 15 h 15"/>
                <a:gd name="T10" fmla="*/ 5 w 17"/>
                <a:gd name="T11" fmla="*/ 15 h 15"/>
                <a:gd name="T12" fmla="*/ 1 w 17"/>
                <a:gd name="T13" fmla="*/ 13 h 15"/>
                <a:gd name="T14" fmla="*/ 1 w 17"/>
                <a:gd name="T15" fmla="*/ 9 h 15"/>
                <a:gd name="T16" fmla="*/ 0 w 17"/>
                <a:gd name="T17" fmla="*/ 7 h 15"/>
                <a:gd name="T18" fmla="*/ 1 w 17"/>
                <a:gd name="T19" fmla="*/ 3 h 15"/>
                <a:gd name="T20" fmla="*/ 1 w 17"/>
                <a:gd name="T21" fmla="*/ 2 h 15"/>
                <a:gd name="T22" fmla="*/ 5 w 17"/>
                <a:gd name="T23" fmla="*/ 0 h 15"/>
                <a:gd name="T24" fmla="*/ 7 w 17"/>
                <a:gd name="T25" fmla="*/ 0 h 15"/>
                <a:gd name="T26" fmla="*/ 11 w 17"/>
                <a:gd name="T27" fmla="*/ 0 h 15"/>
                <a:gd name="T28" fmla="*/ 13 w 17"/>
                <a:gd name="T29" fmla="*/ 2 h 15"/>
                <a:gd name="T30" fmla="*/ 15 w 17"/>
                <a:gd name="T31" fmla="*/ 3 h 15"/>
                <a:gd name="T32" fmla="*/ 17 w 17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lnTo>
                    <a:pt x="15" y="9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55"/>
            <p:cNvSpPr/>
            <p:nvPr/>
          </p:nvSpPr>
          <p:spPr bwMode="auto">
            <a:xfrm>
              <a:off x="3315544" y="1567830"/>
              <a:ext cx="26988" cy="26988"/>
            </a:xfrm>
            <a:custGeom>
              <a:avLst/>
              <a:gdLst>
                <a:gd name="T0" fmla="*/ 17 w 17"/>
                <a:gd name="T1" fmla="*/ 7 h 17"/>
                <a:gd name="T2" fmla="*/ 15 w 17"/>
                <a:gd name="T3" fmla="*/ 11 h 17"/>
                <a:gd name="T4" fmla="*/ 13 w 17"/>
                <a:gd name="T5" fmla="*/ 13 h 17"/>
                <a:gd name="T6" fmla="*/ 11 w 17"/>
                <a:gd name="T7" fmla="*/ 15 h 17"/>
                <a:gd name="T8" fmla="*/ 7 w 17"/>
                <a:gd name="T9" fmla="*/ 17 h 17"/>
                <a:gd name="T10" fmla="*/ 5 w 17"/>
                <a:gd name="T11" fmla="*/ 15 h 17"/>
                <a:gd name="T12" fmla="*/ 3 w 17"/>
                <a:gd name="T13" fmla="*/ 13 h 17"/>
                <a:gd name="T14" fmla="*/ 1 w 17"/>
                <a:gd name="T15" fmla="*/ 11 h 17"/>
                <a:gd name="T16" fmla="*/ 0 w 17"/>
                <a:gd name="T17" fmla="*/ 7 h 17"/>
                <a:gd name="T18" fmla="*/ 1 w 17"/>
                <a:gd name="T19" fmla="*/ 5 h 17"/>
                <a:gd name="T20" fmla="*/ 3 w 17"/>
                <a:gd name="T21" fmla="*/ 1 h 17"/>
                <a:gd name="T22" fmla="*/ 5 w 17"/>
                <a:gd name="T23" fmla="*/ 0 h 17"/>
                <a:gd name="T24" fmla="*/ 7 w 17"/>
                <a:gd name="T25" fmla="*/ 0 h 17"/>
                <a:gd name="T26" fmla="*/ 11 w 17"/>
                <a:gd name="T27" fmla="*/ 0 h 17"/>
                <a:gd name="T28" fmla="*/ 13 w 17"/>
                <a:gd name="T29" fmla="*/ 1 h 17"/>
                <a:gd name="T30" fmla="*/ 15 w 17"/>
                <a:gd name="T31" fmla="*/ 5 h 17"/>
                <a:gd name="T32" fmla="*/ 17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62"/>
            <p:cNvSpPr/>
            <p:nvPr/>
          </p:nvSpPr>
          <p:spPr bwMode="auto">
            <a:xfrm>
              <a:off x="3275856" y="1491630"/>
              <a:ext cx="26988" cy="60325"/>
            </a:xfrm>
            <a:custGeom>
              <a:avLst/>
              <a:gdLst>
                <a:gd name="T0" fmla="*/ 5 w 17"/>
                <a:gd name="T1" fmla="*/ 36 h 38"/>
                <a:gd name="T2" fmla="*/ 7 w 17"/>
                <a:gd name="T3" fmla="*/ 36 h 38"/>
                <a:gd name="T4" fmla="*/ 13 w 17"/>
                <a:gd name="T5" fmla="*/ 32 h 38"/>
                <a:gd name="T6" fmla="*/ 15 w 17"/>
                <a:gd name="T7" fmla="*/ 26 h 38"/>
                <a:gd name="T8" fmla="*/ 17 w 17"/>
                <a:gd name="T9" fmla="*/ 19 h 38"/>
                <a:gd name="T10" fmla="*/ 15 w 17"/>
                <a:gd name="T11" fmla="*/ 11 h 38"/>
                <a:gd name="T12" fmla="*/ 11 w 17"/>
                <a:gd name="T13" fmla="*/ 3 h 38"/>
                <a:gd name="T14" fmla="*/ 9 w 17"/>
                <a:gd name="T15" fmla="*/ 1 h 38"/>
                <a:gd name="T16" fmla="*/ 7 w 17"/>
                <a:gd name="T17" fmla="*/ 0 h 38"/>
                <a:gd name="T18" fmla="*/ 5 w 17"/>
                <a:gd name="T19" fmla="*/ 1 h 38"/>
                <a:gd name="T20" fmla="*/ 5 w 17"/>
                <a:gd name="T21" fmla="*/ 5 h 38"/>
                <a:gd name="T22" fmla="*/ 2 w 17"/>
                <a:gd name="T23" fmla="*/ 25 h 38"/>
                <a:gd name="T24" fmla="*/ 0 w 17"/>
                <a:gd name="T25" fmla="*/ 34 h 38"/>
                <a:gd name="T26" fmla="*/ 2 w 17"/>
                <a:gd name="T27" fmla="*/ 34 h 38"/>
                <a:gd name="T28" fmla="*/ 2 w 17"/>
                <a:gd name="T29" fmla="*/ 36 h 38"/>
                <a:gd name="T30" fmla="*/ 3 w 17"/>
                <a:gd name="T31" fmla="*/ 38 h 38"/>
                <a:gd name="T32" fmla="*/ 5 w 17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8">
                  <a:moveTo>
                    <a:pt x="5" y="36"/>
                  </a:moveTo>
                  <a:lnTo>
                    <a:pt x="7" y="36"/>
                  </a:lnTo>
                  <a:lnTo>
                    <a:pt x="13" y="32"/>
                  </a:lnTo>
                  <a:lnTo>
                    <a:pt x="15" y="26"/>
                  </a:lnTo>
                  <a:lnTo>
                    <a:pt x="17" y="19"/>
                  </a:lnTo>
                  <a:lnTo>
                    <a:pt x="15" y="11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5" y="5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63"/>
            <p:cNvSpPr/>
            <p:nvPr/>
          </p:nvSpPr>
          <p:spPr bwMode="auto">
            <a:xfrm>
              <a:off x="3203848" y="1707654"/>
              <a:ext cx="25400" cy="61913"/>
            </a:xfrm>
            <a:custGeom>
              <a:avLst/>
              <a:gdLst>
                <a:gd name="T0" fmla="*/ 6 w 16"/>
                <a:gd name="T1" fmla="*/ 37 h 39"/>
                <a:gd name="T2" fmla="*/ 8 w 16"/>
                <a:gd name="T3" fmla="*/ 37 h 39"/>
                <a:gd name="T4" fmla="*/ 12 w 16"/>
                <a:gd name="T5" fmla="*/ 33 h 39"/>
                <a:gd name="T6" fmla="*/ 16 w 16"/>
                <a:gd name="T7" fmla="*/ 27 h 39"/>
                <a:gd name="T8" fmla="*/ 16 w 16"/>
                <a:gd name="T9" fmla="*/ 20 h 39"/>
                <a:gd name="T10" fmla="*/ 14 w 16"/>
                <a:gd name="T11" fmla="*/ 12 h 39"/>
                <a:gd name="T12" fmla="*/ 10 w 16"/>
                <a:gd name="T13" fmla="*/ 4 h 39"/>
                <a:gd name="T14" fmla="*/ 8 w 16"/>
                <a:gd name="T15" fmla="*/ 2 h 39"/>
                <a:gd name="T16" fmla="*/ 8 w 16"/>
                <a:gd name="T17" fmla="*/ 0 h 39"/>
                <a:gd name="T18" fmla="*/ 6 w 16"/>
                <a:gd name="T19" fmla="*/ 2 h 39"/>
                <a:gd name="T20" fmla="*/ 4 w 16"/>
                <a:gd name="T21" fmla="*/ 6 h 39"/>
                <a:gd name="T22" fmla="*/ 0 w 16"/>
                <a:gd name="T23" fmla="*/ 25 h 39"/>
                <a:gd name="T24" fmla="*/ 0 w 16"/>
                <a:gd name="T25" fmla="*/ 35 h 39"/>
                <a:gd name="T26" fmla="*/ 0 w 16"/>
                <a:gd name="T27" fmla="*/ 35 h 39"/>
                <a:gd name="T28" fmla="*/ 0 w 16"/>
                <a:gd name="T29" fmla="*/ 37 h 39"/>
                <a:gd name="T30" fmla="*/ 2 w 16"/>
                <a:gd name="T31" fmla="*/ 39 h 39"/>
                <a:gd name="T32" fmla="*/ 6 w 16"/>
                <a:gd name="T3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9">
                  <a:moveTo>
                    <a:pt x="6" y="37"/>
                  </a:moveTo>
                  <a:lnTo>
                    <a:pt x="8" y="37"/>
                  </a:lnTo>
                  <a:lnTo>
                    <a:pt x="12" y="33"/>
                  </a:lnTo>
                  <a:lnTo>
                    <a:pt x="16" y="27"/>
                  </a:lnTo>
                  <a:lnTo>
                    <a:pt x="16" y="20"/>
                  </a:lnTo>
                  <a:lnTo>
                    <a:pt x="14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66"/>
            <p:cNvSpPr/>
            <p:nvPr/>
          </p:nvSpPr>
          <p:spPr bwMode="auto">
            <a:xfrm>
              <a:off x="3330972" y="1456705"/>
              <a:ext cx="12700" cy="31750"/>
            </a:xfrm>
            <a:custGeom>
              <a:avLst/>
              <a:gdLst>
                <a:gd name="T0" fmla="*/ 2 w 8"/>
                <a:gd name="T1" fmla="*/ 20 h 20"/>
                <a:gd name="T2" fmla="*/ 2 w 8"/>
                <a:gd name="T3" fmla="*/ 16 h 20"/>
                <a:gd name="T4" fmla="*/ 0 w 8"/>
                <a:gd name="T5" fmla="*/ 8 h 20"/>
                <a:gd name="T6" fmla="*/ 4 w 8"/>
                <a:gd name="T7" fmla="*/ 4 h 20"/>
                <a:gd name="T8" fmla="*/ 6 w 8"/>
                <a:gd name="T9" fmla="*/ 0 h 20"/>
                <a:gd name="T10" fmla="*/ 6 w 8"/>
                <a:gd name="T11" fmla="*/ 0 h 20"/>
                <a:gd name="T12" fmla="*/ 8 w 8"/>
                <a:gd name="T13" fmla="*/ 0 h 20"/>
                <a:gd name="T14" fmla="*/ 8 w 8"/>
                <a:gd name="T15" fmla="*/ 0 h 20"/>
                <a:gd name="T16" fmla="*/ 8 w 8"/>
                <a:gd name="T17" fmla="*/ 2 h 20"/>
                <a:gd name="T18" fmla="*/ 6 w 8"/>
                <a:gd name="T19" fmla="*/ 14 h 20"/>
                <a:gd name="T20" fmla="*/ 6 w 8"/>
                <a:gd name="T21" fmla="*/ 18 h 20"/>
                <a:gd name="T22" fmla="*/ 4 w 8"/>
                <a:gd name="T23" fmla="*/ 20 h 20"/>
                <a:gd name="T24" fmla="*/ 2 w 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0">
                  <a:moveTo>
                    <a:pt x="2" y="20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Freeform 67"/>
            <p:cNvSpPr/>
            <p:nvPr/>
          </p:nvSpPr>
          <p:spPr bwMode="auto">
            <a:xfrm>
              <a:off x="3356819" y="1575768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6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4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Freeform 68"/>
            <p:cNvSpPr/>
            <p:nvPr/>
          </p:nvSpPr>
          <p:spPr bwMode="auto">
            <a:xfrm>
              <a:off x="3283794" y="1628155"/>
              <a:ext cx="12700" cy="33338"/>
            </a:xfrm>
            <a:custGeom>
              <a:avLst/>
              <a:gdLst>
                <a:gd name="T0" fmla="*/ 2 w 8"/>
                <a:gd name="T1" fmla="*/ 19 h 21"/>
                <a:gd name="T2" fmla="*/ 0 w 8"/>
                <a:gd name="T3" fmla="*/ 15 h 21"/>
                <a:gd name="T4" fmla="*/ 0 w 8"/>
                <a:gd name="T5" fmla="*/ 10 h 21"/>
                <a:gd name="T6" fmla="*/ 2 w 8"/>
                <a:gd name="T7" fmla="*/ 6 h 21"/>
                <a:gd name="T8" fmla="*/ 6 w 8"/>
                <a:gd name="T9" fmla="*/ 2 h 21"/>
                <a:gd name="T10" fmla="*/ 6 w 8"/>
                <a:gd name="T11" fmla="*/ 0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4 h 21"/>
                <a:gd name="T18" fmla="*/ 6 w 8"/>
                <a:gd name="T19" fmla="*/ 13 h 21"/>
                <a:gd name="T20" fmla="*/ 6 w 8"/>
                <a:gd name="T21" fmla="*/ 19 h 21"/>
                <a:gd name="T22" fmla="*/ 4 w 8"/>
                <a:gd name="T23" fmla="*/ 21 h 21"/>
                <a:gd name="T24" fmla="*/ 2 w 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1">
                  <a:moveTo>
                    <a:pt x="2" y="19"/>
                  </a:move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67030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z2764657461197_808caa15318147e02c9a2c67170289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GUYEN THI MINH\Desktop\z2764667684426_21737223713ab4dbfef4d9f8228ef0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5501" y="1"/>
            <a:ext cx="945394" cy="85240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50139" y="-15832"/>
            <a:ext cx="1014693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CD3B2-3CC4-4435-ABD8-A1099EA6AF8A}"/>
              </a:ext>
            </a:extLst>
          </p:cNvPr>
          <p:cNvSpPr txBox="1"/>
          <p:nvPr/>
        </p:nvSpPr>
        <p:spPr>
          <a:xfrm>
            <a:off x="1062318" y="5296836"/>
            <a:ext cx="11604811" cy="13191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3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GUYEN THI MINH\Desktop\z2764667688871_21f0a61e552ac510384a3fe7e2159c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5501" y="108487"/>
            <a:ext cx="945394" cy="85240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19149" y="92987"/>
            <a:ext cx="1014693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CD3B2-3CC4-4435-ABD8-A1099EA6AF8A}"/>
              </a:ext>
            </a:extLst>
          </p:cNvPr>
          <p:cNvSpPr txBox="1"/>
          <p:nvPr/>
        </p:nvSpPr>
        <p:spPr>
          <a:xfrm>
            <a:off x="1735810" y="5296833"/>
            <a:ext cx="9445995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GUYEN THI MINH\Desktop\z2764667697751_8a0f3ca81e55149a6b2d52034a37d2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5501" y="108491"/>
            <a:ext cx="945394" cy="85240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352" y="108491"/>
            <a:ext cx="503692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CD3B2-3CC4-4435-ABD8-A1099EA6AF8A}"/>
              </a:ext>
            </a:extLst>
          </p:cNvPr>
          <p:cNvSpPr txBox="1"/>
          <p:nvPr/>
        </p:nvSpPr>
        <p:spPr>
          <a:xfrm>
            <a:off x="960895" y="6088559"/>
            <a:ext cx="1089530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GUYEN THI MINH\Desktop\z2764667701923_4837397e99d98db7c08b6853cac132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98" y="0"/>
            <a:ext cx="12249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-92985" y="61993"/>
            <a:ext cx="945394" cy="85240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127635" y="0"/>
            <a:ext cx="1014693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CD3B2-3CC4-4435-ABD8-A1099EA6AF8A}"/>
              </a:ext>
            </a:extLst>
          </p:cNvPr>
          <p:cNvSpPr txBox="1"/>
          <p:nvPr/>
        </p:nvSpPr>
        <p:spPr>
          <a:xfrm>
            <a:off x="247972" y="6073061"/>
            <a:ext cx="1176321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z2764657461197_808caa15318147e02c9a2c67170289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CCD3B2-3CC4-4435-ABD8-A1099EA6AF8A}"/>
              </a:ext>
            </a:extLst>
          </p:cNvPr>
          <p:cNvSpPr txBox="1"/>
          <p:nvPr/>
        </p:nvSpPr>
        <p:spPr>
          <a:xfrm>
            <a:off x="572634" y="2598003"/>
            <a:ext cx="475878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CD3B2-3CC4-4435-ABD8-A1099EA6AF8A}"/>
              </a:ext>
            </a:extLst>
          </p:cNvPr>
          <p:cNvSpPr txBox="1"/>
          <p:nvPr/>
        </p:nvSpPr>
        <p:spPr>
          <a:xfrm>
            <a:off x="6643608" y="0"/>
            <a:ext cx="554839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CD3B2-3CC4-4435-ABD8-A1099EA6AF8A}"/>
              </a:ext>
            </a:extLst>
          </p:cNvPr>
          <p:cNvSpPr txBox="1"/>
          <p:nvPr/>
        </p:nvSpPr>
        <p:spPr>
          <a:xfrm>
            <a:off x="-72323" y="6380837"/>
            <a:ext cx="609083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CD3B2-3CC4-4435-ABD8-A1099EA6AF8A}"/>
              </a:ext>
            </a:extLst>
          </p:cNvPr>
          <p:cNvSpPr txBox="1"/>
          <p:nvPr/>
        </p:nvSpPr>
        <p:spPr>
          <a:xfrm>
            <a:off x="5889357" y="6380837"/>
            <a:ext cx="646279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861148" y="259276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0" y="2921013"/>
            <a:ext cx="12211416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EBB7B3F-AFBE-4001-A492-72E9F92BA15F}"/>
              </a:ext>
            </a:extLst>
          </p:cNvPr>
          <p:cNvSpPr txBox="1"/>
          <p:nvPr/>
        </p:nvSpPr>
        <p:spPr>
          <a:xfrm>
            <a:off x="1069362" y="815102"/>
            <a:ext cx="98414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2153" t="40000" r="82111" b="42963"/>
          <a:stretch/>
        </p:blipFill>
        <p:spPr>
          <a:xfrm>
            <a:off x="371960" y="495946"/>
            <a:ext cx="1518832" cy="18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6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0" y="2309247"/>
            <a:ext cx="12211416" cy="4546518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883403" y="1204141"/>
            <a:ext cx="108488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2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932590" y="3621449"/>
            <a:ext cx="2614639" cy="390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12847" y="2382401"/>
            <a:ext cx="6542522" cy="1883819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06321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574969" y="2888164"/>
            <a:ext cx="2101464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56" y="0"/>
            <a:ext cx="12381006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38956" y="3394121"/>
            <a:ext cx="1000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Các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công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việc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tình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ý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nghĩa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với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cộng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đồng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và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xã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dirty="0" err="1" smtClean="0">
                <a:ln w="0"/>
                <a:solidFill>
                  <a:srgbClr val="000099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hội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mà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không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yêu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cầu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trả</a:t>
            </a:r>
            <a:r>
              <a:rPr kumimoji="0" lang="en-US" altLang="zh-CN" sz="4000" b="1" u="none" strike="noStrike" kern="1200" cap="none" spc="0" normalizeH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công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nên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dirty="0" err="1" smtClean="0">
                <a:ln w="0"/>
                <a:solidFill>
                  <a:srgbClr val="000099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đáng</a:t>
            </a:r>
            <a:r>
              <a:rPr lang="en-US" altLang="zh-CN" sz="4000" b="1" dirty="0" smtClean="0">
                <a:ln w="0"/>
                <a:solidFill>
                  <a:srgbClr val="000099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000" b="1" dirty="0" err="1" smtClean="0">
                <a:ln w="0"/>
                <a:solidFill>
                  <a:srgbClr val="000099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được</a:t>
            </a:r>
            <a:r>
              <a:rPr lang="en-US" altLang="zh-CN" sz="4000" b="1" dirty="0">
                <a:ln w="0"/>
                <a:solidFill>
                  <a:srgbClr val="000099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endParaRPr lang="en-US" altLang="zh-CN" sz="4000" b="1" dirty="0" smtClean="0">
              <a:ln w="0"/>
              <a:solidFill>
                <a:srgbClr val="000099"/>
              </a:solidFill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  <a:p>
            <a:pPr lvl="0" algn="ctr" defTabSz="457200">
              <a:defRPr/>
            </a:pPr>
            <a:r>
              <a:rPr lang="en-US" altLang="zh-CN" sz="4000" b="1" dirty="0" err="1" smtClean="0">
                <a:ln w="0"/>
                <a:solidFill>
                  <a:srgbClr val="000099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trân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trọng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000099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.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59405" y="0"/>
            <a:ext cx="12032595" cy="6858000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8" name="Picture 2" descr="C:\Users\NGUYEN THI MINH\Desktop\z2764718167991_b03ec8779b8a772d6c4ced474011ce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65" y="500935"/>
            <a:ext cx="947690" cy="12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47255" y="621000"/>
            <a:ext cx="10586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1.Thu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9" name="Picture 3" descr="C:\Users\NGUYEN THI MINH\Desktop\z2764730680666_9f2fa3cf8569b5fbc300efa99db2b02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r="2646" b="3251"/>
          <a:stretch/>
        </p:blipFill>
        <p:spPr bwMode="auto">
          <a:xfrm>
            <a:off x="1299565" y="2008184"/>
            <a:ext cx="10673910" cy="409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4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GUYEN THI MINH\Desktop\z2764738998111_2f8ea74fce22c20fd96df0c695bf60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7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GUYEN THI MINH\Desktop\z2764739047796_580fe94c65ccec414cb9ca0c55ccce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91552"/>
            <a:ext cx="12191998" cy="27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71228" y="1590496"/>
            <a:ext cx="82657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2.Chia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5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74459"/>
            <a:ext cx="12192000" cy="2545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481" y="1045216"/>
            <a:ext cx="11851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Trong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gia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đình</a:t>
            </a:r>
            <a:r>
              <a:rPr lang="en-US" altLang="zh-CN" sz="4000" b="1" dirty="0" smtClean="0">
                <a:ln w="0"/>
                <a:solidFill>
                  <a:srgbClr val="4472C4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,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người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lớn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thường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công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việc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,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nghề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nghiệp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khác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nhau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.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Các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công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việc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,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nghề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nghiệp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ý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nghĩa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đối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với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gia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đình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và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xã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hội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đều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được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trân</a:t>
            </a:r>
            <a:r>
              <a:rPr kumimoji="0" lang="en-US" altLang="zh-CN" sz="4000" b="1" u="none" strike="noStrike" kern="1200" cap="none" spc="0" normalizeH="0" baseline="0" noProof="0" dirty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000" b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trọng</a:t>
            </a:r>
            <a:r>
              <a:rPr kumimoji="0" lang="en-US" altLang="zh-CN" sz="4000" b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.  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2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392032" y="4043182"/>
            <a:ext cx="11277017" cy="2752826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7" name="椭圆 2730"/>
          <p:cNvSpPr/>
          <p:nvPr/>
        </p:nvSpPr>
        <p:spPr>
          <a:xfrm>
            <a:off x="159562" y="212185"/>
            <a:ext cx="1312782" cy="118266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040195" y="1805753"/>
            <a:ext cx="99669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úc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ngoan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6469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-112909" y="5199058"/>
            <a:ext cx="12286743" cy="1656705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1340" y="61249"/>
            <a:ext cx="44507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978" y="839981"/>
            <a:ext cx="116755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682" y="2398292"/>
            <a:ext cx="11654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7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30522" y="4118868"/>
            <a:ext cx="12042657" cy="2739131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9" name="Cloud 8"/>
          <p:cNvSpPr/>
          <p:nvPr/>
        </p:nvSpPr>
        <p:spPr>
          <a:xfrm>
            <a:off x="2310228" y="1131370"/>
            <a:ext cx="6717751" cy="280519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35092" y="1951299"/>
            <a:ext cx="39210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8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0" y="4153546"/>
            <a:ext cx="12192000" cy="2704454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0" y="1693277"/>
            <a:ext cx="11834546" cy="185187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GUYEN THI MINH\Desktop\06-06-2021-hon-1000-nguoi-dang-ky-hien-mau-tinh-nguyen-tai-chua-giac-ngo-A8ACBF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6541" y="6188298"/>
            <a:ext cx="5138669" cy="66970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GUYEN THI MINH\Desktop\clb-dai-ly-thue-tphcm-tiep-suc-nam-hoc-moi-cho-hoc-sinh-tinh-ben-tre1565700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062" y="6085267"/>
            <a:ext cx="1076673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nghèo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GUYEN THI MINH\Desktop\th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" y="0"/>
            <a:ext cx="12310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9556" y="6211669"/>
            <a:ext cx="892505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tai,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lụt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30522" y="2324746"/>
            <a:ext cx="12042657" cy="4533253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6" name="Cloud 5"/>
          <p:cNvSpPr/>
          <p:nvPr/>
        </p:nvSpPr>
        <p:spPr>
          <a:xfrm>
            <a:off x="1867545" y="922149"/>
            <a:ext cx="8353586" cy="280519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68285" y="1439865"/>
            <a:ext cx="81521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452</Words>
  <Application>Microsoft Office PowerPoint</Application>
  <PresentationFormat>Widescreen</PresentationFormat>
  <Paragraphs>47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Microsoft YaHei</vt:lpstr>
      <vt:lpstr>SimSun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TH_BaDinh-01</dc:creator>
  <cp:lastModifiedBy>Admin</cp:lastModifiedBy>
  <cp:revision>109</cp:revision>
  <dcterms:created xsi:type="dcterms:W3CDTF">2021-07-19T13:50:11Z</dcterms:created>
  <dcterms:modified xsi:type="dcterms:W3CDTF">2021-09-15T12:58:22Z</dcterms:modified>
</cp:coreProperties>
</file>