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3" r:id="rId2"/>
    <p:sldMasterId id="2147483705" r:id="rId3"/>
  </p:sldMasterIdLst>
  <p:notesMasterIdLst>
    <p:notesMasterId r:id="rId20"/>
  </p:notesMasterIdLst>
  <p:sldIdLst>
    <p:sldId id="257" r:id="rId4"/>
    <p:sldId id="276" r:id="rId5"/>
    <p:sldId id="273" r:id="rId6"/>
    <p:sldId id="274" r:id="rId7"/>
    <p:sldId id="260" r:id="rId8"/>
    <p:sldId id="261" r:id="rId9"/>
    <p:sldId id="265" r:id="rId10"/>
    <p:sldId id="262" r:id="rId11"/>
    <p:sldId id="263" r:id="rId12"/>
    <p:sldId id="264" r:id="rId13"/>
    <p:sldId id="266" r:id="rId14"/>
    <p:sldId id="267" r:id="rId15"/>
    <p:sldId id="272" r:id="rId16"/>
    <p:sldId id="271" r:id="rId17"/>
    <p:sldId id="275" r:id="rId18"/>
    <p:sldId id="26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0790" autoAdjust="0"/>
  </p:normalViewPr>
  <p:slideViewPr>
    <p:cSldViewPr snapToGrid="0">
      <p:cViewPr varScale="1">
        <p:scale>
          <a:sx n="46" d="100"/>
          <a:sy n="46" d="100"/>
        </p:scale>
        <p:origin x="965"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841D03-0FFB-4920-94B4-5B292F42B66D}" type="datetimeFigureOut">
              <a:rPr lang="en-US" smtClean="0"/>
              <a:t>9/11/2021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4069C3-5982-41D4-A45A-79AB7E33D189}" type="slidenum">
              <a:rPr lang="en-US" smtClean="0"/>
              <a:t>‹#›</a:t>
            </a:fld>
            <a:endParaRPr lang="en-US"/>
          </a:p>
        </p:txBody>
      </p:sp>
    </p:spTree>
    <p:extLst>
      <p:ext uri="{BB962C8B-B14F-4D97-AF65-F5344CB8AC3E}">
        <p14:creationId xmlns:p14="http://schemas.microsoft.com/office/powerpoint/2010/main" val="4171534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0080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-GV yêu cầu HS quan</a:t>
            </a:r>
            <a:r>
              <a:rPr lang="nl-NL" sz="1200" kern="1200" baseline="0" dirty="0" smtClean="0">
                <a:solidFill>
                  <a:schemeClr val="tx1"/>
                </a:solidFill>
                <a:effectLst/>
                <a:latin typeface="+mn-lt"/>
                <a:ea typeface="+mn-ea"/>
                <a:cs typeface="+mn-cs"/>
              </a:rPr>
              <a:t> sát </a:t>
            </a:r>
            <a:r>
              <a:rPr lang="nl-NL" sz="1200" kern="1200" dirty="0" smtClean="0">
                <a:solidFill>
                  <a:schemeClr val="tx1"/>
                </a:solidFill>
                <a:effectLst/>
                <a:latin typeface="+mn-lt"/>
                <a:ea typeface="+mn-ea"/>
                <a:cs typeface="+mn-cs"/>
              </a:rPr>
              <a:t>ảnh của và</a:t>
            </a:r>
            <a:r>
              <a:rPr lang="nl-NL" sz="1200" kern="1200" baseline="0" dirty="0" smtClean="0">
                <a:solidFill>
                  <a:schemeClr val="tx1"/>
                </a:solidFill>
                <a:effectLst/>
                <a:latin typeface="+mn-lt"/>
                <a:ea typeface="+mn-ea"/>
                <a:cs typeface="+mn-cs"/>
              </a:rPr>
              <a:t> xếp vào nhóm tuổi phù hợp</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-GV yêu cầu một số HS đem ảnh của mình hồi nhỏ hoặc ảnh của các em khác đã sưu tầm được lên giới thiệu trứơc lớp</a:t>
            </a:r>
            <a:endParaRPr lang="en-US"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+Giới thiệu ảnh và cho biết em bé mấy tuổi? Em đã biết làm gì?</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34069C3-5982-41D4-A45A-79AB7E33D189}" type="slidenum">
              <a:rPr lang="en-US" smtClean="0"/>
              <a:t>5</a:t>
            </a:fld>
            <a:endParaRPr lang="en-US"/>
          </a:p>
        </p:txBody>
      </p:sp>
    </p:spTree>
    <p:extLst>
      <p:ext uri="{BB962C8B-B14F-4D97-AF65-F5344CB8AC3E}">
        <p14:creationId xmlns:p14="http://schemas.microsoft.com/office/powerpoint/2010/main" val="3757679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Con </a:t>
            </a:r>
            <a:r>
              <a:rPr lang="en-US" sz="1200" kern="1200" dirty="0" err="1" smtClean="0">
                <a:solidFill>
                  <a:schemeClr val="tx1"/>
                </a:solidFill>
                <a:effectLst/>
                <a:latin typeface="+mn-lt"/>
                <a:ea typeface="+mn-ea"/>
                <a:cs typeface="+mn-cs"/>
              </a:rPr>
              <a:t>nhận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xét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thay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đổi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&gt; </a:t>
            </a:r>
            <a:r>
              <a:rPr lang="en-US" sz="1200" kern="1200" dirty="0" err="1" smtClean="0">
                <a:solidFill>
                  <a:schemeClr val="tx1"/>
                </a:solidFill>
                <a:effectLst/>
                <a:latin typeface="+mn-lt"/>
                <a:ea typeface="+mn-ea"/>
                <a:cs typeface="+mn-cs"/>
              </a:rPr>
              <a:t>Chốt</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Theo </a:t>
            </a:r>
            <a:r>
              <a:rPr lang="en-US" sz="1200" i="1" kern="1200" dirty="0" err="1" smtClean="0">
                <a:solidFill>
                  <a:schemeClr val="tx1"/>
                </a:solidFill>
                <a:effectLst/>
                <a:latin typeface="+mn-lt"/>
                <a:ea typeface="+mn-ea"/>
                <a:cs typeface="+mn-cs"/>
              </a:rPr>
              <a:t>thời</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gian</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cơ</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thể</a:t>
            </a:r>
            <a:r>
              <a:rPr lang="en-US" sz="1200" i="1" kern="1200" dirty="0" smtClean="0">
                <a:solidFill>
                  <a:schemeClr val="tx1"/>
                </a:solidFill>
                <a:effectLst/>
                <a:latin typeface="+mn-lt"/>
                <a:ea typeface="+mn-ea"/>
                <a:cs typeface="+mn-cs"/>
              </a:rPr>
              <a:t> con </a:t>
            </a:r>
            <a:r>
              <a:rPr lang="en-US" sz="1200" i="1" kern="1200" dirty="0" err="1" smtClean="0">
                <a:solidFill>
                  <a:schemeClr val="tx1"/>
                </a:solidFill>
                <a:effectLst/>
                <a:latin typeface="+mn-lt"/>
                <a:ea typeface="+mn-ea"/>
                <a:cs typeface="+mn-cs"/>
              </a:rPr>
              <a:t>người</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phát</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triển</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về</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hình</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thức,suy</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nghĩ</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và</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hành</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động</a:t>
            </a:r>
            <a:r>
              <a:rPr lang="en-US" sz="1200" i="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34069C3-5982-41D4-A45A-79AB7E33D189}" type="slidenum">
              <a:rPr lang="en-US" smtClean="0"/>
              <a:t>6</a:t>
            </a:fld>
            <a:endParaRPr lang="en-US"/>
          </a:p>
        </p:txBody>
      </p:sp>
    </p:spTree>
    <p:extLst>
      <p:ext uri="{BB962C8B-B14F-4D97-AF65-F5344CB8AC3E}">
        <p14:creationId xmlns:p14="http://schemas.microsoft.com/office/powerpoint/2010/main" val="3187764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Con </a:t>
            </a:r>
            <a:r>
              <a:rPr lang="en-US" sz="1200" kern="1200" dirty="0" err="1" smtClean="0">
                <a:solidFill>
                  <a:schemeClr val="tx1"/>
                </a:solidFill>
                <a:effectLst/>
                <a:latin typeface="+mn-lt"/>
                <a:ea typeface="+mn-ea"/>
                <a:cs typeface="+mn-cs"/>
              </a:rPr>
              <a:t>nhận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xét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thay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đổi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&gt; </a:t>
            </a:r>
            <a:r>
              <a:rPr lang="en-US" sz="1200" kern="1200" dirty="0" err="1" smtClean="0">
                <a:solidFill>
                  <a:schemeClr val="tx1"/>
                </a:solidFill>
                <a:effectLst/>
                <a:latin typeface="+mn-lt"/>
                <a:ea typeface="+mn-ea"/>
                <a:cs typeface="+mn-cs"/>
              </a:rPr>
              <a:t>Chốt</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Theo </a:t>
            </a:r>
            <a:r>
              <a:rPr lang="en-US" sz="1200" i="1" kern="1200" dirty="0" err="1" smtClean="0">
                <a:solidFill>
                  <a:schemeClr val="tx1"/>
                </a:solidFill>
                <a:effectLst/>
                <a:latin typeface="+mn-lt"/>
                <a:ea typeface="+mn-ea"/>
                <a:cs typeface="+mn-cs"/>
              </a:rPr>
              <a:t>thời</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gian</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cơ</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thể</a:t>
            </a:r>
            <a:r>
              <a:rPr lang="en-US" sz="1200" i="1" kern="1200" dirty="0" smtClean="0">
                <a:solidFill>
                  <a:schemeClr val="tx1"/>
                </a:solidFill>
                <a:effectLst/>
                <a:latin typeface="+mn-lt"/>
                <a:ea typeface="+mn-ea"/>
                <a:cs typeface="+mn-cs"/>
              </a:rPr>
              <a:t> con </a:t>
            </a:r>
            <a:r>
              <a:rPr lang="en-US" sz="1200" i="1" kern="1200" dirty="0" err="1" smtClean="0">
                <a:solidFill>
                  <a:schemeClr val="tx1"/>
                </a:solidFill>
                <a:effectLst/>
                <a:latin typeface="+mn-lt"/>
                <a:ea typeface="+mn-ea"/>
                <a:cs typeface="+mn-cs"/>
              </a:rPr>
              <a:t>người</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phát</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triển</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về</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hình</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thức,suy</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nghĩ</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và</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hành</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động</a:t>
            </a:r>
            <a:r>
              <a:rPr lang="en-US" sz="1200" i="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34069C3-5982-41D4-A45A-79AB7E33D189}" type="slidenum">
              <a:rPr lang="en-US" smtClean="0"/>
              <a:t>10</a:t>
            </a:fld>
            <a:endParaRPr lang="en-US"/>
          </a:p>
        </p:txBody>
      </p:sp>
    </p:spTree>
    <p:extLst>
      <p:ext uri="{BB962C8B-B14F-4D97-AF65-F5344CB8AC3E}">
        <p14:creationId xmlns:p14="http://schemas.microsoft.com/office/powerpoint/2010/main" val="2985496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069C3-5982-41D4-A45A-79AB7E33D189}" type="slidenum">
              <a:rPr lang="en-US" smtClean="0"/>
              <a:t>14</a:t>
            </a:fld>
            <a:endParaRPr lang="en-US"/>
          </a:p>
        </p:txBody>
      </p:sp>
    </p:spTree>
    <p:extLst>
      <p:ext uri="{BB962C8B-B14F-4D97-AF65-F5344CB8AC3E}">
        <p14:creationId xmlns:p14="http://schemas.microsoft.com/office/powerpoint/2010/main" val="1480396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slide" Target="../slides/slide5.xml"/><Relationship Id="rId1" Type="http://schemas.openxmlformats.org/officeDocument/2006/relationships/slideMaster" Target="../slideMasters/slideMaster1.xml"/><Relationship Id="rId5" Type="http://schemas.openxmlformats.org/officeDocument/2006/relationships/slide" Target="../slides/slide12.xml"/><Relationship Id="rId4" Type="http://schemas.openxmlformats.org/officeDocument/2006/relationships/slide" Target="../slides/slide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rot="10800000" flipH="1">
            <a:off x="-471699" y="-457461"/>
            <a:ext cx="12970604" cy="7455428"/>
          </a:xfrm>
          <a:custGeom>
            <a:avLst/>
            <a:gdLst/>
            <a:ahLst/>
            <a:cxnLst/>
            <a:rect l="l" t="t" r="r" b="b"/>
            <a:pathLst>
              <a:path w="325268" h="177948" extrusionOk="0">
                <a:moveTo>
                  <a:pt x="164369" y="0"/>
                </a:moveTo>
                <a:cubicBezTo>
                  <a:pt x="124940" y="0"/>
                  <a:pt x="117839" y="15517"/>
                  <a:pt x="113063" y="24295"/>
                </a:cubicBezTo>
                <a:cubicBezTo>
                  <a:pt x="112323" y="25651"/>
                  <a:pt x="110735" y="26161"/>
                  <a:pt x="108459" y="26161"/>
                </a:cubicBezTo>
                <a:cubicBezTo>
                  <a:pt x="101547" y="26161"/>
                  <a:pt x="88292" y="21456"/>
                  <a:pt x="73188" y="21456"/>
                </a:cubicBezTo>
                <a:cubicBezTo>
                  <a:pt x="60128" y="21456"/>
                  <a:pt x="45685" y="24974"/>
                  <a:pt x="32767" y="38094"/>
                </a:cubicBezTo>
                <a:cubicBezTo>
                  <a:pt x="1" y="71384"/>
                  <a:pt x="18837" y="117044"/>
                  <a:pt x="18837" y="117044"/>
                </a:cubicBezTo>
                <a:cubicBezTo>
                  <a:pt x="22107" y="140216"/>
                  <a:pt x="48895" y="157017"/>
                  <a:pt x="66235" y="157017"/>
                </a:cubicBezTo>
                <a:cubicBezTo>
                  <a:pt x="70608" y="157017"/>
                  <a:pt x="74380" y="155948"/>
                  <a:pt x="77022" y="153644"/>
                </a:cubicBezTo>
                <a:cubicBezTo>
                  <a:pt x="79095" y="151839"/>
                  <a:pt x="81290" y="151068"/>
                  <a:pt x="83592" y="151068"/>
                </a:cubicBezTo>
                <a:cubicBezTo>
                  <a:pt x="95851" y="151068"/>
                  <a:pt x="111135" y="172935"/>
                  <a:pt x="126993" y="176944"/>
                </a:cubicBezTo>
                <a:cubicBezTo>
                  <a:pt x="129738" y="177638"/>
                  <a:pt x="132552" y="177948"/>
                  <a:pt x="135382" y="177948"/>
                </a:cubicBezTo>
                <a:cubicBezTo>
                  <a:pt x="151988" y="177948"/>
                  <a:pt x="169155" y="167278"/>
                  <a:pt x="176154" y="160788"/>
                </a:cubicBezTo>
                <a:cubicBezTo>
                  <a:pt x="176976" y="160022"/>
                  <a:pt x="177947" y="159689"/>
                  <a:pt x="179086" y="159689"/>
                </a:cubicBezTo>
                <a:cubicBezTo>
                  <a:pt x="186763" y="159689"/>
                  <a:pt x="202077" y="174828"/>
                  <a:pt x="230874" y="174828"/>
                </a:cubicBezTo>
                <a:cubicBezTo>
                  <a:pt x="240330" y="174828"/>
                  <a:pt x="251238" y="173196"/>
                  <a:pt x="263808" y="168860"/>
                </a:cubicBezTo>
                <a:cubicBezTo>
                  <a:pt x="320350" y="149370"/>
                  <a:pt x="264629" y="129867"/>
                  <a:pt x="292490" y="127486"/>
                </a:cubicBezTo>
                <a:cubicBezTo>
                  <a:pt x="320350" y="125105"/>
                  <a:pt x="325268" y="68991"/>
                  <a:pt x="293692" y="34713"/>
                </a:cubicBezTo>
                <a:cubicBezTo>
                  <a:pt x="275738" y="15222"/>
                  <a:pt x="259274" y="9293"/>
                  <a:pt x="247504" y="9293"/>
                </a:cubicBezTo>
                <a:cubicBezTo>
                  <a:pt x="238574" y="9293"/>
                  <a:pt x="232347" y="12706"/>
                  <a:pt x="230220" y="16198"/>
                </a:cubicBezTo>
                <a:cubicBezTo>
                  <a:pt x="229494" y="17393"/>
                  <a:pt x="228555" y="17904"/>
                  <a:pt x="227343" y="17904"/>
                </a:cubicBezTo>
                <a:cubicBezTo>
                  <a:pt x="220345" y="17904"/>
                  <a:pt x="204274" y="854"/>
                  <a:pt x="167950" y="42"/>
                </a:cubicBezTo>
                <a:cubicBezTo>
                  <a:pt x="166728" y="14"/>
                  <a:pt x="165534" y="0"/>
                  <a:pt x="164369" y="0"/>
                </a:cubicBezTo>
                <a:close/>
              </a:path>
            </a:pathLst>
          </a:custGeom>
          <a:solidFill>
            <a:srgbClr val="C9DAF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 name="Google Shape;10;p2"/>
          <p:cNvSpPr/>
          <p:nvPr/>
        </p:nvSpPr>
        <p:spPr>
          <a:xfrm>
            <a:off x="647958" y="2191776"/>
            <a:ext cx="165391" cy="188981"/>
          </a:xfrm>
          <a:custGeom>
            <a:avLst/>
            <a:gdLst/>
            <a:ahLst/>
            <a:cxnLst/>
            <a:rect l="l" t="t" r="r" b="b"/>
            <a:pathLst>
              <a:path w="3870" h="4422" extrusionOk="0">
                <a:moveTo>
                  <a:pt x="1739" y="1"/>
                </a:moveTo>
                <a:cubicBezTo>
                  <a:pt x="1596" y="1"/>
                  <a:pt x="1274" y="1763"/>
                  <a:pt x="1274" y="1763"/>
                </a:cubicBezTo>
                <a:cubicBezTo>
                  <a:pt x="1274" y="1763"/>
                  <a:pt x="167" y="2299"/>
                  <a:pt x="84" y="2418"/>
                </a:cubicBezTo>
                <a:cubicBezTo>
                  <a:pt x="0" y="2561"/>
                  <a:pt x="1298" y="2811"/>
                  <a:pt x="1298" y="2811"/>
                </a:cubicBezTo>
                <a:cubicBezTo>
                  <a:pt x="1298" y="2811"/>
                  <a:pt x="1869" y="4323"/>
                  <a:pt x="1977" y="4418"/>
                </a:cubicBezTo>
                <a:cubicBezTo>
                  <a:pt x="1979" y="4420"/>
                  <a:pt x="1982" y="4421"/>
                  <a:pt x="1985" y="4421"/>
                </a:cubicBezTo>
                <a:cubicBezTo>
                  <a:pt x="2104" y="4421"/>
                  <a:pt x="2503" y="2855"/>
                  <a:pt x="2608" y="2715"/>
                </a:cubicBezTo>
                <a:cubicBezTo>
                  <a:pt x="2703" y="2584"/>
                  <a:pt x="3572" y="2382"/>
                  <a:pt x="3715" y="2168"/>
                </a:cubicBezTo>
                <a:cubicBezTo>
                  <a:pt x="3870" y="1965"/>
                  <a:pt x="2584" y="1763"/>
                  <a:pt x="2465" y="1620"/>
                </a:cubicBezTo>
                <a:cubicBezTo>
                  <a:pt x="2381" y="1525"/>
                  <a:pt x="1893" y="1"/>
                  <a:pt x="1739" y="1"/>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 name="Google Shape;11;p2"/>
          <p:cNvSpPr/>
          <p:nvPr/>
        </p:nvSpPr>
        <p:spPr>
          <a:xfrm>
            <a:off x="1701746" y="4845972"/>
            <a:ext cx="165391" cy="188981"/>
          </a:xfrm>
          <a:custGeom>
            <a:avLst/>
            <a:gdLst/>
            <a:ahLst/>
            <a:cxnLst/>
            <a:rect l="l" t="t" r="r" b="b"/>
            <a:pathLst>
              <a:path w="3870" h="4422" extrusionOk="0">
                <a:moveTo>
                  <a:pt x="1751" y="1"/>
                </a:moveTo>
                <a:cubicBezTo>
                  <a:pt x="1596" y="1"/>
                  <a:pt x="1286" y="1775"/>
                  <a:pt x="1286" y="1775"/>
                </a:cubicBezTo>
                <a:cubicBezTo>
                  <a:pt x="1286" y="1775"/>
                  <a:pt x="179" y="2298"/>
                  <a:pt x="96" y="2429"/>
                </a:cubicBezTo>
                <a:cubicBezTo>
                  <a:pt x="1" y="2560"/>
                  <a:pt x="1298" y="2810"/>
                  <a:pt x="1298" y="2810"/>
                </a:cubicBezTo>
                <a:cubicBezTo>
                  <a:pt x="1298" y="2810"/>
                  <a:pt x="1882" y="4334"/>
                  <a:pt x="1977" y="4418"/>
                </a:cubicBezTo>
                <a:cubicBezTo>
                  <a:pt x="1980" y="4420"/>
                  <a:pt x="1983" y="4422"/>
                  <a:pt x="1987" y="4422"/>
                </a:cubicBezTo>
                <a:cubicBezTo>
                  <a:pt x="2107" y="4422"/>
                  <a:pt x="2504" y="2854"/>
                  <a:pt x="2608" y="2727"/>
                </a:cubicBezTo>
                <a:cubicBezTo>
                  <a:pt x="2715" y="2596"/>
                  <a:pt x="3572" y="2382"/>
                  <a:pt x="3727" y="2179"/>
                </a:cubicBezTo>
                <a:cubicBezTo>
                  <a:pt x="3870" y="1965"/>
                  <a:pt x="2596" y="1775"/>
                  <a:pt x="2477" y="1620"/>
                </a:cubicBezTo>
                <a:cubicBezTo>
                  <a:pt x="2382" y="1536"/>
                  <a:pt x="1894" y="1"/>
                  <a:pt x="1751" y="1"/>
                </a:cubicBezTo>
                <a:close/>
              </a:path>
            </a:pathLst>
          </a:cu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 name="Google Shape;12;p2"/>
          <p:cNvSpPr/>
          <p:nvPr/>
        </p:nvSpPr>
        <p:spPr>
          <a:xfrm>
            <a:off x="1131307" y="3269581"/>
            <a:ext cx="165391" cy="188939"/>
          </a:xfrm>
          <a:custGeom>
            <a:avLst/>
            <a:gdLst/>
            <a:ahLst/>
            <a:cxnLst/>
            <a:rect l="l" t="t" r="r" b="b"/>
            <a:pathLst>
              <a:path w="3870" h="4421" extrusionOk="0">
                <a:moveTo>
                  <a:pt x="1750" y="0"/>
                </a:moveTo>
                <a:cubicBezTo>
                  <a:pt x="1596" y="0"/>
                  <a:pt x="1286" y="1762"/>
                  <a:pt x="1286" y="1762"/>
                </a:cubicBezTo>
                <a:cubicBezTo>
                  <a:pt x="1286" y="1762"/>
                  <a:pt x="179" y="2298"/>
                  <a:pt x="95" y="2417"/>
                </a:cubicBezTo>
                <a:cubicBezTo>
                  <a:pt x="0" y="2560"/>
                  <a:pt x="1298" y="2810"/>
                  <a:pt x="1298" y="2810"/>
                </a:cubicBezTo>
                <a:cubicBezTo>
                  <a:pt x="1298" y="2810"/>
                  <a:pt x="1881" y="4322"/>
                  <a:pt x="1989" y="4418"/>
                </a:cubicBezTo>
                <a:cubicBezTo>
                  <a:pt x="1991" y="4420"/>
                  <a:pt x="1993" y="4421"/>
                  <a:pt x="1996" y="4421"/>
                </a:cubicBezTo>
                <a:cubicBezTo>
                  <a:pt x="2104" y="4421"/>
                  <a:pt x="2503" y="2854"/>
                  <a:pt x="2608" y="2715"/>
                </a:cubicBezTo>
                <a:cubicBezTo>
                  <a:pt x="2715" y="2584"/>
                  <a:pt x="3572" y="2382"/>
                  <a:pt x="3727" y="2167"/>
                </a:cubicBezTo>
                <a:cubicBezTo>
                  <a:pt x="3870" y="1953"/>
                  <a:pt x="2596" y="1762"/>
                  <a:pt x="2477" y="1620"/>
                </a:cubicBezTo>
                <a:cubicBezTo>
                  <a:pt x="2381" y="1524"/>
                  <a:pt x="1893" y="0"/>
                  <a:pt x="1750"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 name="Google Shape;13;p2"/>
          <p:cNvSpPr/>
          <p:nvPr/>
        </p:nvSpPr>
        <p:spPr>
          <a:xfrm>
            <a:off x="2046573" y="1873082"/>
            <a:ext cx="165433" cy="189452"/>
          </a:xfrm>
          <a:custGeom>
            <a:avLst/>
            <a:gdLst/>
            <a:ahLst/>
            <a:cxnLst/>
            <a:rect l="l" t="t" r="r" b="b"/>
            <a:pathLst>
              <a:path w="3871" h="4433" extrusionOk="0">
                <a:moveTo>
                  <a:pt x="1739" y="0"/>
                </a:moveTo>
                <a:cubicBezTo>
                  <a:pt x="1596" y="0"/>
                  <a:pt x="1275" y="1774"/>
                  <a:pt x="1275" y="1774"/>
                </a:cubicBezTo>
                <a:cubicBezTo>
                  <a:pt x="1275" y="1774"/>
                  <a:pt x="167" y="2298"/>
                  <a:pt x="84" y="2429"/>
                </a:cubicBezTo>
                <a:cubicBezTo>
                  <a:pt x="1" y="2560"/>
                  <a:pt x="1298" y="2822"/>
                  <a:pt x="1298" y="2822"/>
                </a:cubicBezTo>
                <a:cubicBezTo>
                  <a:pt x="1298" y="2822"/>
                  <a:pt x="1870" y="4334"/>
                  <a:pt x="1977" y="4429"/>
                </a:cubicBezTo>
                <a:cubicBezTo>
                  <a:pt x="1980" y="4431"/>
                  <a:pt x="1983" y="4432"/>
                  <a:pt x="1986" y="4432"/>
                </a:cubicBezTo>
                <a:cubicBezTo>
                  <a:pt x="2105" y="4432"/>
                  <a:pt x="2504" y="2855"/>
                  <a:pt x="2608" y="2727"/>
                </a:cubicBezTo>
                <a:cubicBezTo>
                  <a:pt x="2703" y="2596"/>
                  <a:pt x="3573" y="2393"/>
                  <a:pt x="3715" y="2179"/>
                </a:cubicBezTo>
                <a:cubicBezTo>
                  <a:pt x="3870" y="1965"/>
                  <a:pt x="2584" y="1774"/>
                  <a:pt x="2465" y="1631"/>
                </a:cubicBezTo>
                <a:cubicBezTo>
                  <a:pt x="2382" y="1536"/>
                  <a:pt x="1894" y="0"/>
                  <a:pt x="1739"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4" name="Google Shape;14;p2"/>
          <p:cNvGrpSpPr/>
          <p:nvPr/>
        </p:nvGrpSpPr>
        <p:grpSpPr>
          <a:xfrm rot="-1674015">
            <a:off x="5355779" y="721835"/>
            <a:ext cx="1618279" cy="1053725"/>
            <a:chOff x="5640092" y="225779"/>
            <a:chExt cx="1213796" cy="790351"/>
          </a:xfrm>
        </p:grpSpPr>
        <p:sp>
          <p:nvSpPr>
            <p:cNvPr id="15" name="Google Shape;15;p2"/>
            <p:cNvSpPr/>
            <p:nvPr/>
          </p:nvSpPr>
          <p:spPr>
            <a:xfrm>
              <a:off x="5897545" y="509964"/>
              <a:ext cx="546495" cy="404278"/>
            </a:xfrm>
            <a:custGeom>
              <a:avLst/>
              <a:gdLst/>
              <a:ahLst/>
              <a:cxnLst/>
              <a:rect l="l" t="t" r="r" b="b"/>
              <a:pathLst>
                <a:path w="17050" h="12613" extrusionOk="0">
                  <a:moveTo>
                    <a:pt x="8646" y="0"/>
                  </a:moveTo>
                  <a:cubicBezTo>
                    <a:pt x="4474" y="0"/>
                    <a:pt x="1389" y="3882"/>
                    <a:pt x="0" y="6028"/>
                  </a:cubicBezTo>
                  <a:cubicBezTo>
                    <a:pt x="1119" y="6600"/>
                    <a:pt x="2012" y="6993"/>
                    <a:pt x="2334" y="6993"/>
                  </a:cubicBezTo>
                  <a:cubicBezTo>
                    <a:pt x="3247" y="6983"/>
                    <a:pt x="5961" y="2583"/>
                    <a:pt x="8931" y="2583"/>
                  </a:cubicBezTo>
                  <a:cubicBezTo>
                    <a:pt x="9484" y="2583"/>
                    <a:pt x="10047" y="2736"/>
                    <a:pt x="10609" y="3099"/>
                  </a:cubicBezTo>
                  <a:cubicBezTo>
                    <a:pt x="14180" y="5409"/>
                    <a:pt x="11525" y="10291"/>
                    <a:pt x="12418" y="11434"/>
                  </a:cubicBezTo>
                  <a:cubicBezTo>
                    <a:pt x="12645" y="11731"/>
                    <a:pt x="13287" y="12148"/>
                    <a:pt x="14097" y="12613"/>
                  </a:cubicBezTo>
                  <a:cubicBezTo>
                    <a:pt x="15133" y="9886"/>
                    <a:pt x="17050" y="3052"/>
                    <a:pt x="11633" y="659"/>
                  </a:cubicBezTo>
                  <a:cubicBezTo>
                    <a:pt x="10586" y="198"/>
                    <a:pt x="9588" y="0"/>
                    <a:pt x="8646"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 name="Google Shape;16;p2"/>
            <p:cNvSpPr/>
            <p:nvPr/>
          </p:nvSpPr>
          <p:spPr>
            <a:xfrm>
              <a:off x="5809751" y="400502"/>
              <a:ext cx="744964" cy="563355"/>
            </a:xfrm>
            <a:custGeom>
              <a:avLst/>
              <a:gdLst/>
              <a:ahLst/>
              <a:cxnLst/>
              <a:rect l="l" t="t" r="r" b="b"/>
              <a:pathLst>
                <a:path w="23242" h="17576" extrusionOk="0">
                  <a:moveTo>
                    <a:pt x="11893" y="1"/>
                  </a:moveTo>
                  <a:cubicBezTo>
                    <a:pt x="5974" y="1"/>
                    <a:pt x="1473" y="5802"/>
                    <a:pt x="1" y="7967"/>
                  </a:cubicBezTo>
                  <a:cubicBezTo>
                    <a:pt x="941" y="8491"/>
                    <a:pt x="1906" y="9015"/>
                    <a:pt x="2739" y="9443"/>
                  </a:cubicBezTo>
                  <a:cubicBezTo>
                    <a:pt x="4128" y="7306"/>
                    <a:pt x="7215" y="3416"/>
                    <a:pt x="11389" y="3416"/>
                  </a:cubicBezTo>
                  <a:cubicBezTo>
                    <a:pt x="12330" y="3416"/>
                    <a:pt x="13327" y="3614"/>
                    <a:pt x="14372" y="4074"/>
                  </a:cubicBezTo>
                  <a:cubicBezTo>
                    <a:pt x="19789" y="6455"/>
                    <a:pt x="17860" y="13301"/>
                    <a:pt x="16848" y="16004"/>
                  </a:cubicBezTo>
                  <a:cubicBezTo>
                    <a:pt x="17765" y="16516"/>
                    <a:pt x="18896" y="17063"/>
                    <a:pt x="20003" y="17575"/>
                  </a:cubicBezTo>
                  <a:cubicBezTo>
                    <a:pt x="20813" y="14849"/>
                    <a:pt x="23242" y="4848"/>
                    <a:pt x="16646" y="1276"/>
                  </a:cubicBezTo>
                  <a:cubicBezTo>
                    <a:pt x="14988" y="374"/>
                    <a:pt x="13395" y="1"/>
                    <a:pt x="11893"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 name="Google Shape;17;p2"/>
            <p:cNvSpPr/>
            <p:nvPr/>
          </p:nvSpPr>
          <p:spPr>
            <a:xfrm>
              <a:off x="5721219" y="305720"/>
              <a:ext cx="903336" cy="695539"/>
            </a:xfrm>
            <a:custGeom>
              <a:avLst/>
              <a:gdLst/>
              <a:ahLst/>
              <a:cxnLst/>
              <a:rect l="l" t="t" r="r" b="b"/>
              <a:pathLst>
                <a:path w="28183" h="21700" extrusionOk="0">
                  <a:moveTo>
                    <a:pt x="14802" y="1"/>
                  </a:moveTo>
                  <a:cubicBezTo>
                    <a:pt x="13783" y="1"/>
                    <a:pt x="12730" y="123"/>
                    <a:pt x="11657" y="387"/>
                  </a:cubicBezTo>
                  <a:cubicBezTo>
                    <a:pt x="5525" y="1911"/>
                    <a:pt x="1286" y="7471"/>
                    <a:pt x="0" y="9340"/>
                  </a:cubicBezTo>
                  <a:cubicBezTo>
                    <a:pt x="762" y="9781"/>
                    <a:pt x="1751" y="10353"/>
                    <a:pt x="2775" y="10912"/>
                  </a:cubicBezTo>
                  <a:cubicBezTo>
                    <a:pt x="4238" y="8755"/>
                    <a:pt x="8749" y="2952"/>
                    <a:pt x="14668" y="2952"/>
                  </a:cubicBezTo>
                  <a:cubicBezTo>
                    <a:pt x="16167" y="2952"/>
                    <a:pt x="17755" y="3324"/>
                    <a:pt x="19408" y="4221"/>
                  </a:cubicBezTo>
                  <a:cubicBezTo>
                    <a:pt x="26004" y="7793"/>
                    <a:pt x="23575" y="17794"/>
                    <a:pt x="22753" y="20532"/>
                  </a:cubicBezTo>
                  <a:cubicBezTo>
                    <a:pt x="23777" y="20985"/>
                    <a:pt x="24777" y="21425"/>
                    <a:pt x="25563" y="21699"/>
                  </a:cubicBezTo>
                  <a:cubicBezTo>
                    <a:pt x="26492" y="18592"/>
                    <a:pt x="28183" y="11257"/>
                    <a:pt x="25706" y="6483"/>
                  </a:cubicBezTo>
                  <a:cubicBezTo>
                    <a:pt x="23796" y="2810"/>
                    <a:pt x="19679" y="1"/>
                    <a:pt x="14802"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 name="Google Shape;18;p2"/>
            <p:cNvSpPr/>
            <p:nvPr/>
          </p:nvSpPr>
          <p:spPr>
            <a:xfrm>
              <a:off x="5640092" y="225779"/>
              <a:ext cx="1213796" cy="790351"/>
            </a:xfrm>
            <a:custGeom>
              <a:avLst/>
              <a:gdLst/>
              <a:ahLst/>
              <a:cxnLst/>
              <a:rect l="l" t="t" r="r" b="b"/>
              <a:pathLst>
                <a:path w="37869" h="24658" extrusionOk="0">
                  <a:moveTo>
                    <a:pt x="16682" y="0"/>
                  </a:moveTo>
                  <a:cubicBezTo>
                    <a:pt x="6315" y="0"/>
                    <a:pt x="0" y="10284"/>
                    <a:pt x="1067" y="10965"/>
                  </a:cubicBezTo>
                  <a:cubicBezTo>
                    <a:pt x="1067" y="10965"/>
                    <a:pt x="1650" y="11311"/>
                    <a:pt x="2531" y="11834"/>
                  </a:cubicBezTo>
                  <a:cubicBezTo>
                    <a:pt x="3817" y="9965"/>
                    <a:pt x="8032" y="4405"/>
                    <a:pt x="14188" y="2881"/>
                  </a:cubicBezTo>
                  <a:cubicBezTo>
                    <a:pt x="15263" y="2617"/>
                    <a:pt x="16318" y="2494"/>
                    <a:pt x="17340" y="2494"/>
                  </a:cubicBezTo>
                  <a:cubicBezTo>
                    <a:pt x="22213" y="2494"/>
                    <a:pt x="26328" y="5296"/>
                    <a:pt x="28237" y="8977"/>
                  </a:cubicBezTo>
                  <a:cubicBezTo>
                    <a:pt x="30714" y="13763"/>
                    <a:pt x="29023" y="21086"/>
                    <a:pt x="28118" y="24229"/>
                  </a:cubicBezTo>
                  <a:cubicBezTo>
                    <a:pt x="28785" y="24479"/>
                    <a:pt x="29309" y="24646"/>
                    <a:pt x="29523" y="24658"/>
                  </a:cubicBezTo>
                  <a:cubicBezTo>
                    <a:pt x="29525" y="24658"/>
                    <a:pt x="29526" y="24658"/>
                    <a:pt x="29528" y="24658"/>
                  </a:cubicBezTo>
                  <a:cubicBezTo>
                    <a:pt x="30584" y="24658"/>
                    <a:pt x="37868" y="7573"/>
                    <a:pt x="23558" y="1476"/>
                  </a:cubicBezTo>
                  <a:cubicBezTo>
                    <a:pt x="21114" y="435"/>
                    <a:pt x="18812" y="0"/>
                    <a:pt x="1668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9" name="Google Shape;19;p2"/>
          <p:cNvGrpSpPr/>
          <p:nvPr/>
        </p:nvGrpSpPr>
        <p:grpSpPr>
          <a:xfrm rot="775931">
            <a:off x="-3566" y="-478027"/>
            <a:ext cx="3992723" cy="2297080"/>
            <a:chOff x="-22388" y="-12378"/>
            <a:chExt cx="2221316" cy="1278053"/>
          </a:xfrm>
        </p:grpSpPr>
        <p:sp>
          <p:nvSpPr>
            <p:cNvPr id="20" name="Google Shape;20;p2"/>
            <p:cNvSpPr/>
            <p:nvPr/>
          </p:nvSpPr>
          <p:spPr>
            <a:xfrm>
              <a:off x="-22388" y="-12378"/>
              <a:ext cx="1984082" cy="955677"/>
            </a:xfrm>
            <a:custGeom>
              <a:avLst/>
              <a:gdLst/>
              <a:ahLst/>
              <a:cxnLst/>
              <a:rect l="l" t="t" r="r" b="b"/>
              <a:pathLst>
                <a:path w="61901" h="29816" extrusionOk="0">
                  <a:moveTo>
                    <a:pt x="61901" y="0"/>
                  </a:moveTo>
                  <a:lnTo>
                    <a:pt x="61437" y="215"/>
                  </a:lnTo>
                  <a:cubicBezTo>
                    <a:pt x="60055" y="9335"/>
                    <a:pt x="47471" y="19836"/>
                    <a:pt x="30147" y="26111"/>
                  </a:cubicBezTo>
                  <a:cubicBezTo>
                    <a:pt x="23121" y="28653"/>
                    <a:pt x="17061" y="29392"/>
                    <a:pt x="12398" y="29392"/>
                  </a:cubicBezTo>
                  <a:cubicBezTo>
                    <a:pt x="10597" y="29392"/>
                    <a:pt x="9004" y="29282"/>
                    <a:pt x="7644" y="29123"/>
                  </a:cubicBezTo>
                  <a:cubicBezTo>
                    <a:pt x="4334" y="28742"/>
                    <a:pt x="1905" y="28016"/>
                    <a:pt x="548" y="27516"/>
                  </a:cubicBezTo>
                  <a:lnTo>
                    <a:pt x="0" y="27777"/>
                  </a:lnTo>
                  <a:cubicBezTo>
                    <a:pt x="1274" y="28254"/>
                    <a:pt x="3882" y="29099"/>
                    <a:pt x="7573" y="29540"/>
                  </a:cubicBezTo>
                  <a:cubicBezTo>
                    <a:pt x="8955" y="29703"/>
                    <a:pt x="10573" y="29816"/>
                    <a:pt x="12402" y="29816"/>
                  </a:cubicBezTo>
                  <a:cubicBezTo>
                    <a:pt x="17111" y="29816"/>
                    <a:pt x="23219" y="29067"/>
                    <a:pt x="30302" y="26503"/>
                  </a:cubicBezTo>
                  <a:cubicBezTo>
                    <a:pt x="31695" y="26003"/>
                    <a:pt x="33052" y="25468"/>
                    <a:pt x="34398" y="24920"/>
                  </a:cubicBezTo>
                  <a:cubicBezTo>
                    <a:pt x="41815" y="21824"/>
                    <a:pt x="48221" y="17979"/>
                    <a:pt x="53102" y="13680"/>
                  </a:cubicBezTo>
                  <a:cubicBezTo>
                    <a:pt x="58246" y="9144"/>
                    <a:pt x="61329" y="4322"/>
                    <a:pt x="61901"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 name="Google Shape;21;p2"/>
            <p:cNvSpPr/>
            <p:nvPr/>
          </p:nvSpPr>
          <p:spPr>
            <a:xfrm>
              <a:off x="49732" y="849730"/>
              <a:ext cx="449152" cy="415945"/>
            </a:xfrm>
            <a:custGeom>
              <a:avLst/>
              <a:gdLst/>
              <a:ahLst/>
              <a:cxnLst/>
              <a:rect l="l" t="t" r="r" b="b"/>
              <a:pathLst>
                <a:path w="14013" h="12977" extrusionOk="0">
                  <a:moveTo>
                    <a:pt x="2144" y="0"/>
                  </a:moveTo>
                  <a:lnTo>
                    <a:pt x="2144" y="0"/>
                  </a:lnTo>
                  <a:cubicBezTo>
                    <a:pt x="1" y="560"/>
                    <a:pt x="2918" y="11930"/>
                    <a:pt x="5478" y="12919"/>
                  </a:cubicBezTo>
                  <a:cubicBezTo>
                    <a:pt x="5578" y="12957"/>
                    <a:pt x="5684" y="12976"/>
                    <a:pt x="5794" y="12976"/>
                  </a:cubicBezTo>
                  <a:cubicBezTo>
                    <a:pt x="8500" y="12976"/>
                    <a:pt x="14013" y="1801"/>
                    <a:pt x="12228" y="1001"/>
                  </a:cubicBezTo>
                  <a:cubicBezTo>
                    <a:pt x="10383" y="167"/>
                    <a:pt x="2145" y="0"/>
                    <a:pt x="214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 name="Google Shape;22;p2"/>
            <p:cNvSpPr/>
            <p:nvPr/>
          </p:nvSpPr>
          <p:spPr>
            <a:xfrm>
              <a:off x="513415" y="801105"/>
              <a:ext cx="442773" cy="430305"/>
            </a:xfrm>
            <a:custGeom>
              <a:avLst/>
              <a:gdLst/>
              <a:ahLst/>
              <a:cxnLst/>
              <a:rect l="l" t="t" r="r" b="b"/>
              <a:pathLst>
                <a:path w="13814" h="13425" extrusionOk="0">
                  <a:moveTo>
                    <a:pt x="11467" y="0"/>
                  </a:moveTo>
                  <a:cubicBezTo>
                    <a:pt x="9030" y="0"/>
                    <a:pt x="1870" y="2125"/>
                    <a:pt x="1870" y="2125"/>
                  </a:cubicBezTo>
                  <a:cubicBezTo>
                    <a:pt x="1" y="3315"/>
                    <a:pt x="6252" y="13257"/>
                    <a:pt x="8990" y="13424"/>
                  </a:cubicBezTo>
                  <a:cubicBezTo>
                    <a:pt x="9004" y="13424"/>
                    <a:pt x="9019" y="13425"/>
                    <a:pt x="9033" y="13425"/>
                  </a:cubicBezTo>
                  <a:cubicBezTo>
                    <a:pt x="11727" y="13425"/>
                    <a:pt x="13813" y="254"/>
                    <a:pt x="11800" y="17"/>
                  </a:cubicBezTo>
                  <a:cubicBezTo>
                    <a:pt x="11702" y="6"/>
                    <a:pt x="11591" y="0"/>
                    <a:pt x="11467"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 name="Google Shape;23;p2"/>
            <p:cNvSpPr/>
            <p:nvPr/>
          </p:nvSpPr>
          <p:spPr>
            <a:xfrm>
              <a:off x="950142" y="621093"/>
              <a:ext cx="423926" cy="439183"/>
            </a:xfrm>
            <a:custGeom>
              <a:avLst/>
              <a:gdLst/>
              <a:ahLst/>
              <a:cxnLst/>
              <a:rect l="l" t="t" r="r" b="b"/>
              <a:pathLst>
                <a:path w="13226" h="13702" extrusionOk="0">
                  <a:moveTo>
                    <a:pt x="11069" y="1"/>
                  </a:moveTo>
                  <a:cubicBezTo>
                    <a:pt x="11061" y="1"/>
                    <a:pt x="11053" y="1"/>
                    <a:pt x="11045" y="2"/>
                  </a:cubicBezTo>
                  <a:cubicBezTo>
                    <a:pt x="9021" y="109"/>
                    <a:pt x="1628" y="3752"/>
                    <a:pt x="1628" y="3752"/>
                  </a:cubicBezTo>
                  <a:cubicBezTo>
                    <a:pt x="0" y="5215"/>
                    <a:pt x="7559" y="13701"/>
                    <a:pt x="10382" y="13701"/>
                  </a:cubicBezTo>
                  <a:cubicBezTo>
                    <a:pt x="10430" y="13701"/>
                    <a:pt x="10476" y="13699"/>
                    <a:pt x="10522" y="13694"/>
                  </a:cubicBezTo>
                  <a:cubicBezTo>
                    <a:pt x="13225" y="13397"/>
                    <a:pt x="13071" y="1"/>
                    <a:pt x="1106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 name="Google Shape;24;p2"/>
            <p:cNvSpPr/>
            <p:nvPr/>
          </p:nvSpPr>
          <p:spPr>
            <a:xfrm>
              <a:off x="1348790" y="385469"/>
              <a:ext cx="479473" cy="428542"/>
            </a:xfrm>
            <a:custGeom>
              <a:avLst/>
              <a:gdLst/>
              <a:ahLst/>
              <a:cxnLst/>
              <a:rect l="l" t="t" r="r" b="b"/>
              <a:pathLst>
                <a:path w="14959" h="13370" extrusionOk="0">
                  <a:moveTo>
                    <a:pt x="9046" y="1"/>
                  </a:moveTo>
                  <a:cubicBezTo>
                    <a:pt x="8990" y="1"/>
                    <a:pt x="8936" y="10"/>
                    <a:pt x="8884" y="30"/>
                  </a:cubicBezTo>
                  <a:cubicBezTo>
                    <a:pt x="6979" y="745"/>
                    <a:pt x="1037" y="6460"/>
                    <a:pt x="1037" y="6460"/>
                  </a:cubicBezTo>
                  <a:cubicBezTo>
                    <a:pt x="1" y="8205"/>
                    <a:pt x="8412" y="13370"/>
                    <a:pt x="11750" y="13370"/>
                  </a:cubicBezTo>
                  <a:cubicBezTo>
                    <a:pt x="12055" y="13370"/>
                    <a:pt x="12318" y="13327"/>
                    <a:pt x="12527" y="13234"/>
                  </a:cubicBezTo>
                  <a:cubicBezTo>
                    <a:pt x="14958" y="12157"/>
                    <a:pt x="11017" y="1"/>
                    <a:pt x="9046"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 name="Google Shape;25;p2"/>
            <p:cNvSpPr/>
            <p:nvPr/>
          </p:nvSpPr>
          <p:spPr>
            <a:xfrm>
              <a:off x="1708589" y="60095"/>
              <a:ext cx="490339" cy="388508"/>
            </a:xfrm>
            <a:custGeom>
              <a:avLst/>
              <a:gdLst/>
              <a:ahLst/>
              <a:cxnLst/>
              <a:rect l="l" t="t" r="r" b="b"/>
              <a:pathLst>
                <a:path w="15298" h="12121" extrusionOk="0">
                  <a:moveTo>
                    <a:pt x="6058" y="1"/>
                  </a:moveTo>
                  <a:cubicBezTo>
                    <a:pt x="5930" y="1"/>
                    <a:pt x="5820" y="35"/>
                    <a:pt x="5731" y="109"/>
                  </a:cubicBezTo>
                  <a:cubicBezTo>
                    <a:pt x="4159" y="1406"/>
                    <a:pt x="349" y="8705"/>
                    <a:pt x="349" y="8705"/>
                  </a:cubicBezTo>
                  <a:cubicBezTo>
                    <a:pt x="0" y="10342"/>
                    <a:pt x="6408" y="12120"/>
                    <a:pt x="10469" y="12120"/>
                  </a:cubicBezTo>
                  <a:cubicBezTo>
                    <a:pt x="11812" y="12120"/>
                    <a:pt x="12898" y="11926"/>
                    <a:pt x="13399" y="11467"/>
                  </a:cubicBezTo>
                  <a:cubicBezTo>
                    <a:pt x="15297" y="9726"/>
                    <a:pt x="8195" y="1"/>
                    <a:pt x="605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6" name="Google Shape;26;p2"/>
          <p:cNvSpPr/>
          <p:nvPr/>
        </p:nvSpPr>
        <p:spPr>
          <a:xfrm>
            <a:off x="523780" y="3932966"/>
            <a:ext cx="124193" cy="142612"/>
          </a:xfrm>
          <a:custGeom>
            <a:avLst/>
            <a:gdLst/>
            <a:ahLst/>
            <a:cxnLst/>
            <a:rect l="l" t="t" r="r" b="b"/>
            <a:pathLst>
              <a:path w="2906" h="3337" extrusionOk="0">
                <a:moveTo>
                  <a:pt x="1298" y="1"/>
                </a:moveTo>
                <a:cubicBezTo>
                  <a:pt x="1191" y="1"/>
                  <a:pt x="953" y="1323"/>
                  <a:pt x="953" y="1323"/>
                </a:cubicBezTo>
                <a:cubicBezTo>
                  <a:pt x="953" y="1323"/>
                  <a:pt x="119" y="1727"/>
                  <a:pt x="60" y="1834"/>
                </a:cubicBezTo>
                <a:cubicBezTo>
                  <a:pt x="0" y="1930"/>
                  <a:pt x="965" y="2132"/>
                  <a:pt x="965" y="2132"/>
                </a:cubicBezTo>
                <a:cubicBezTo>
                  <a:pt x="965" y="2132"/>
                  <a:pt x="1417" y="3275"/>
                  <a:pt x="1488" y="3335"/>
                </a:cubicBezTo>
                <a:cubicBezTo>
                  <a:pt x="1490" y="3336"/>
                  <a:pt x="1492" y="3337"/>
                  <a:pt x="1494" y="3337"/>
                </a:cubicBezTo>
                <a:cubicBezTo>
                  <a:pt x="1575" y="3337"/>
                  <a:pt x="1883" y="2153"/>
                  <a:pt x="1953" y="2049"/>
                </a:cubicBezTo>
                <a:cubicBezTo>
                  <a:pt x="2024" y="1954"/>
                  <a:pt x="2667" y="1799"/>
                  <a:pt x="2786" y="1632"/>
                </a:cubicBezTo>
                <a:cubicBezTo>
                  <a:pt x="2905" y="1477"/>
                  <a:pt x="1941" y="1323"/>
                  <a:pt x="1846" y="1215"/>
                </a:cubicBezTo>
                <a:cubicBezTo>
                  <a:pt x="1774" y="1144"/>
                  <a:pt x="1405" y="1"/>
                  <a:pt x="129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 name="Google Shape;27;p2"/>
          <p:cNvSpPr/>
          <p:nvPr/>
        </p:nvSpPr>
        <p:spPr>
          <a:xfrm>
            <a:off x="9549891" y="6082414"/>
            <a:ext cx="165391" cy="189452"/>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 name="Google Shape;28;p2"/>
          <p:cNvSpPr/>
          <p:nvPr/>
        </p:nvSpPr>
        <p:spPr>
          <a:xfrm>
            <a:off x="11467295" y="3243106"/>
            <a:ext cx="165391" cy="188981"/>
          </a:xfrm>
          <a:custGeom>
            <a:avLst/>
            <a:gdLst/>
            <a:ahLst/>
            <a:cxnLst/>
            <a:rect l="l" t="t" r="r" b="b"/>
            <a:pathLst>
              <a:path w="3870" h="4422" extrusionOk="0">
                <a:moveTo>
                  <a:pt x="2119" y="1"/>
                </a:moveTo>
                <a:cubicBezTo>
                  <a:pt x="1977" y="1"/>
                  <a:pt x="1488" y="1525"/>
                  <a:pt x="1393" y="1620"/>
                </a:cubicBezTo>
                <a:cubicBezTo>
                  <a:pt x="1274" y="1763"/>
                  <a:pt x="0" y="1965"/>
                  <a:pt x="143" y="2168"/>
                </a:cubicBezTo>
                <a:cubicBezTo>
                  <a:pt x="298" y="2382"/>
                  <a:pt x="1155" y="2584"/>
                  <a:pt x="1262" y="2727"/>
                </a:cubicBezTo>
                <a:cubicBezTo>
                  <a:pt x="1366" y="2854"/>
                  <a:pt x="1763" y="4422"/>
                  <a:pt x="1873" y="4422"/>
                </a:cubicBezTo>
                <a:cubicBezTo>
                  <a:pt x="1876" y="4422"/>
                  <a:pt x="1879" y="4420"/>
                  <a:pt x="1881" y="4418"/>
                </a:cubicBezTo>
                <a:cubicBezTo>
                  <a:pt x="1988" y="4334"/>
                  <a:pt x="2572" y="2810"/>
                  <a:pt x="2572" y="2810"/>
                </a:cubicBezTo>
                <a:cubicBezTo>
                  <a:pt x="2572" y="2810"/>
                  <a:pt x="3870" y="2560"/>
                  <a:pt x="3774" y="2429"/>
                </a:cubicBezTo>
                <a:cubicBezTo>
                  <a:pt x="3703" y="2298"/>
                  <a:pt x="2584" y="1763"/>
                  <a:pt x="2584" y="1763"/>
                </a:cubicBezTo>
                <a:cubicBezTo>
                  <a:pt x="2584" y="1763"/>
                  <a:pt x="2274" y="1"/>
                  <a:pt x="2119" y="1"/>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 name="Google Shape;29;p2"/>
          <p:cNvSpPr/>
          <p:nvPr/>
        </p:nvSpPr>
        <p:spPr>
          <a:xfrm>
            <a:off x="9634241" y="5181770"/>
            <a:ext cx="165391" cy="188981"/>
          </a:xfrm>
          <a:custGeom>
            <a:avLst/>
            <a:gdLst/>
            <a:ahLst/>
            <a:cxnLst/>
            <a:rect l="l" t="t" r="r" b="b"/>
            <a:pathLst>
              <a:path w="3870" h="4422" extrusionOk="0">
                <a:moveTo>
                  <a:pt x="2132" y="1"/>
                </a:moveTo>
                <a:cubicBezTo>
                  <a:pt x="1977" y="1"/>
                  <a:pt x="1489" y="1537"/>
                  <a:pt x="1405" y="1620"/>
                </a:cubicBezTo>
                <a:cubicBezTo>
                  <a:pt x="1286" y="1775"/>
                  <a:pt x="0" y="1965"/>
                  <a:pt x="155" y="2168"/>
                </a:cubicBezTo>
                <a:cubicBezTo>
                  <a:pt x="298" y="2382"/>
                  <a:pt x="1167" y="2584"/>
                  <a:pt x="1274" y="2727"/>
                </a:cubicBezTo>
                <a:cubicBezTo>
                  <a:pt x="1367" y="2855"/>
                  <a:pt x="1763" y="4422"/>
                  <a:pt x="1884" y="4422"/>
                </a:cubicBezTo>
                <a:cubicBezTo>
                  <a:pt x="1887" y="4422"/>
                  <a:pt x="1891" y="4421"/>
                  <a:pt x="1894" y="4418"/>
                </a:cubicBezTo>
                <a:cubicBezTo>
                  <a:pt x="2001" y="4335"/>
                  <a:pt x="2584" y="2811"/>
                  <a:pt x="2584" y="2811"/>
                </a:cubicBezTo>
                <a:cubicBezTo>
                  <a:pt x="2584" y="2811"/>
                  <a:pt x="3870" y="2561"/>
                  <a:pt x="3787" y="2430"/>
                </a:cubicBezTo>
                <a:cubicBezTo>
                  <a:pt x="3691" y="2287"/>
                  <a:pt x="2596" y="1775"/>
                  <a:pt x="2596" y="1775"/>
                </a:cubicBezTo>
                <a:cubicBezTo>
                  <a:pt x="2596" y="1775"/>
                  <a:pt x="2275" y="1"/>
                  <a:pt x="2132" y="1"/>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 name="Google Shape;30;p2"/>
          <p:cNvSpPr/>
          <p:nvPr/>
        </p:nvSpPr>
        <p:spPr>
          <a:xfrm>
            <a:off x="10601219" y="2956243"/>
            <a:ext cx="201973" cy="145091"/>
          </a:xfrm>
          <a:custGeom>
            <a:avLst/>
            <a:gdLst/>
            <a:ahLst/>
            <a:cxnLst/>
            <a:rect l="l" t="t" r="r" b="b"/>
            <a:pathLst>
              <a:path w="4726" h="3395" extrusionOk="0">
                <a:moveTo>
                  <a:pt x="3277" y="1"/>
                </a:moveTo>
                <a:cubicBezTo>
                  <a:pt x="2472" y="1"/>
                  <a:pt x="2382" y="1287"/>
                  <a:pt x="2382" y="1287"/>
                </a:cubicBezTo>
                <a:cubicBezTo>
                  <a:pt x="2340" y="970"/>
                  <a:pt x="1816" y="305"/>
                  <a:pt x="1298" y="305"/>
                </a:cubicBezTo>
                <a:cubicBezTo>
                  <a:pt x="1078" y="305"/>
                  <a:pt x="860" y="424"/>
                  <a:pt x="679" y="740"/>
                </a:cubicBezTo>
                <a:cubicBezTo>
                  <a:pt x="1" y="1907"/>
                  <a:pt x="1775" y="3181"/>
                  <a:pt x="1775" y="3181"/>
                </a:cubicBezTo>
                <a:cubicBezTo>
                  <a:pt x="1947" y="3329"/>
                  <a:pt x="2128" y="3395"/>
                  <a:pt x="2309" y="3395"/>
                </a:cubicBezTo>
                <a:cubicBezTo>
                  <a:pt x="3506" y="3395"/>
                  <a:pt x="4725" y="552"/>
                  <a:pt x="3691" y="97"/>
                </a:cubicBezTo>
                <a:cubicBezTo>
                  <a:pt x="3536" y="30"/>
                  <a:pt x="3399" y="1"/>
                  <a:pt x="3277"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 name="Google Shape;31;p2"/>
          <p:cNvSpPr/>
          <p:nvPr/>
        </p:nvSpPr>
        <p:spPr>
          <a:xfrm>
            <a:off x="11206091" y="2191547"/>
            <a:ext cx="165391" cy="189452"/>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 name="Google Shape;32;p2"/>
          <p:cNvSpPr/>
          <p:nvPr/>
        </p:nvSpPr>
        <p:spPr>
          <a:xfrm>
            <a:off x="10117825" y="1822114"/>
            <a:ext cx="165391" cy="189452"/>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33" name="Google Shape;33;p2"/>
          <p:cNvGrpSpPr/>
          <p:nvPr/>
        </p:nvGrpSpPr>
        <p:grpSpPr>
          <a:xfrm rot="9621805">
            <a:off x="5758824" y="5354716"/>
            <a:ext cx="771101" cy="739931"/>
            <a:chOff x="16870550" y="-1013100"/>
            <a:chExt cx="417325" cy="306025"/>
          </a:xfrm>
        </p:grpSpPr>
        <p:sp>
          <p:nvSpPr>
            <p:cNvPr id="34" name="Google Shape;34;p2"/>
            <p:cNvSpPr/>
            <p:nvPr/>
          </p:nvSpPr>
          <p:spPr>
            <a:xfrm>
              <a:off x="17034250" y="-1013100"/>
              <a:ext cx="120000" cy="306025"/>
            </a:xfrm>
            <a:custGeom>
              <a:avLst/>
              <a:gdLst/>
              <a:ahLst/>
              <a:cxnLst/>
              <a:rect l="l" t="t" r="r" b="b"/>
              <a:pathLst>
                <a:path w="4800" h="12241" extrusionOk="0">
                  <a:moveTo>
                    <a:pt x="2537" y="1"/>
                  </a:moveTo>
                  <a:cubicBezTo>
                    <a:pt x="2406" y="1"/>
                    <a:pt x="2263" y="37"/>
                    <a:pt x="2144" y="84"/>
                  </a:cubicBezTo>
                  <a:cubicBezTo>
                    <a:pt x="1882" y="168"/>
                    <a:pt x="1668" y="346"/>
                    <a:pt x="1465" y="584"/>
                  </a:cubicBezTo>
                  <a:cubicBezTo>
                    <a:pt x="1275" y="822"/>
                    <a:pt x="1108" y="1120"/>
                    <a:pt x="965" y="1489"/>
                  </a:cubicBezTo>
                  <a:cubicBezTo>
                    <a:pt x="811" y="1846"/>
                    <a:pt x="680" y="2251"/>
                    <a:pt x="572" y="2716"/>
                  </a:cubicBezTo>
                  <a:cubicBezTo>
                    <a:pt x="310" y="3799"/>
                    <a:pt x="191" y="4882"/>
                    <a:pt x="132" y="5716"/>
                  </a:cubicBezTo>
                  <a:cubicBezTo>
                    <a:pt x="37" y="6704"/>
                    <a:pt x="1" y="7716"/>
                    <a:pt x="1" y="8835"/>
                  </a:cubicBezTo>
                  <a:cubicBezTo>
                    <a:pt x="1" y="9526"/>
                    <a:pt x="1" y="10216"/>
                    <a:pt x="25" y="10859"/>
                  </a:cubicBezTo>
                  <a:cubicBezTo>
                    <a:pt x="37" y="11109"/>
                    <a:pt x="60" y="11359"/>
                    <a:pt x="72" y="11598"/>
                  </a:cubicBezTo>
                  <a:lnTo>
                    <a:pt x="120" y="12086"/>
                  </a:lnTo>
                  <a:cubicBezTo>
                    <a:pt x="120" y="12121"/>
                    <a:pt x="132" y="12169"/>
                    <a:pt x="156" y="12193"/>
                  </a:cubicBezTo>
                  <a:cubicBezTo>
                    <a:pt x="180" y="12205"/>
                    <a:pt x="203" y="12229"/>
                    <a:pt x="239" y="12241"/>
                  </a:cubicBezTo>
                  <a:cubicBezTo>
                    <a:pt x="358" y="12110"/>
                    <a:pt x="453" y="11967"/>
                    <a:pt x="561" y="11836"/>
                  </a:cubicBezTo>
                  <a:cubicBezTo>
                    <a:pt x="858" y="11359"/>
                    <a:pt x="1192" y="10883"/>
                    <a:pt x="1489" y="10455"/>
                  </a:cubicBezTo>
                  <a:lnTo>
                    <a:pt x="1513" y="10395"/>
                  </a:lnTo>
                  <a:cubicBezTo>
                    <a:pt x="1858" y="9883"/>
                    <a:pt x="2227" y="9347"/>
                    <a:pt x="2573" y="8812"/>
                  </a:cubicBezTo>
                  <a:cubicBezTo>
                    <a:pt x="3037" y="7978"/>
                    <a:pt x="3704" y="6716"/>
                    <a:pt x="4204" y="5347"/>
                  </a:cubicBezTo>
                  <a:cubicBezTo>
                    <a:pt x="4466" y="4680"/>
                    <a:pt x="4621" y="4073"/>
                    <a:pt x="4716" y="3489"/>
                  </a:cubicBezTo>
                  <a:cubicBezTo>
                    <a:pt x="4799" y="2858"/>
                    <a:pt x="4799" y="2346"/>
                    <a:pt x="4680" y="1870"/>
                  </a:cubicBezTo>
                  <a:cubicBezTo>
                    <a:pt x="4621" y="1632"/>
                    <a:pt x="4537" y="1406"/>
                    <a:pt x="4418" y="1180"/>
                  </a:cubicBezTo>
                  <a:cubicBezTo>
                    <a:pt x="4299" y="989"/>
                    <a:pt x="4144" y="799"/>
                    <a:pt x="3954" y="632"/>
                  </a:cubicBezTo>
                  <a:cubicBezTo>
                    <a:pt x="3609" y="322"/>
                    <a:pt x="3299" y="144"/>
                    <a:pt x="2989" y="37"/>
                  </a:cubicBezTo>
                  <a:cubicBezTo>
                    <a:pt x="2811" y="25"/>
                    <a:pt x="2680" y="1"/>
                    <a:pt x="253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 name="Google Shape;35;p2"/>
            <p:cNvSpPr/>
            <p:nvPr/>
          </p:nvSpPr>
          <p:spPr>
            <a:xfrm>
              <a:off x="16870550" y="-949975"/>
              <a:ext cx="67600" cy="180700"/>
            </a:xfrm>
            <a:custGeom>
              <a:avLst/>
              <a:gdLst/>
              <a:ahLst/>
              <a:cxnLst/>
              <a:rect l="l" t="t" r="r" b="b"/>
              <a:pathLst>
                <a:path w="2704" h="7228" extrusionOk="0">
                  <a:moveTo>
                    <a:pt x="929" y="0"/>
                  </a:moveTo>
                  <a:cubicBezTo>
                    <a:pt x="893" y="0"/>
                    <a:pt x="858" y="0"/>
                    <a:pt x="810" y="12"/>
                  </a:cubicBezTo>
                  <a:cubicBezTo>
                    <a:pt x="715" y="24"/>
                    <a:pt x="608" y="71"/>
                    <a:pt x="512" y="143"/>
                  </a:cubicBezTo>
                  <a:cubicBezTo>
                    <a:pt x="441" y="202"/>
                    <a:pt x="370" y="298"/>
                    <a:pt x="298" y="417"/>
                  </a:cubicBezTo>
                  <a:cubicBezTo>
                    <a:pt x="239" y="512"/>
                    <a:pt x="191" y="631"/>
                    <a:pt x="143" y="786"/>
                  </a:cubicBezTo>
                  <a:cubicBezTo>
                    <a:pt x="96" y="953"/>
                    <a:pt x="72" y="1131"/>
                    <a:pt x="48" y="1226"/>
                  </a:cubicBezTo>
                  <a:cubicBezTo>
                    <a:pt x="12" y="1548"/>
                    <a:pt x="0" y="1869"/>
                    <a:pt x="12" y="2286"/>
                  </a:cubicBezTo>
                  <a:cubicBezTo>
                    <a:pt x="24" y="2548"/>
                    <a:pt x="48" y="2798"/>
                    <a:pt x="96" y="3048"/>
                  </a:cubicBezTo>
                  <a:cubicBezTo>
                    <a:pt x="167" y="3334"/>
                    <a:pt x="262" y="3584"/>
                    <a:pt x="346" y="3822"/>
                  </a:cubicBezTo>
                  <a:cubicBezTo>
                    <a:pt x="465" y="4120"/>
                    <a:pt x="608" y="4405"/>
                    <a:pt x="751" y="4667"/>
                  </a:cubicBezTo>
                  <a:cubicBezTo>
                    <a:pt x="1036" y="5191"/>
                    <a:pt x="1394" y="5727"/>
                    <a:pt x="1870" y="6358"/>
                  </a:cubicBezTo>
                  <a:cubicBezTo>
                    <a:pt x="2096" y="6656"/>
                    <a:pt x="2334" y="6929"/>
                    <a:pt x="2548" y="7227"/>
                  </a:cubicBezTo>
                  <a:cubicBezTo>
                    <a:pt x="2584" y="6977"/>
                    <a:pt x="2596" y="6751"/>
                    <a:pt x="2608" y="6513"/>
                  </a:cubicBezTo>
                  <a:lnTo>
                    <a:pt x="2656" y="5620"/>
                  </a:lnTo>
                  <a:cubicBezTo>
                    <a:pt x="2703" y="4798"/>
                    <a:pt x="2703" y="4131"/>
                    <a:pt x="2691" y="3524"/>
                  </a:cubicBezTo>
                  <a:cubicBezTo>
                    <a:pt x="2667" y="3131"/>
                    <a:pt x="2644" y="2810"/>
                    <a:pt x="2596" y="2477"/>
                  </a:cubicBezTo>
                  <a:cubicBezTo>
                    <a:pt x="2548" y="2143"/>
                    <a:pt x="2489" y="1822"/>
                    <a:pt x="2417" y="1560"/>
                  </a:cubicBezTo>
                  <a:cubicBezTo>
                    <a:pt x="2346" y="1274"/>
                    <a:pt x="2239" y="1024"/>
                    <a:pt x="2108" y="798"/>
                  </a:cubicBezTo>
                  <a:cubicBezTo>
                    <a:pt x="2060" y="714"/>
                    <a:pt x="1989" y="619"/>
                    <a:pt x="1917" y="512"/>
                  </a:cubicBezTo>
                  <a:cubicBezTo>
                    <a:pt x="1822" y="417"/>
                    <a:pt x="1715" y="321"/>
                    <a:pt x="1620" y="250"/>
                  </a:cubicBezTo>
                  <a:cubicBezTo>
                    <a:pt x="1477" y="143"/>
                    <a:pt x="1334" y="71"/>
                    <a:pt x="1167" y="24"/>
                  </a:cubicBezTo>
                  <a:cubicBezTo>
                    <a:pt x="1096" y="12"/>
                    <a:pt x="1024" y="0"/>
                    <a:pt x="92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 name="Google Shape;36;p2"/>
            <p:cNvSpPr/>
            <p:nvPr/>
          </p:nvSpPr>
          <p:spPr>
            <a:xfrm>
              <a:off x="17136950" y="-883025"/>
              <a:ext cx="150925" cy="167025"/>
            </a:xfrm>
            <a:custGeom>
              <a:avLst/>
              <a:gdLst/>
              <a:ahLst/>
              <a:cxnLst/>
              <a:rect l="l" t="t" r="r" b="b"/>
              <a:pathLst>
                <a:path w="6037" h="6681" extrusionOk="0">
                  <a:moveTo>
                    <a:pt x="5204" y="1"/>
                  </a:moveTo>
                  <a:cubicBezTo>
                    <a:pt x="5073" y="13"/>
                    <a:pt x="4954" y="60"/>
                    <a:pt x="4787" y="132"/>
                  </a:cubicBezTo>
                  <a:cubicBezTo>
                    <a:pt x="4620" y="203"/>
                    <a:pt x="4477" y="310"/>
                    <a:pt x="4358" y="394"/>
                  </a:cubicBezTo>
                  <a:cubicBezTo>
                    <a:pt x="4049" y="632"/>
                    <a:pt x="3751" y="918"/>
                    <a:pt x="3370" y="1311"/>
                  </a:cubicBezTo>
                  <a:cubicBezTo>
                    <a:pt x="3060" y="1656"/>
                    <a:pt x="2751" y="2025"/>
                    <a:pt x="2382" y="2477"/>
                  </a:cubicBezTo>
                  <a:cubicBezTo>
                    <a:pt x="1703" y="3430"/>
                    <a:pt x="929" y="4561"/>
                    <a:pt x="334" y="5835"/>
                  </a:cubicBezTo>
                  <a:cubicBezTo>
                    <a:pt x="203" y="6109"/>
                    <a:pt x="84" y="6383"/>
                    <a:pt x="1" y="6621"/>
                  </a:cubicBezTo>
                  <a:cubicBezTo>
                    <a:pt x="12" y="6645"/>
                    <a:pt x="12" y="6668"/>
                    <a:pt x="24" y="6680"/>
                  </a:cubicBezTo>
                  <a:cubicBezTo>
                    <a:pt x="370" y="6526"/>
                    <a:pt x="691" y="6395"/>
                    <a:pt x="1013" y="6252"/>
                  </a:cubicBezTo>
                  <a:cubicBezTo>
                    <a:pt x="1263" y="6097"/>
                    <a:pt x="1513" y="5954"/>
                    <a:pt x="1751" y="5799"/>
                  </a:cubicBezTo>
                  <a:cubicBezTo>
                    <a:pt x="2453" y="5371"/>
                    <a:pt x="3060" y="4966"/>
                    <a:pt x="3596" y="4549"/>
                  </a:cubicBezTo>
                  <a:cubicBezTo>
                    <a:pt x="4287" y="4037"/>
                    <a:pt x="4799" y="3573"/>
                    <a:pt x="5204" y="3108"/>
                  </a:cubicBezTo>
                  <a:cubicBezTo>
                    <a:pt x="5430" y="2847"/>
                    <a:pt x="5608" y="2585"/>
                    <a:pt x="5739" y="2335"/>
                  </a:cubicBezTo>
                  <a:cubicBezTo>
                    <a:pt x="5799" y="2227"/>
                    <a:pt x="5847" y="2108"/>
                    <a:pt x="5906" y="1954"/>
                  </a:cubicBezTo>
                  <a:cubicBezTo>
                    <a:pt x="5954" y="1823"/>
                    <a:pt x="5978" y="1692"/>
                    <a:pt x="6013" y="1549"/>
                  </a:cubicBezTo>
                  <a:cubicBezTo>
                    <a:pt x="6025" y="1418"/>
                    <a:pt x="6037" y="1299"/>
                    <a:pt x="6025" y="1156"/>
                  </a:cubicBezTo>
                  <a:cubicBezTo>
                    <a:pt x="6025" y="1037"/>
                    <a:pt x="6013" y="918"/>
                    <a:pt x="5978" y="799"/>
                  </a:cubicBezTo>
                  <a:cubicBezTo>
                    <a:pt x="5954" y="620"/>
                    <a:pt x="5894" y="465"/>
                    <a:pt x="5811" y="322"/>
                  </a:cubicBezTo>
                  <a:cubicBezTo>
                    <a:pt x="5739" y="203"/>
                    <a:pt x="5656" y="108"/>
                    <a:pt x="5537" y="49"/>
                  </a:cubicBezTo>
                  <a:cubicBezTo>
                    <a:pt x="5489" y="13"/>
                    <a:pt x="5382" y="1"/>
                    <a:pt x="527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7" name="Google Shape;37;p2"/>
          <p:cNvSpPr txBox="1">
            <a:spLocks noGrp="1"/>
          </p:cNvSpPr>
          <p:nvPr>
            <p:ph type="ctrTitle"/>
          </p:nvPr>
        </p:nvSpPr>
        <p:spPr>
          <a:xfrm>
            <a:off x="2424400" y="2177867"/>
            <a:ext cx="7343200" cy="1711600"/>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786992"/>
              </a:buClr>
              <a:buSzPts val="4500"/>
              <a:buNone/>
              <a:defRPr sz="6000">
                <a:solidFill>
                  <a:srgbClr val="786992"/>
                </a:solidFill>
              </a:defRPr>
            </a:lvl1pPr>
            <a:lvl2pPr lvl="1" algn="ctr">
              <a:spcBef>
                <a:spcPts val="0"/>
              </a:spcBef>
              <a:spcAft>
                <a:spcPts val="0"/>
              </a:spcAft>
              <a:buClr>
                <a:srgbClr val="786992"/>
              </a:buClr>
              <a:buSzPts val="4500"/>
              <a:buNone/>
              <a:defRPr sz="6000">
                <a:solidFill>
                  <a:srgbClr val="786992"/>
                </a:solidFill>
              </a:defRPr>
            </a:lvl2pPr>
            <a:lvl3pPr lvl="2" algn="ctr">
              <a:spcBef>
                <a:spcPts val="0"/>
              </a:spcBef>
              <a:spcAft>
                <a:spcPts val="0"/>
              </a:spcAft>
              <a:buClr>
                <a:srgbClr val="786992"/>
              </a:buClr>
              <a:buSzPts val="4500"/>
              <a:buNone/>
              <a:defRPr sz="6000">
                <a:solidFill>
                  <a:srgbClr val="786992"/>
                </a:solidFill>
              </a:defRPr>
            </a:lvl3pPr>
            <a:lvl4pPr lvl="3" algn="ctr">
              <a:spcBef>
                <a:spcPts val="0"/>
              </a:spcBef>
              <a:spcAft>
                <a:spcPts val="0"/>
              </a:spcAft>
              <a:buClr>
                <a:srgbClr val="786992"/>
              </a:buClr>
              <a:buSzPts val="4500"/>
              <a:buNone/>
              <a:defRPr sz="6000">
                <a:solidFill>
                  <a:srgbClr val="786992"/>
                </a:solidFill>
              </a:defRPr>
            </a:lvl4pPr>
            <a:lvl5pPr lvl="4" algn="ctr">
              <a:spcBef>
                <a:spcPts val="0"/>
              </a:spcBef>
              <a:spcAft>
                <a:spcPts val="0"/>
              </a:spcAft>
              <a:buClr>
                <a:srgbClr val="786992"/>
              </a:buClr>
              <a:buSzPts val="4500"/>
              <a:buNone/>
              <a:defRPr sz="6000">
                <a:solidFill>
                  <a:srgbClr val="786992"/>
                </a:solidFill>
              </a:defRPr>
            </a:lvl5pPr>
            <a:lvl6pPr lvl="5" algn="ctr">
              <a:spcBef>
                <a:spcPts val="0"/>
              </a:spcBef>
              <a:spcAft>
                <a:spcPts val="0"/>
              </a:spcAft>
              <a:buClr>
                <a:srgbClr val="786992"/>
              </a:buClr>
              <a:buSzPts val="4500"/>
              <a:buNone/>
              <a:defRPr sz="6000">
                <a:solidFill>
                  <a:srgbClr val="786992"/>
                </a:solidFill>
              </a:defRPr>
            </a:lvl6pPr>
            <a:lvl7pPr lvl="6" algn="ctr">
              <a:spcBef>
                <a:spcPts val="0"/>
              </a:spcBef>
              <a:spcAft>
                <a:spcPts val="0"/>
              </a:spcAft>
              <a:buClr>
                <a:srgbClr val="786992"/>
              </a:buClr>
              <a:buSzPts val="4500"/>
              <a:buNone/>
              <a:defRPr sz="6000">
                <a:solidFill>
                  <a:srgbClr val="786992"/>
                </a:solidFill>
              </a:defRPr>
            </a:lvl7pPr>
            <a:lvl8pPr lvl="7" algn="ctr">
              <a:spcBef>
                <a:spcPts val="0"/>
              </a:spcBef>
              <a:spcAft>
                <a:spcPts val="0"/>
              </a:spcAft>
              <a:buClr>
                <a:srgbClr val="786992"/>
              </a:buClr>
              <a:buSzPts val="4500"/>
              <a:buNone/>
              <a:defRPr sz="6000">
                <a:solidFill>
                  <a:srgbClr val="786992"/>
                </a:solidFill>
              </a:defRPr>
            </a:lvl8pPr>
            <a:lvl9pPr lvl="8" algn="ctr">
              <a:spcBef>
                <a:spcPts val="0"/>
              </a:spcBef>
              <a:spcAft>
                <a:spcPts val="0"/>
              </a:spcAft>
              <a:buClr>
                <a:srgbClr val="786992"/>
              </a:buClr>
              <a:buSzPts val="4500"/>
              <a:buNone/>
              <a:defRPr sz="6000">
                <a:solidFill>
                  <a:srgbClr val="786992"/>
                </a:solidFill>
              </a:defRPr>
            </a:lvl9pPr>
          </a:lstStyle>
          <a:p>
            <a:endParaRPr/>
          </a:p>
        </p:txBody>
      </p:sp>
      <p:sp>
        <p:nvSpPr>
          <p:cNvPr id="38" name="Google Shape;38;p2"/>
          <p:cNvSpPr txBox="1">
            <a:spLocks noGrp="1"/>
          </p:cNvSpPr>
          <p:nvPr>
            <p:ph type="subTitle" idx="1"/>
          </p:nvPr>
        </p:nvSpPr>
        <p:spPr>
          <a:xfrm>
            <a:off x="2711200" y="4088933"/>
            <a:ext cx="6769600" cy="710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000"/>
              <a:buNone/>
              <a:defRPr sz="2667"/>
            </a:lvl1pPr>
            <a:lvl2pPr lvl="1" algn="ctr">
              <a:lnSpc>
                <a:spcPct val="100000"/>
              </a:lnSpc>
              <a:spcBef>
                <a:spcPts val="0"/>
              </a:spcBef>
              <a:spcAft>
                <a:spcPts val="0"/>
              </a:spcAft>
              <a:buSzPts val="2000"/>
              <a:buNone/>
              <a:defRPr sz="2667"/>
            </a:lvl2pPr>
            <a:lvl3pPr lvl="2" algn="ctr">
              <a:lnSpc>
                <a:spcPct val="100000"/>
              </a:lnSpc>
              <a:spcBef>
                <a:spcPts val="0"/>
              </a:spcBef>
              <a:spcAft>
                <a:spcPts val="0"/>
              </a:spcAft>
              <a:buSzPts val="2000"/>
              <a:buNone/>
              <a:defRPr sz="2667"/>
            </a:lvl3pPr>
            <a:lvl4pPr lvl="3" algn="ctr">
              <a:lnSpc>
                <a:spcPct val="100000"/>
              </a:lnSpc>
              <a:spcBef>
                <a:spcPts val="0"/>
              </a:spcBef>
              <a:spcAft>
                <a:spcPts val="0"/>
              </a:spcAft>
              <a:buSzPts val="2000"/>
              <a:buNone/>
              <a:defRPr sz="2667"/>
            </a:lvl4pPr>
            <a:lvl5pPr lvl="4" algn="ctr">
              <a:lnSpc>
                <a:spcPct val="100000"/>
              </a:lnSpc>
              <a:spcBef>
                <a:spcPts val="0"/>
              </a:spcBef>
              <a:spcAft>
                <a:spcPts val="0"/>
              </a:spcAft>
              <a:buSzPts val="2000"/>
              <a:buNone/>
              <a:defRPr sz="2667"/>
            </a:lvl5pPr>
            <a:lvl6pPr lvl="5" algn="ctr">
              <a:lnSpc>
                <a:spcPct val="100000"/>
              </a:lnSpc>
              <a:spcBef>
                <a:spcPts val="0"/>
              </a:spcBef>
              <a:spcAft>
                <a:spcPts val="0"/>
              </a:spcAft>
              <a:buSzPts val="2000"/>
              <a:buNone/>
              <a:defRPr sz="2667"/>
            </a:lvl6pPr>
            <a:lvl7pPr lvl="6" algn="ctr">
              <a:lnSpc>
                <a:spcPct val="100000"/>
              </a:lnSpc>
              <a:spcBef>
                <a:spcPts val="0"/>
              </a:spcBef>
              <a:spcAft>
                <a:spcPts val="0"/>
              </a:spcAft>
              <a:buSzPts val="2000"/>
              <a:buNone/>
              <a:defRPr sz="2667"/>
            </a:lvl7pPr>
            <a:lvl8pPr lvl="7" algn="ctr">
              <a:lnSpc>
                <a:spcPct val="100000"/>
              </a:lnSpc>
              <a:spcBef>
                <a:spcPts val="0"/>
              </a:spcBef>
              <a:spcAft>
                <a:spcPts val="0"/>
              </a:spcAft>
              <a:buSzPts val="2000"/>
              <a:buNone/>
              <a:defRPr sz="2667"/>
            </a:lvl8pPr>
            <a:lvl9pPr lvl="8" algn="ctr">
              <a:lnSpc>
                <a:spcPct val="100000"/>
              </a:lnSpc>
              <a:spcBef>
                <a:spcPts val="0"/>
              </a:spcBef>
              <a:spcAft>
                <a:spcPts val="0"/>
              </a:spcAft>
              <a:buSzPts val="2000"/>
              <a:buNone/>
              <a:defRPr sz="2667"/>
            </a:lvl9pPr>
          </a:lstStyle>
          <a:p>
            <a:endParaRPr/>
          </a:p>
        </p:txBody>
      </p:sp>
      <p:grpSp>
        <p:nvGrpSpPr>
          <p:cNvPr id="39" name="Google Shape;39;p2"/>
          <p:cNvGrpSpPr/>
          <p:nvPr/>
        </p:nvGrpSpPr>
        <p:grpSpPr>
          <a:xfrm rot="-775931" flipH="1">
            <a:off x="8299601" y="-478027"/>
            <a:ext cx="3992723" cy="2297080"/>
            <a:chOff x="-22388" y="-12378"/>
            <a:chExt cx="2221316" cy="1278053"/>
          </a:xfrm>
        </p:grpSpPr>
        <p:sp>
          <p:nvSpPr>
            <p:cNvPr id="40" name="Google Shape;40;p2"/>
            <p:cNvSpPr/>
            <p:nvPr/>
          </p:nvSpPr>
          <p:spPr>
            <a:xfrm>
              <a:off x="-22388" y="-12378"/>
              <a:ext cx="1984082" cy="955677"/>
            </a:xfrm>
            <a:custGeom>
              <a:avLst/>
              <a:gdLst/>
              <a:ahLst/>
              <a:cxnLst/>
              <a:rect l="l" t="t" r="r" b="b"/>
              <a:pathLst>
                <a:path w="61901" h="29816" extrusionOk="0">
                  <a:moveTo>
                    <a:pt x="61901" y="0"/>
                  </a:moveTo>
                  <a:lnTo>
                    <a:pt x="61437" y="215"/>
                  </a:lnTo>
                  <a:cubicBezTo>
                    <a:pt x="60055" y="9335"/>
                    <a:pt x="47471" y="19836"/>
                    <a:pt x="30147" y="26111"/>
                  </a:cubicBezTo>
                  <a:cubicBezTo>
                    <a:pt x="23121" y="28653"/>
                    <a:pt x="17061" y="29392"/>
                    <a:pt x="12398" y="29392"/>
                  </a:cubicBezTo>
                  <a:cubicBezTo>
                    <a:pt x="10597" y="29392"/>
                    <a:pt x="9004" y="29282"/>
                    <a:pt x="7644" y="29123"/>
                  </a:cubicBezTo>
                  <a:cubicBezTo>
                    <a:pt x="4334" y="28742"/>
                    <a:pt x="1905" y="28016"/>
                    <a:pt x="548" y="27516"/>
                  </a:cubicBezTo>
                  <a:lnTo>
                    <a:pt x="0" y="27777"/>
                  </a:lnTo>
                  <a:cubicBezTo>
                    <a:pt x="1274" y="28254"/>
                    <a:pt x="3882" y="29099"/>
                    <a:pt x="7573" y="29540"/>
                  </a:cubicBezTo>
                  <a:cubicBezTo>
                    <a:pt x="8955" y="29703"/>
                    <a:pt x="10573" y="29816"/>
                    <a:pt x="12402" y="29816"/>
                  </a:cubicBezTo>
                  <a:cubicBezTo>
                    <a:pt x="17111" y="29816"/>
                    <a:pt x="23219" y="29067"/>
                    <a:pt x="30302" y="26503"/>
                  </a:cubicBezTo>
                  <a:cubicBezTo>
                    <a:pt x="31695" y="26003"/>
                    <a:pt x="33052" y="25468"/>
                    <a:pt x="34398" y="24920"/>
                  </a:cubicBezTo>
                  <a:cubicBezTo>
                    <a:pt x="41815" y="21824"/>
                    <a:pt x="48221" y="17979"/>
                    <a:pt x="53102" y="13680"/>
                  </a:cubicBezTo>
                  <a:cubicBezTo>
                    <a:pt x="58246" y="9144"/>
                    <a:pt x="61329" y="4322"/>
                    <a:pt x="61901"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 name="Google Shape;41;p2"/>
            <p:cNvSpPr/>
            <p:nvPr/>
          </p:nvSpPr>
          <p:spPr>
            <a:xfrm>
              <a:off x="49732" y="849730"/>
              <a:ext cx="449152" cy="415945"/>
            </a:xfrm>
            <a:custGeom>
              <a:avLst/>
              <a:gdLst/>
              <a:ahLst/>
              <a:cxnLst/>
              <a:rect l="l" t="t" r="r" b="b"/>
              <a:pathLst>
                <a:path w="14013" h="12977" extrusionOk="0">
                  <a:moveTo>
                    <a:pt x="2144" y="0"/>
                  </a:moveTo>
                  <a:lnTo>
                    <a:pt x="2144" y="0"/>
                  </a:lnTo>
                  <a:cubicBezTo>
                    <a:pt x="1" y="560"/>
                    <a:pt x="2918" y="11930"/>
                    <a:pt x="5478" y="12919"/>
                  </a:cubicBezTo>
                  <a:cubicBezTo>
                    <a:pt x="5578" y="12957"/>
                    <a:pt x="5684" y="12976"/>
                    <a:pt x="5794" y="12976"/>
                  </a:cubicBezTo>
                  <a:cubicBezTo>
                    <a:pt x="8500" y="12976"/>
                    <a:pt x="14013" y="1801"/>
                    <a:pt x="12228" y="1001"/>
                  </a:cubicBezTo>
                  <a:cubicBezTo>
                    <a:pt x="10383" y="167"/>
                    <a:pt x="2145" y="0"/>
                    <a:pt x="214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 name="Google Shape;42;p2"/>
            <p:cNvSpPr/>
            <p:nvPr/>
          </p:nvSpPr>
          <p:spPr>
            <a:xfrm>
              <a:off x="513415" y="801105"/>
              <a:ext cx="442773" cy="430305"/>
            </a:xfrm>
            <a:custGeom>
              <a:avLst/>
              <a:gdLst/>
              <a:ahLst/>
              <a:cxnLst/>
              <a:rect l="l" t="t" r="r" b="b"/>
              <a:pathLst>
                <a:path w="13814" h="13425" extrusionOk="0">
                  <a:moveTo>
                    <a:pt x="11467" y="0"/>
                  </a:moveTo>
                  <a:cubicBezTo>
                    <a:pt x="9030" y="0"/>
                    <a:pt x="1870" y="2125"/>
                    <a:pt x="1870" y="2125"/>
                  </a:cubicBezTo>
                  <a:cubicBezTo>
                    <a:pt x="1" y="3315"/>
                    <a:pt x="6252" y="13257"/>
                    <a:pt x="8990" y="13424"/>
                  </a:cubicBezTo>
                  <a:cubicBezTo>
                    <a:pt x="9004" y="13424"/>
                    <a:pt x="9019" y="13425"/>
                    <a:pt x="9033" y="13425"/>
                  </a:cubicBezTo>
                  <a:cubicBezTo>
                    <a:pt x="11727" y="13425"/>
                    <a:pt x="13813" y="254"/>
                    <a:pt x="11800" y="17"/>
                  </a:cubicBezTo>
                  <a:cubicBezTo>
                    <a:pt x="11702" y="6"/>
                    <a:pt x="11591" y="0"/>
                    <a:pt x="11467"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 name="Google Shape;43;p2"/>
            <p:cNvSpPr/>
            <p:nvPr/>
          </p:nvSpPr>
          <p:spPr>
            <a:xfrm>
              <a:off x="950142" y="621093"/>
              <a:ext cx="423926" cy="439183"/>
            </a:xfrm>
            <a:custGeom>
              <a:avLst/>
              <a:gdLst/>
              <a:ahLst/>
              <a:cxnLst/>
              <a:rect l="l" t="t" r="r" b="b"/>
              <a:pathLst>
                <a:path w="13226" h="13702" extrusionOk="0">
                  <a:moveTo>
                    <a:pt x="11069" y="1"/>
                  </a:moveTo>
                  <a:cubicBezTo>
                    <a:pt x="11061" y="1"/>
                    <a:pt x="11053" y="1"/>
                    <a:pt x="11045" y="2"/>
                  </a:cubicBezTo>
                  <a:cubicBezTo>
                    <a:pt x="9021" y="109"/>
                    <a:pt x="1628" y="3752"/>
                    <a:pt x="1628" y="3752"/>
                  </a:cubicBezTo>
                  <a:cubicBezTo>
                    <a:pt x="0" y="5215"/>
                    <a:pt x="7559" y="13701"/>
                    <a:pt x="10382" y="13701"/>
                  </a:cubicBezTo>
                  <a:cubicBezTo>
                    <a:pt x="10430" y="13701"/>
                    <a:pt x="10476" y="13699"/>
                    <a:pt x="10522" y="13694"/>
                  </a:cubicBezTo>
                  <a:cubicBezTo>
                    <a:pt x="13225" y="13397"/>
                    <a:pt x="13071" y="1"/>
                    <a:pt x="1106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 name="Google Shape;44;p2"/>
            <p:cNvSpPr/>
            <p:nvPr/>
          </p:nvSpPr>
          <p:spPr>
            <a:xfrm>
              <a:off x="1348790" y="385469"/>
              <a:ext cx="479473" cy="428542"/>
            </a:xfrm>
            <a:custGeom>
              <a:avLst/>
              <a:gdLst/>
              <a:ahLst/>
              <a:cxnLst/>
              <a:rect l="l" t="t" r="r" b="b"/>
              <a:pathLst>
                <a:path w="14959" h="13370" extrusionOk="0">
                  <a:moveTo>
                    <a:pt x="9046" y="1"/>
                  </a:moveTo>
                  <a:cubicBezTo>
                    <a:pt x="8990" y="1"/>
                    <a:pt x="8936" y="10"/>
                    <a:pt x="8884" y="30"/>
                  </a:cubicBezTo>
                  <a:cubicBezTo>
                    <a:pt x="6979" y="745"/>
                    <a:pt x="1037" y="6460"/>
                    <a:pt x="1037" y="6460"/>
                  </a:cubicBezTo>
                  <a:cubicBezTo>
                    <a:pt x="1" y="8205"/>
                    <a:pt x="8412" y="13370"/>
                    <a:pt x="11750" y="13370"/>
                  </a:cubicBezTo>
                  <a:cubicBezTo>
                    <a:pt x="12055" y="13370"/>
                    <a:pt x="12318" y="13327"/>
                    <a:pt x="12527" y="13234"/>
                  </a:cubicBezTo>
                  <a:cubicBezTo>
                    <a:pt x="14958" y="12157"/>
                    <a:pt x="11017" y="1"/>
                    <a:pt x="9046"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 name="Google Shape;45;p2"/>
            <p:cNvSpPr/>
            <p:nvPr/>
          </p:nvSpPr>
          <p:spPr>
            <a:xfrm>
              <a:off x="1708589" y="60095"/>
              <a:ext cx="490339" cy="388508"/>
            </a:xfrm>
            <a:custGeom>
              <a:avLst/>
              <a:gdLst/>
              <a:ahLst/>
              <a:cxnLst/>
              <a:rect l="l" t="t" r="r" b="b"/>
              <a:pathLst>
                <a:path w="15298" h="12121" extrusionOk="0">
                  <a:moveTo>
                    <a:pt x="6058" y="1"/>
                  </a:moveTo>
                  <a:cubicBezTo>
                    <a:pt x="5930" y="1"/>
                    <a:pt x="5820" y="35"/>
                    <a:pt x="5731" y="109"/>
                  </a:cubicBezTo>
                  <a:cubicBezTo>
                    <a:pt x="4159" y="1406"/>
                    <a:pt x="349" y="8705"/>
                    <a:pt x="349" y="8705"/>
                  </a:cubicBezTo>
                  <a:cubicBezTo>
                    <a:pt x="0" y="10342"/>
                    <a:pt x="6408" y="12120"/>
                    <a:pt x="10469" y="12120"/>
                  </a:cubicBezTo>
                  <a:cubicBezTo>
                    <a:pt x="11812" y="12120"/>
                    <a:pt x="12898" y="11926"/>
                    <a:pt x="13399" y="11467"/>
                  </a:cubicBezTo>
                  <a:cubicBezTo>
                    <a:pt x="15297" y="9726"/>
                    <a:pt x="8195" y="1"/>
                    <a:pt x="605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587870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3"/>
        <p:cNvGrpSpPr/>
        <p:nvPr/>
      </p:nvGrpSpPr>
      <p:grpSpPr>
        <a:xfrm>
          <a:off x="0" y="0"/>
          <a:ext cx="0" cy="0"/>
          <a:chOff x="0" y="0"/>
          <a:chExt cx="0" cy="0"/>
        </a:xfrm>
      </p:grpSpPr>
    </p:spTree>
    <p:extLst>
      <p:ext uri="{BB962C8B-B14F-4D97-AF65-F5344CB8AC3E}">
        <p14:creationId xmlns:p14="http://schemas.microsoft.com/office/powerpoint/2010/main" val="2387564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2127400" y="593367"/>
            <a:ext cx="793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86" name="Google Shape;86;p13"/>
          <p:cNvSpPr txBox="1">
            <a:spLocks noGrp="1"/>
          </p:cNvSpPr>
          <p:nvPr>
            <p:ph type="body" idx="1"/>
          </p:nvPr>
        </p:nvSpPr>
        <p:spPr>
          <a:xfrm>
            <a:off x="1102000" y="1576733"/>
            <a:ext cx="9988000" cy="4561200"/>
          </a:xfrm>
          <a:prstGeom prst="rect">
            <a:avLst/>
          </a:prstGeom>
        </p:spPr>
        <p:txBody>
          <a:bodyPr spcFirstLastPara="1" wrap="square" lIns="0" tIns="91425" rIns="91425" bIns="91425" anchor="t" anchorCtr="0">
            <a:noAutofit/>
          </a:bodyPr>
          <a:lstStyle>
            <a:lvl1pPr marL="609585" lvl="0" indent="-406390" rtl="0">
              <a:lnSpc>
                <a:spcPct val="100000"/>
              </a:lnSpc>
              <a:spcBef>
                <a:spcPts val="0"/>
              </a:spcBef>
              <a:spcAft>
                <a:spcPts val="0"/>
              </a:spcAft>
              <a:buSzPts val="1200"/>
              <a:buChar char="●"/>
              <a:defRPr sz="1600"/>
            </a:lvl1pPr>
            <a:lvl2pPr marL="1219170" lvl="1" indent="-406390" rtl="0">
              <a:lnSpc>
                <a:spcPct val="100000"/>
              </a:lnSpc>
              <a:spcBef>
                <a:spcPts val="2133"/>
              </a:spcBef>
              <a:spcAft>
                <a:spcPts val="0"/>
              </a:spcAft>
              <a:buSzPts val="1200"/>
              <a:buChar char="○"/>
              <a:defRPr sz="1600"/>
            </a:lvl2pPr>
            <a:lvl3pPr marL="1828754" lvl="2" indent="-406390" rtl="0">
              <a:lnSpc>
                <a:spcPct val="100000"/>
              </a:lnSpc>
              <a:spcBef>
                <a:spcPts val="2133"/>
              </a:spcBef>
              <a:spcAft>
                <a:spcPts val="0"/>
              </a:spcAft>
              <a:buSzPts val="1200"/>
              <a:buChar char="■"/>
              <a:defRPr sz="1600"/>
            </a:lvl3pPr>
            <a:lvl4pPr marL="2438339" lvl="3" indent="-406390" rtl="0">
              <a:lnSpc>
                <a:spcPct val="100000"/>
              </a:lnSpc>
              <a:spcBef>
                <a:spcPts val="2133"/>
              </a:spcBef>
              <a:spcAft>
                <a:spcPts val="0"/>
              </a:spcAft>
              <a:buSzPts val="1200"/>
              <a:buChar char="●"/>
              <a:defRPr sz="1600"/>
            </a:lvl4pPr>
            <a:lvl5pPr marL="3047924" lvl="4" indent="-406390" rtl="0">
              <a:lnSpc>
                <a:spcPct val="100000"/>
              </a:lnSpc>
              <a:spcBef>
                <a:spcPts val="2133"/>
              </a:spcBef>
              <a:spcAft>
                <a:spcPts val="0"/>
              </a:spcAft>
              <a:buSzPts val="1200"/>
              <a:buChar char="○"/>
              <a:defRPr sz="1600"/>
            </a:lvl5pPr>
            <a:lvl6pPr marL="3657509" lvl="5" indent="-406390" rtl="0">
              <a:lnSpc>
                <a:spcPct val="100000"/>
              </a:lnSpc>
              <a:spcBef>
                <a:spcPts val="2133"/>
              </a:spcBef>
              <a:spcAft>
                <a:spcPts val="0"/>
              </a:spcAft>
              <a:buSzPts val="1200"/>
              <a:buChar char="■"/>
              <a:defRPr sz="1600"/>
            </a:lvl6pPr>
            <a:lvl7pPr marL="4267093" lvl="6" indent="-406390" rtl="0">
              <a:lnSpc>
                <a:spcPct val="100000"/>
              </a:lnSpc>
              <a:spcBef>
                <a:spcPts val="2133"/>
              </a:spcBef>
              <a:spcAft>
                <a:spcPts val="0"/>
              </a:spcAft>
              <a:buSzPts val="1200"/>
              <a:buChar char="●"/>
              <a:defRPr sz="1600"/>
            </a:lvl7pPr>
            <a:lvl8pPr marL="4876678" lvl="7" indent="-406390" rtl="0">
              <a:lnSpc>
                <a:spcPct val="100000"/>
              </a:lnSpc>
              <a:spcBef>
                <a:spcPts val="2133"/>
              </a:spcBef>
              <a:spcAft>
                <a:spcPts val="0"/>
              </a:spcAft>
              <a:buSzPts val="1200"/>
              <a:buChar char="○"/>
              <a:defRPr sz="1600"/>
            </a:lvl8pPr>
            <a:lvl9pPr marL="5486263" lvl="8" indent="-406390" rtl="0">
              <a:lnSpc>
                <a:spcPct val="100000"/>
              </a:lnSpc>
              <a:spcBef>
                <a:spcPts val="2133"/>
              </a:spcBef>
              <a:spcAft>
                <a:spcPts val="2133"/>
              </a:spcAft>
              <a:buSzPts val="1200"/>
              <a:buChar char="■"/>
              <a:defRPr sz="1600"/>
            </a:lvl9pPr>
          </a:lstStyle>
          <a:p>
            <a:endParaRPr/>
          </a:p>
        </p:txBody>
      </p:sp>
      <p:sp>
        <p:nvSpPr>
          <p:cNvPr id="87" name="Google Shape;87;p13"/>
          <p:cNvSpPr/>
          <p:nvPr/>
        </p:nvSpPr>
        <p:spPr>
          <a:xfrm rot="5400000" flipH="1">
            <a:off x="-829730" y="-770453"/>
            <a:ext cx="1648915" cy="3189825"/>
          </a:xfrm>
          <a:custGeom>
            <a:avLst/>
            <a:gdLst/>
            <a:ahLst/>
            <a:cxnLst/>
            <a:rect l="l" t="t" r="r" b="b"/>
            <a:pathLst>
              <a:path w="73832" h="142828" extrusionOk="0">
                <a:moveTo>
                  <a:pt x="73831" y="0"/>
                </a:moveTo>
                <a:cubicBezTo>
                  <a:pt x="73617" y="215"/>
                  <a:pt x="73427" y="441"/>
                  <a:pt x="73212" y="774"/>
                </a:cubicBezTo>
                <a:cubicBezTo>
                  <a:pt x="72998" y="1036"/>
                  <a:pt x="72796" y="1310"/>
                  <a:pt x="72593" y="1596"/>
                </a:cubicBezTo>
                <a:cubicBezTo>
                  <a:pt x="72510" y="1715"/>
                  <a:pt x="72415" y="1834"/>
                  <a:pt x="72343" y="1953"/>
                </a:cubicBezTo>
                <a:cubicBezTo>
                  <a:pt x="70974" y="4013"/>
                  <a:pt x="70129" y="6382"/>
                  <a:pt x="69379" y="8811"/>
                </a:cubicBezTo>
                <a:cubicBezTo>
                  <a:pt x="69343" y="8930"/>
                  <a:pt x="69307" y="9049"/>
                  <a:pt x="69259" y="9168"/>
                </a:cubicBezTo>
                <a:cubicBezTo>
                  <a:pt x="68581" y="11478"/>
                  <a:pt x="67950" y="13824"/>
                  <a:pt x="67057" y="16026"/>
                </a:cubicBezTo>
                <a:cubicBezTo>
                  <a:pt x="67021" y="16145"/>
                  <a:pt x="66962" y="16264"/>
                  <a:pt x="66914" y="16383"/>
                </a:cubicBezTo>
                <a:cubicBezTo>
                  <a:pt x="66747" y="16753"/>
                  <a:pt x="66581" y="17134"/>
                  <a:pt x="66402" y="17503"/>
                </a:cubicBezTo>
                <a:cubicBezTo>
                  <a:pt x="66283" y="17729"/>
                  <a:pt x="66188" y="17967"/>
                  <a:pt x="66045" y="18181"/>
                </a:cubicBezTo>
                <a:cubicBezTo>
                  <a:pt x="65628" y="18943"/>
                  <a:pt x="65176" y="19670"/>
                  <a:pt x="64640" y="20372"/>
                </a:cubicBezTo>
                <a:cubicBezTo>
                  <a:pt x="63771" y="21479"/>
                  <a:pt x="62794" y="22408"/>
                  <a:pt x="61723" y="23230"/>
                </a:cubicBezTo>
                <a:lnTo>
                  <a:pt x="61223" y="23587"/>
                </a:lnTo>
                <a:cubicBezTo>
                  <a:pt x="60365" y="24230"/>
                  <a:pt x="59425" y="24777"/>
                  <a:pt x="58460" y="25289"/>
                </a:cubicBezTo>
                <a:cubicBezTo>
                  <a:pt x="58341" y="25361"/>
                  <a:pt x="58222" y="25420"/>
                  <a:pt x="58103" y="25480"/>
                </a:cubicBezTo>
                <a:cubicBezTo>
                  <a:pt x="55722" y="26694"/>
                  <a:pt x="53115" y="27647"/>
                  <a:pt x="50531" y="28635"/>
                </a:cubicBezTo>
                <a:lnTo>
                  <a:pt x="50174" y="28766"/>
                </a:lnTo>
                <a:cubicBezTo>
                  <a:pt x="48805" y="29302"/>
                  <a:pt x="47435" y="29849"/>
                  <a:pt x="46102" y="30468"/>
                </a:cubicBezTo>
                <a:cubicBezTo>
                  <a:pt x="45852" y="30588"/>
                  <a:pt x="45602" y="30707"/>
                  <a:pt x="45364" y="30826"/>
                </a:cubicBezTo>
                <a:cubicBezTo>
                  <a:pt x="44733" y="31123"/>
                  <a:pt x="44113" y="31457"/>
                  <a:pt x="43518" y="31802"/>
                </a:cubicBezTo>
                <a:cubicBezTo>
                  <a:pt x="43209" y="31981"/>
                  <a:pt x="42887" y="32171"/>
                  <a:pt x="42589" y="32373"/>
                </a:cubicBezTo>
                <a:cubicBezTo>
                  <a:pt x="42470" y="32445"/>
                  <a:pt x="42351" y="32516"/>
                  <a:pt x="42232" y="32612"/>
                </a:cubicBezTo>
                <a:cubicBezTo>
                  <a:pt x="40149" y="34017"/>
                  <a:pt x="38279" y="35731"/>
                  <a:pt x="36696" y="37684"/>
                </a:cubicBezTo>
                <a:cubicBezTo>
                  <a:pt x="36613" y="37803"/>
                  <a:pt x="36505" y="37922"/>
                  <a:pt x="36422" y="38041"/>
                </a:cubicBezTo>
                <a:cubicBezTo>
                  <a:pt x="35791" y="38839"/>
                  <a:pt x="35196" y="39696"/>
                  <a:pt x="34660" y="40565"/>
                </a:cubicBezTo>
                <a:cubicBezTo>
                  <a:pt x="34541" y="40767"/>
                  <a:pt x="34422" y="40970"/>
                  <a:pt x="34303" y="41184"/>
                </a:cubicBezTo>
                <a:cubicBezTo>
                  <a:pt x="33624" y="42351"/>
                  <a:pt x="33041" y="43601"/>
                  <a:pt x="32552" y="44887"/>
                </a:cubicBezTo>
                <a:cubicBezTo>
                  <a:pt x="32493" y="45006"/>
                  <a:pt x="32445" y="45125"/>
                  <a:pt x="32410" y="45244"/>
                </a:cubicBezTo>
                <a:cubicBezTo>
                  <a:pt x="31743" y="47078"/>
                  <a:pt x="31279" y="48995"/>
                  <a:pt x="31064" y="50923"/>
                </a:cubicBezTo>
                <a:cubicBezTo>
                  <a:pt x="31017" y="51328"/>
                  <a:pt x="30969" y="51721"/>
                  <a:pt x="30957" y="52102"/>
                </a:cubicBezTo>
                <a:cubicBezTo>
                  <a:pt x="30945" y="52221"/>
                  <a:pt x="30945" y="52340"/>
                  <a:pt x="30945" y="52459"/>
                </a:cubicBezTo>
                <a:cubicBezTo>
                  <a:pt x="30802" y="54733"/>
                  <a:pt x="30969" y="57031"/>
                  <a:pt x="31219" y="59317"/>
                </a:cubicBezTo>
                <a:lnTo>
                  <a:pt x="31267" y="59674"/>
                </a:lnTo>
                <a:cubicBezTo>
                  <a:pt x="31540" y="61972"/>
                  <a:pt x="31921" y="64258"/>
                  <a:pt x="32255" y="66544"/>
                </a:cubicBezTo>
                <a:cubicBezTo>
                  <a:pt x="32279" y="66663"/>
                  <a:pt x="32291" y="66782"/>
                  <a:pt x="32314" y="66902"/>
                </a:cubicBezTo>
                <a:cubicBezTo>
                  <a:pt x="32636" y="69188"/>
                  <a:pt x="32922" y="71485"/>
                  <a:pt x="32969" y="73760"/>
                </a:cubicBezTo>
                <a:lnTo>
                  <a:pt x="32969" y="74117"/>
                </a:lnTo>
                <a:cubicBezTo>
                  <a:pt x="32993" y="76141"/>
                  <a:pt x="32850" y="78177"/>
                  <a:pt x="32398" y="80189"/>
                </a:cubicBezTo>
                <a:cubicBezTo>
                  <a:pt x="32338" y="80439"/>
                  <a:pt x="32267" y="80713"/>
                  <a:pt x="32207" y="80963"/>
                </a:cubicBezTo>
                <a:lnTo>
                  <a:pt x="32112" y="81320"/>
                </a:lnTo>
                <a:cubicBezTo>
                  <a:pt x="31445" y="83785"/>
                  <a:pt x="30362" y="86047"/>
                  <a:pt x="29016" y="88178"/>
                </a:cubicBezTo>
                <a:cubicBezTo>
                  <a:pt x="28957" y="88297"/>
                  <a:pt x="28873" y="88416"/>
                  <a:pt x="28790" y="88535"/>
                </a:cubicBezTo>
                <a:cubicBezTo>
                  <a:pt x="28159" y="89535"/>
                  <a:pt x="27445" y="90500"/>
                  <a:pt x="26695" y="91440"/>
                </a:cubicBezTo>
                <a:cubicBezTo>
                  <a:pt x="26576" y="91583"/>
                  <a:pt x="26468" y="91738"/>
                  <a:pt x="26337" y="91881"/>
                </a:cubicBezTo>
                <a:cubicBezTo>
                  <a:pt x="25373" y="93095"/>
                  <a:pt x="24325" y="94250"/>
                  <a:pt x="23242" y="95393"/>
                </a:cubicBezTo>
                <a:cubicBezTo>
                  <a:pt x="23123" y="95512"/>
                  <a:pt x="23004" y="95631"/>
                  <a:pt x="22897" y="95750"/>
                </a:cubicBezTo>
                <a:cubicBezTo>
                  <a:pt x="21563" y="97155"/>
                  <a:pt x="20182" y="98513"/>
                  <a:pt x="18765" y="99858"/>
                </a:cubicBezTo>
                <a:cubicBezTo>
                  <a:pt x="18646" y="99965"/>
                  <a:pt x="18527" y="100084"/>
                  <a:pt x="18408" y="100203"/>
                </a:cubicBezTo>
                <a:cubicBezTo>
                  <a:pt x="17586" y="101013"/>
                  <a:pt x="16741" y="101811"/>
                  <a:pt x="15919" y="102620"/>
                </a:cubicBezTo>
                <a:cubicBezTo>
                  <a:pt x="15788" y="102739"/>
                  <a:pt x="15669" y="102858"/>
                  <a:pt x="15550" y="102977"/>
                </a:cubicBezTo>
                <a:cubicBezTo>
                  <a:pt x="14241" y="104251"/>
                  <a:pt x="12943" y="105549"/>
                  <a:pt x="11740" y="106871"/>
                </a:cubicBezTo>
                <a:cubicBezTo>
                  <a:pt x="11431" y="107204"/>
                  <a:pt x="11109" y="107561"/>
                  <a:pt x="10812" y="107895"/>
                </a:cubicBezTo>
                <a:cubicBezTo>
                  <a:pt x="10693" y="108038"/>
                  <a:pt x="10574" y="108180"/>
                  <a:pt x="10454" y="108311"/>
                </a:cubicBezTo>
                <a:cubicBezTo>
                  <a:pt x="10038" y="108811"/>
                  <a:pt x="9621" y="109312"/>
                  <a:pt x="9228" y="109823"/>
                </a:cubicBezTo>
                <a:cubicBezTo>
                  <a:pt x="9121" y="109943"/>
                  <a:pt x="9026" y="110062"/>
                  <a:pt x="8942" y="110181"/>
                </a:cubicBezTo>
                <a:cubicBezTo>
                  <a:pt x="7240" y="112336"/>
                  <a:pt x="5716" y="114622"/>
                  <a:pt x="4430" y="117039"/>
                </a:cubicBezTo>
                <a:cubicBezTo>
                  <a:pt x="4358" y="117158"/>
                  <a:pt x="4299" y="117277"/>
                  <a:pt x="4239" y="117396"/>
                </a:cubicBezTo>
                <a:cubicBezTo>
                  <a:pt x="3751" y="118336"/>
                  <a:pt x="3299" y="119289"/>
                  <a:pt x="2882" y="120253"/>
                </a:cubicBezTo>
                <a:cubicBezTo>
                  <a:pt x="2763" y="120539"/>
                  <a:pt x="2644" y="120837"/>
                  <a:pt x="2525" y="121111"/>
                </a:cubicBezTo>
                <a:cubicBezTo>
                  <a:pt x="2120" y="122146"/>
                  <a:pt x="1751" y="123194"/>
                  <a:pt x="1441" y="124254"/>
                </a:cubicBezTo>
                <a:cubicBezTo>
                  <a:pt x="1394" y="124373"/>
                  <a:pt x="1370" y="124492"/>
                  <a:pt x="1334" y="124611"/>
                </a:cubicBezTo>
                <a:cubicBezTo>
                  <a:pt x="858" y="126290"/>
                  <a:pt x="513" y="128004"/>
                  <a:pt x="310" y="129766"/>
                </a:cubicBezTo>
                <a:cubicBezTo>
                  <a:pt x="251" y="130326"/>
                  <a:pt x="191" y="130909"/>
                  <a:pt x="156" y="131457"/>
                </a:cubicBezTo>
                <a:cubicBezTo>
                  <a:pt x="144" y="131576"/>
                  <a:pt x="144" y="131695"/>
                  <a:pt x="144" y="131814"/>
                </a:cubicBezTo>
                <a:cubicBezTo>
                  <a:pt x="1" y="134303"/>
                  <a:pt x="132" y="136577"/>
                  <a:pt x="537" y="138672"/>
                </a:cubicBezTo>
                <a:cubicBezTo>
                  <a:pt x="548" y="138791"/>
                  <a:pt x="560" y="138910"/>
                  <a:pt x="596" y="139029"/>
                </a:cubicBezTo>
                <a:cubicBezTo>
                  <a:pt x="858" y="140387"/>
                  <a:pt x="1227" y="141637"/>
                  <a:pt x="1703" y="142828"/>
                </a:cubicBezTo>
                <a:lnTo>
                  <a:pt x="73831" y="142828"/>
                </a:lnTo>
                <a:lnTo>
                  <a:pt x="73831" y="0"/>
                </a:ln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 name="Google Shape;88;p13"/>
          <p:cNvSpPr/>
          <p:nvPr/>
        </p:nvSpPr>
        <p:spPr>
          <a:xfrm rot="8100000" flipH="1">
            <a:off x="9353238" y="5605353"/>
            <a:ext cx="4012135" cy="1065352"/>
          </a:xfrm>
          <a:custGeom>
            <a:avLst/>
            <a:gdLst/>
            <a:ahLst/>
            <a:cxnLst/>
            <a:rect l="l" t="t" r="r" b="b"/>
            <a:pathLst>
              <a:path w="64414" h="17104" extrusionOk="0">
                <a:moveTo>
                  <a:pt x="11603" y="1"/>
                </a:moveTo>
                <a:cubicBezTo>
                  <a:pt x="11289" y="1"/>
                  <a:pt x="10966" y="19"/>
                  <a:pt x="10633" y="42"/>
                </a:cubicBezTo>
                <a:lnTo>
                  <a:pt x="10692" y="614"/>
                </a:lnTo>
                <a:cubicBezTo>
                  <a:pt x="11010" y="582"/>
                  <a:pt x="11317" y="571"/>
                  <a:pt x="11613" y="571"/>
                </a:cubicBezTo>
                <a:cubicBezTo>
                  <a:pt x="11761" y="571"/>
                  <a:pt x="11907" y="574"/>
                  <a:pt x="12049" y="578"/>
                </a:cubicBezTo>
                <a:lnTo>
                  <a:pt x="12097" y="18"/>
                </a:lnTo>
                <a:cubicBezTo>
                  <a:pt x="11935" y="6"/>
                  <a:pt x="11770" y="1"/>
                  <a:pt x="11603" y="1"/>
                </a:cubicBezTo>
                <a:close/>
                <a:moveTo>
                  <a:pt x="9228" y="292"/>
                </a:moveTo>
                <a:cubicBezTo>
                  <a:pt x="8775" y="399"/>
                  <a:pt x="8311" y="530"/>
                  <a:pt x="7835" y="697"/>
                </a:cubicBezTo>
                <a:lnTo>
                  <a:pt x="8013" y="1233"/>
                </a:lnTo>
                <a:cubicBezTo>
                  <a:pt x="8478" y="1066"/>
                  <a:pt x="8930" y="947"/>
                  <a:pt x="9359" y="852"/>
                </a:cubicBezTo>
                <a:lnTo>
                  <a:pt x="9228" y="292"/>
                </a:lnTo>
                <a:close/>
                <a:moveTo>
                  <a:pt x="13526" y="292"/>
                </a:moveTo>
                <a:lnTo>
                  <a:pt x="13359" y="828"/>
                </a:lnTo>
                <a:cubicBezTo>
                  <a:pt x="13788" y="971"/>
                  <a:pt x="14193" y="1150"/>
                  <a:pt x="14585" y="1388"/>
                </a:cubicBezTo>
                <a:lnTo>
                  <a:pt x="14859" y="911"/>
                </a:lnTo>
                <a:cubicBezTo>
                  <a:pt x="14443" y="650"/>
                  <a:pt x="13990" y="447"/>
                  <a:pt x="13526" y="292"/>
                </a:cubicBezTo>
                <a:close/>
                <a:moveTo>
                  <a:pt x="31603" y="1092"/>
                </a:moveTo>
                <a:cubicBezTo>
                  <a:pt x="31464" y="1092"/>
                  <a:pt x="31319" y="1111"/>
                  <a:pt x="31171" y="1150"/>
                </a:cubicBezTo>
                <a:lnTo>
                  <a:pt x="31326" y="1697"/>
                </a:lnTo>
                <a:cubicBezTo>
                  <a:pt x="31425" y="1670"/>
                  <a:pt x="31520" y="1657"/>
                  <a:pt x="31610" y="1657"/>
                </a:cubicBezTo>
                <a:cubicBezTo>
                  <a:pt x="31877" y="1657"/>
                  <a:pt x="32100" y="1775"/>
                  <a:pt x="32242" y="2007"/>
                </a:cubicBezTo>
                <a:lnTo>
                  <a:pt x="32719" y="1697"/>
                </a:lnTo>
                <a:cubicBezTo>
                  <a:pt x="32471" y="1303"/>
                  <a:pt x="32068" y="1092"/>
                  <a:pt x="31603" y="1092"/>
                </a:cubicBezTo>
                <a:close/>
                <a:moveTo>
                  <a:pt x="6501" y="1209"/>
                </a:moveTo>
                <a:cubicBezTo>
                  <a:pt x="6037" y="1400"/>
                  <a:pt x="5608" y="1626"/>
                  <a:pt x="5203" y="1852"/>
                </a:cubicBezTo>
                <a:lnTo>
                  <a:pt x="5489" y="2340"/>
                </a:lnTo>
                <a:cubicBezTo>
                  <a:pt x="5870" y="2126"/>
                  <a:pt x="6287" y="1923"/>
                  <a:pt x="6715" y="1733"/>
                </a:cubicBezTo>
                <a:lnTo>
                  <a:pt x="6501" y="1209"/>
                </a:lnTo>
                <a:close/>
                <a:moveTo>
                  <a:pt x="16026" y="1804"/>
                </a:moveTo>
                <a:lnTo>
                  <a:pt x="15633" y="2197"/>
                </a:lnTo>
                <a:cubicBezTo>
                  <a:pt x="15943" y="2495"/>
                  <a:pt x="16240" y="2840"/>
                  <a:pt x="16538" y="3233"/>
                </a:cubicBezTo>
                <a:lnTo>
                  <a:pt x="16991" y="2888"/>
                </a:lnTo>
                <a:cubicBezTo>
                  <a:pt x="16669" y="2471"/>
                  <a:pt x="16348" y="2114"/>
                  <a:pt x="16026" y="1804"/>
                </a:cubicBezTo>
                <a:close/>
                <a:moveTo>
                  <a:pt x="29849" y="1900"/>
                </a:moveTo>
                <a:cubicBezTo>
                  <a:pt x="29409" y="2316"/>
                  <a:pt x="29123" y="2769"/>
                  <a:pt x="29052" y="3257"/>
                </a:cubicBezTo>
                <a:lnTo>
                  <a:pt x="29599" y="3352"/>
                </a:lnTo>
                <a:cubicBezTo>
                  <a:pt x="29659" y="2995"/>
                  <a:pt x="29861" y="2650"/>
                  <a:pt x="30218" y="2316"/>
                </a:cubicBezTo>
                <a:lnTo>
                  <a:pt x="29849" y="1900"/>
                </a:lnTo>
                <a:close/>
                <a:moveTo>
                  <a:pt x="4001" y="2638"/>
                </a:moveTo>
                <a:cubicBezTo>
                  <a:pt x="3608" y="2912"/>
                  <a:pt x="3239" y="3245"/>
                  <a:pt x="2894" y="3567"/>
                </a:cubicBezTo>
                <a:lnTo>
                  <a:pt x="3298" y="3971"/>
                </a:lnTo>
                <a:cubicBezTo>
                  <a:pt x="3608" y="3662"/>
                  <a:pt x="3965" y="3364"/>
                  <a:pt x="4346" y="3078"/>
                </a:cubicBezTo>
                <a:lnTo>
                  <a:pt x="4001" y="2638"/>
                </a:lnTo>
                <a:close/>
                <a:moveTo>
                  <a:pt x="57231" y="3967"/>
                </a:moveTo>
                <a:cubicBezTo>
                  <a:pt x="56877" y="3967"/>
                  <a:pt x="56508" y="3983"/>
                  <a:pt x="56126" y="4019"/>
                </a:cubicBezTo>
                <a:lnTo>
                  <a:pt x="56174" y="4579"/>
                </a:lnTo>
                <a:cubicBezTo>
                  <a:pt x="56638" y="4555"/>
                  <a:pt x="57103" y="4543"/>
                  <a:pt x="57543" y="4543"/>
                </a:cubicBezTo>
                <a:lnTo>
                  <a:pt x="57555" y="3971"/>
                </a:lnTo>
                <a:cubicBezTo>
                  <a:pt x="57448" y="3969"/>
                  <a:pt x="57340" y="3967"/>
                  <a:pt x="57231" y="3967"/>
                </a:cubicBezTo>
                <a:close/>
                <a:moveTo>
                  <a:pt x="32445" y="3197"/>
                </a:moveTo>
                <a:cubicBezTo>
                  <a:pt x="32397" y="3602"/>
                  <a:pt x="32278" y="4019"/>
                  <a:pt x="32088" y="4459"/>
                </a:cubicBezTo>
                <a:lnTo>
                  <a:pt x="32600" y="4686"/>
                </a:lnTo>
                <a:cubicBezTo>
                  <a:pt x="32826" y="4198"/>
                  <a:pt x="32957" y="3721"/>
                  <a:pt x="33004" y="3257"/>
                </a:cubicBezTo>
                <a:lnTo>
                  <a:pt x="32445" y="3197"/>
                </a:lnTo>
                <a:close/>
                <a:moveTo>
                  <a:pt x="59008" y="4078"/>
                </a:moveTo>
                <a:lnTo>
                  <a:pt x="58936" y="4638"/>
                </a:lnTo>
                <a:cubicBezTo>
                  <a:pt x="59389" y="4698"/>
                  <a:pt x="59841" y="4793"/>
                  <a:pt x="60282" y="4900"/>
                </a:cubicBezTo>
                <a:lnTo>
                  <a:pt x="60425" y="4329"/>
                </a:lnTo>
                <a:cubicBezTo>
                  <a:pt x="59960" y="4221"/>
                  <a:pt x="59484" y="4138"/>
                  <a:pt x="59008" y="4078"/>
                </a:cubicBezTo>
                <a:close/>
                <a:moveTo>
                  <a:pt x="54721" y="4198"/>
                </a:moveTo>
                <a:cubicBezTo>
                  <a:pt x="54269" y="4269"/>
                  <a:pt x="53793" y="4364"/>
                  <a:pt x="53317" y="4459"/>
                </a:cubicBezTo>
                <a:lnTo>
                  <a:pt x="53436" y="5019"/>
                </a:lnTo>
                <a:cubicBezTo>
                  <a:pt x="53900" y="4912"/>
                  <a:pt x="54364" y="4817"/>
                  <a:pt x="54805" y="4745"/>
                </a:cubicBezTo>
                <a:lnTo>
                  <a:pt x="54721" y="4198"/>
                </a:lnTo>
                <a:close/>
                <a:moveTo>
                  <a:pt x="17812" y="4078"/>
                </a:moveTo>
                <a:lnTo>
                  <a:pt x="17336" y="4376"/>
                </a:lnTo>
                <a:cubicBezTo>
                  <a:pt x="17586" y="4781"/>
                  <a:pt x="17836" y="5198"/>
                  <a:pt x="18062" y="5579"/>
                </a:cubicBezTo>
                <a:lnTo>
                  <a:pt x="18538" y="5293"/>
                </a:lnTo>
                <a:cubicBezTo>
                  <a:pt x="18312" y="4912"/>
                  <a:pt x="18062" y="4483"/>
                  <a:pt x="17812" y="4078"/>
                </a:cubicBezTo>
                <a:close/>
                <a:moveTo>
                  <a:pt x="51923" y="4817"/>
                </a:moveTo>
                <a:cubicBezTo>
                  <a:pt x="51495" y="4936"/>
                  <a:pt x="51042" y="5079"/>
                  <a:pt x="50566" y="5221"/>
                </a:cubicBezTo>
                <a:lnTo>
                  <a:pt x="50733" y="5757"/>
                </a:lnTo>
                <a:cubicBezTo>
                  <a:pt x="51209" y="5614"/>
                  <a:pt x="51650" y="5472"/>
                  <a:pt x="52066" y="5376"/>
                </a:cubicBezTo>
                <a:lnTo>
                  <a:pt x="51923" y="4817"/>
                </a:lnTo>
                <a:close/>
                <a:moveTo>
                  <a:pt x="61806" y="4757"/>
                </a:moveTo>
                <a:lnTo>
                  <a:pt x="61615" y="5293"/>
                </a:lnTo>
                <a:cubicBezTo>
                  <a:pt x="62032" y="5448"/>
                  <a:pt x="62461" y="5626"/>
                  <a:pt x="62877" y="5829"/>
                </a:cubicBezTo>
                <a:lnTo>
                  <a:pt x="63127" y="5329"/>
                </a:lnTo>
                <a:cubicBezTo>
                  <a:pt x="62699" y="5114"/>
                  <a:pt x="62246" y="4924"/>
                  <a:pt x="61806" y="4757"/>
                </a:cubicBezTo>
                <a:close/>
                <a:moveTo>
                  <a:pt x="29873" y="4495"/>
                </a:moveTo>
                <a:lnTo>
                  <a:pt x="29409" y="4793"/>
                </a:lnTo>
                <a:cubicBezTo>
                  <a:pt x="29623" y="5162"/>
                  <a:pt x="29956" y="5555"/>
                  <a:pt x="30385" y="5912"/>
                </a:cubicBezTo>
                <a:lnTo>
                  <a:pt x="30754" y="5472"/>
                </a:lnTo>
                <a:cubicBezTo>
                  <a:pt x="30373" y="5150"/>
                  <a:pt x="30076" y="4829"/>
                  <a:pt x="29873" y="4495"/>
                </a:cubicBezTo>
                <a:close/>
                <a:moveTo>
                  <a:pt x="1941" y="4662"/>
                </a:moveTo>
                <a:cubicBezTo>
                  <a:pt x="1667" y="5043"/>
                  <a:pt x="1393" y="5460"/>
                  <a:pt x="1167" y="5888"/>
                </a:cubicBezTo>
                <a:lnTo>
                  <a:pt x="1679" y="6162"/>
                </a:lnTo>
                <a:cubicBezTo>
                  <a:pt x="1882" y="5757"/>
                  <a:pt x="2120" y="5376"/>
                  <a:pt x="2393" y="4995"/>
                </a:cubicBezTo>
                <a:lnTo>
                  <a:pt x="1941" y="4662"/>
                </a:lnTo>
                <a:close/>
                <a:moveTo>
                  <a:pt x="64377" y="6019"/>
                </a:moveTo>
                <a:lnTo>
                  <a:pt x="64115" y="6507"/>
                </a:lnTo>
                <a:lnTo>
                  <a:pt x="64413" y="6031"/>
                </a:lnTo>
                <a:lnTo>
                  <a:pt x="64377" y="6019"/>
                </a:lnTo>
                <a:close/>
                <a:moveTo>
                  <a:pt x="49221" y="5650"/>
                </a:moveTo>
                <a:cubicBezTo>
                  <a:pt x="48780" y="5805"/>
                  <a:pt x="48328" y="5948"/>
                  <a:pt x="47887" y="6114"/>
                </a:cubicBezTo>
                <a:lnTo>
                  <a:pt x="48078" y="6650"/>
                </a:lnTo>
                <a:cubicBezTo>
                  <a:pt x="48530" y="6484"/>
                  <a:pt x="48959" y="6341"/>
                  <a:pt x="49399" y="6186"/>
                </a:cubicBezTo>
                <a:lnTo>
                  <a:pt x="49221" y="5650"/>
                </a:lnTo>
                <a:close/>
                <a:moveTo>
                  <a:pt x="31409" y="5638"/>
                </a:moveTo>
                <a:cubicBezTo>
                  <a:pt x="31147" y="5995"/>
                  <a:pt x="30849" y="6341"/>
                  <a:pt x="30516" y="6662"/>
                </a:cubicBezTo>
                <a:lnTo>
                  <a:pt x="30921" y="7067"/>
                </a:lnTo>
                <a:cubicBezTo>
                  <a:pt x="31278" y="6710"/>
                  <a:pt x="31611" y="6341"/>
                  <a:pt x="31873" y="5972"/>
                </a:cubicBezTo>
                <a:lnTo>
                  <a:pt x="31409" y="5638"/>
                </a:lnTo>
                <a:close/>
                <a:moveTo>
                  <a:pt x="31873" y="6269"/>
                </a:moveTo>
                <a:lnTo>
                  <a:pt x="31588" y="6757"/>
                </a:lnTo>
                <a:cubicBezTo>
                  <a:pt x="31981" y="6996"/>
                  <a:pt x="32409" y="7198"/>
                  <a:pt x="32873" y="7412"/>
                </a:cubicBezTo>
                <a:lnTo>
                  <a:pt x="33100" y="6888"/>
                </a:lnTo>
                <a:cubicBezTo>
                  <a:pt x="32659" y="6698"/>
                  <a:pt x="32242" y="6484"/>
                  <a:pt x="31873" y="6269"/>
                </a:cubicBezTo>
                <a:close/>
                <a:moveTo>
                  <a:pt x="46542" y="6591"/>
                </a:moveTo>
                <a:lnTo>
                  <a:pt x="45220" y="7067"/>
                </a:lnTo>
                <a:lnTo>
                  <a:pt x="45411" y="7603"/>
                </a:lnTo>
                <a:lnTo>
                  <a:pt x="46744" y="7126"/>
                </a:lnTo>
                <a:lnTo>
                  <a:pt x="46542" y="6591"/>
                </a:lnTo>
                <a:close/>
                <a:moveTo>
                  <a:pt x="19253" y="6484"/>
                </a:moveTo>
                <a:lnTo>
                  <a:pt x="18776" y="6781"/>
                </a:lnTo>
                <a:cubicBezTo>
                  <a:pt x="19062" y="7281"/>
                  <a:pt x="19312" y="7650"/>
                  <a:pt x="19550" y="7996"/>
                </a:cubicBezTo>
                <a:lnTo>
                  <a:pt x="20015" y="7650"/>
                </a:lnTo>
                <a:cubicBezTo>
                  <a:pt x="19777" y="7317"/>
                  <a:pt x="19538" y="6960"/>
                  <a:pt x="19253" y="6484"/>
                </a:cubicBezTo>
                <a:close/>
                <a:moveTo>
                  <a:pt x="34374" y="7400"/>
                </a:moveTo>
                <a:lnTo>
                  <a:pt x="34195" y="7936"/>
                </a:lnTo>
                <a:cubicBezTo>
                  <a:pt x="34636" y="8079"/>
                  <a:pt x="35124" y="8198"/>
                  <a:pt x="35576" y="8317"/>
                </a:cubicBezTo>
                <a:lnTo>
                  <a:pt x="35707" y="7781"/>
                </a:lnTo>
                <a:cubicBezTo>
                  <a:pt x="35255" y="7662"/>
                  <a:pt x="34802" y="7543"/>
                  <a:pt x="34374" y="7400"/>
                </a:cubicBezTo>
                <a:close/>
                <a:moveTo>
                  <a:pt x="43911" y="7543"/>
                </a:moveTo>
                <a:cubicBezTo>
                  <a:pt x="43494" y="7698"/>
                  <a:pt x="43053" y="7817"/>
                  <a:pt x="42589" y="7912"/>
                </a:cubicBezTo>
                <a:lnTo>
                  <a:pt x="42708" y="8472"/>
                </a:lnTo>
                <a:cubicBezTo>
                  <a:pt x="43184" y="8365"/>
                  <a:pt x="43649" y="8246"/>
                  <a:pt x="44089" y="8079"/>
                </a:cubicBezTo>
                <a:lnTo>
                  <a:pt x="43911" y="7543"/>
                </a:lnTo>
                <a:close/>
                <a:moveTo>
                  <a:pt x="608" y="7234"/>
                </a:moveTo>
                <a:cubicBezTo>
                  <a:pt x="453" y="7674"/>
                  <a:pt x="322" y="8150"/>
                  <a:pt x="238" y="8627"/>
                </a:cubicBezTo>
                <a:lnTo>
                  <a:pt x="786" y="8734"/>
                </a:lnTo>
                <a:cubicBezTo>
                  <a:pt x="869" y="8269"/>
                  <a:pt x="989" y="7841"/>
                  <a:pt x="1143" y="7412"/>
                </a:cubicBezTo>
                <a:lnTo>
                  <a:pt x="608" y="7234"/>
                </a:lnTo>
                <a:close/>
                <a:moveTo>
                  <a:pt x="37076" y="8031"/>
                </a:moveTo>
                <a:lnTo>
                  <a:pt x="36993" y="8591"/>
                </a:lnTo>
                <a:cubicBezTo>
                  <a:pt x="37469" y="8662"/>
                  <a:pt x="37946" y="8722"/>
                  <a:pt x="38422" y="8746"/>
                </a:cubicBezTo>
                <a:lnTo>
                  <a:pt x="38469" y="8186"/>
                </a:lnTo>
                <a:cubicBezTo>
                  <a:pt x="38005" y="8150"/>
                  <a:pt x="37541" y="8115"/>
                  <a:pt x="37076" y="8031"/>
                </a:cubicBezTo>
                <a:close/>
                <a:moveTo>
                  <a:pt x="29480" y="7543"/>
                </a:moveTo>
                <a:cubicBezTo>
                  <a:pt x="29123" y="7817"/>
                  <a:pt x="28730" y="8067"/>
                  <a:pt x="28337" y="8305"/>
                </a:cubicBezTo>
                <a:lnTo>
                  <a:pt x="28611" y="8793"/>
                </a:lnTo>
                <a:cubicBezTo>
                  <a:pt x="29040" y="8555"/>
                  <a:pt x="29444" y="8293"/>
                  <a:pt x="29825" y="7996"/>
                </a:cubicBezTo>
                <a:lnTo>
                  <a:pt x="29480" y="7543"/>
                </a:lnTo>
                <a:close/>
                <a:moveTo>
                  <a:pt x="41220" y="8139"/>
                </a:moveTo>
                <a:cubicBezTo>
                  <a:pt x="40779" y="8198"/>
                  <a:pt x="40303" y="8210"/>
                  <a:pt x="39839" y="8234"/>
                </a:cubicBezTo>
                <a:lnTo>
                  <a:pt x="39851" y="8793"/>
                </a:lnTo>
                <a:cubicBezTo>
                  <a:pt x="40327" y="8781"/>
                  <a:pt x="40815" y="8746"/>
                  <a:pt x="41279" y="8710"/>
                </a:cubicBezTo>
                <a:lnTo>
                  <a:pt x="41220" y="8139"/>
                </a:lnTo>
                <a:close/>
                <a:moveTo>
                  <a:pt x="27123" y="8924"/>
                </a:moveTo>
                <a:cubicBezTo>
                  <a:pt x="26706" y="9103"/>
                  <a:pt x="26277" y="9282"/>
                  <a:pt x="25837" y="9436"/>
                </a:cubicBezTo>
                <a:lnTo>
                  <a:pt x="26015" y="9972"/>
                </a:lnTo>
                <a:cubicBezTo>
                  <a:pt x="26468" y="9817"/>
                  <a:pt x="26920" y="9639"/>
                  <a:pt x="27349" y="9448"/>
                </a:cubicBezTo>
                <a:lnTo>
                  <a:pt x="27123" y="8924"/>
                </a:lnTo>
                <a:close/>
                <a:moveTo>
                  <a:pt x="20908" y="8710"/>
                </a:moveTo>
                <a:lnTo>
                  <a:pt x="20503" y="9103"/>
                </a:lnTo>
                <a:cubicBezTo>
                  <a:pt x="20896" y="9484"/>
                  <a:pt x="21277" y="9782"/>
                  <a:pt x="21694" y="9984"/>
                </a:cubicBezTo>
                <a:lnTo>
                  <a:pt x="21967" y="9496"/>
                </a:lnTo>
                <a:cubicBezTo>
                  <a:pt x="21586" y="9305"/>
                  <a:pt x="21253" y="9043"/>
                  <a:pt x="20908" y="8710"/>
                </a:cubicBezTo>
                <a:close/>
                <a:moveTo>
                  <a:pt x="24491" y="9793"/>
                </a:moveTo>
                <a:cubicBezTo>
                  <a:pt x="24193" y="9853"/>
                  <a:pt x="23908" y="9880"/>
                  <a:pt x="23637" y="9880"/>
                </a:cubicBezTo>
                <a:cubicBezTo>
                  <a:pt x="23476" y="9880"/>
                  <a:pt x="23321" y="9871"/>
                  <a:pt x="23170" y="9853"/>
                </a:cubicBezTo>
                <a:lnTo>
                  <a:pt x="23110" y="10413"/>
                </a:lnTo>
                <a:cubicBezTo>
                  <a:pt x="23289" y="10436"/>
                  <a:pt x="23456" y="10448"/>
                  <a:pt x="23634" y="10448"/>
                </a:cubicBezTo>
                <a:cubicBezTo>
                  <a:pt x="23944" y="10448"/>
                  <a:pt x="24265" y="10413"/>
                  <a:pt x="24599" y="10341"/>
                </a:cubicBezTo>
                <a:lnTo>
                  <a:pt x="24491" y="9793"/>
                </a:lnTo>
                <a:close/>
                <a:moveTo>
                  <a:pt x="24" y="10079"/>
                </a:moveTo>
                <a:cubicBezTo>
                  <a:pt x="12" y="10377"/>
                  <a:pt x="0" y="10698"/>
                  <a:pt x="0" y="11008"/>
                </a:cubicBezTo>
                <a:cubicBezTo>
                  <a:pt x="0" y="11175"/>
                  <a:pt x="12" y="11341"/>
                  <a:pt x="12" y="11508"/>
                </a:cubicBezTo>
                <a:lnTo>
                  <a:pt x="572" y="11508"/>
                </a:lnTo>
                <a:cubicBezTo>
                  <a:pt x="560" y="11341"/>
                  <a:pt x="560" y="11187"/>
                  <a:pt x="560" y="11032"/>
                </a:cubicBezTo>
                <a:cubicBezTo>
                  <a:pt x="560" y="10710"/>
                  <a:pt x="572" y="10413"/>
                  <a:pt x="596" y="10115"/>
                </a:cubicBezTo>
                <a:lnTo>
                  <a:pt x="24" y="10079"/>
                </a:lnTo>
                <a:close/>
                <a:moveTo>
                  <a:pt x="691" y="12853"/>
                </a:moveTo>
                <a:lnTo>
                  <a:pt x="131" y="12937"/>
                </a:lnTo>
                <a:cubicBezTo>
                  <a:pt x="191" y="13389"/>
                  <a:pt x="262" y="13865"/>
                  <a:pt x="369" y="14342"/>
                </a:cubicBezTo>
                <a:lnTo>
                  <a:pt x="929" y="14223"/>
                </a:lnTo>
                <a:cubicBezTo>
                  <a:pt x="834" y="13770"/>
                  <a:pt x="750" y="13306"/>
                  <a:pt x="691" y="12853"/>
                </a:cubicBezTo>
                <a:close/>
                <a:moveTo>
                  <a:pt x="1274" y="15568"/>
                </a:moveTo>
                <a:lnTo>
                  <a:pt x="739" y="15735"/>
                </a:lnTo>
                <a:cubicBezTo>
                  <a:pt x="989" y="16580"/>
                  <a:pt x="1203" y="17080"/>
                  <a:pt x="1215" y="17104"/>
                </a:cubicBezTo>
                <a:lnTo>
                  <a:pt x="1739" y="16866"/>
                </a:lnTo>
                <a:cubicBezTo>
                  <a:pt x="1727" y="16866"/>
                  <a:pt x="1512" y="16366"/>
                  <a:pt x="1274" y="15568"/>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680867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lt1"/>
        </a:solidFill>
        <a:effectLst/>
      </p:bgPr>
    </p:bg>
    <p:spTree>
      <p:nvGrpSpPr>
        <p:cNvPr id="1" name="Shape 89"/>
        <p:cNvGrpSpPr/>
        <p:nvPr/>
      </p:nvGrpSpPr>
      <p:grpSpPr>
        <a:xfrm>
          <a:off x="0" y="0"/>
          <a:ext cx="0" cy="0"/>
          <a:chOff x="0" y="0"/>
          <a:chExt cx="0" cy="0"/>
        </a:xfrm>
      </p:grpSpPr>
      <p:sp>
        <p:nvSpPr>
          <p:cNvPr id="90" name="Google Shape;90;p14">
            <a:hlinkClick r:id="rId2" action="ppaction://hlinksldjump"/>
          </p:cNvPr>
          <p:cNvSpPr txBox="1">
            <a:spLocks noGrp="1"/>
          </p:cNvSpPr>
          <p:nvPr>
            <p:ph type="title" hasCustomPrompt="1"/>
          </p:nvPr>
        </p:nvSpPr>
        <p:spPr>
          <a:xfrm>
            <a:off x="1133217" y="2386900"/>
            <a:ext cx="743200" cy="55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4800">
                <a:solidFill>
                  <a:schemeClr val="lt1"/>
                </a:solidFill>
              </a:defRPr>
            </a:lvl1pPr>
            <a:lvl2pPr lvl="1" algn="ctr" rtl="0">
              <a:spcBef>
                <a:spcPts val="0"/>
              </a:spcBef>
              <a:spcAft>
                <a:spcPts val="0"/>
              </a:spcAft>
              <a:buClr>
                <a:schemeClr val="accent5"/>
              </a:buClr>
              <a:buSzPts val="3600"/>
              <a:buNone/>
              <a:defRPr sz="4800">
                <a:solidFill>
                  <a:schemeClr val="accent5"/>
                </a:solidFill>
              </a:defRPr>
            </a:lvl2pPr>
            <a:lvl3pPr lvl="2" algn="ctr" rtl="0">
              <a:spcBef>
                <a:spcPts val="0"/>
              </a:spcBef>
              <a:spcAft>
                <a:spcPts val="0"/>
              </a:spcAft>
              <a:buClr>
                <a:schemeClr val="accent5"/>
              </a:buClr>
              <a:buSzPts val="3600"/>
              <a:buNone/>
              <a:defRPr sz="4800">
                <a:solidFill>
                  <a:schemeClr val="accent5"/>
                </a:solidFill>
              </a:defRPr>
            </a:lvl3pPr>
            <a:lvl4pPr lvl="3" algn="ctr" rtl="0">
              <a:spcBef>
                <a:spcPts val="0"/>
              </a:spcBef>
              <a:spcAft>
                <a:spcPts val="0"/>
              </a:spcAft>
              <a:buClr>
                <a:schemeClr val="accent5"/>
              </a:buClr>
              <a:buSzPts val="3600"/>
              <a:buNone/>
              <a:defRPr sz="4800">
                <a:solidFill>
                  <a:schemeClr val="accent5"/>
                </a:solidFill>
              </a:defRPr>
            </a:lvl4pPr>
            <a:lvl5pPr lvl="4" algn="ctr" rtl="0">
              <a:spcBef>
                <a:spcPts val="0"/>
              </a:spcBef>
              <a:spcAft>
                <a:spcPts val="0"/>
              </a:spcAft>
              <a:buClr>
                <a:schemeClr val="accent5"/>
              </a:buClr>
              <a:buSzPts val="3600"/>
              <a:buNone/>
              <a:defRPr sz="4800">
                <a:solidFill>
                  <a:schemeClr val="accent5"/>
                </a:solidFill>
              </a:defRPr>
            </a:lvl5pPr>
            <a:lvl6pPr lvl="5" algn="ctr" rtl="0">
              <a:spcBef>
                <a:spcPts val="0"/>
              </a:spcBef>
              <a:spcAft>
                <a:spcPts val="0"/>
              </a:spcAft>
              <a:buClr>
                <a:schemeClr val="accent5"/>
              </a:buClr>
              <a:buSzPts val="3600"/>
              <a:buNone/>
              <a:defRPr sz="4800">
                <a:solidFill>
                  <a:schemeClr val="accent5"/>
                </a:solidFill>
              </a:defRPr>
            </a:lvl6pPr>
            <a:lvl7pPr lvl="6" algn="ctr" rtl="0">
              <a:spcBef>
                <a:spcPts val="0"/>
              </a:spcBef>
              <a:spcAft>
                <a:spcPts val="0"/>
              </a:spcAft>
              <a:buClr>
                <a:schemeClr val="accent5"/>
              </a:buClr>
              <a:buSzPts val="3600"/>
              <a:buNone/>
              <a:defRPr sz="4800">
                <a:solidFill>
                  <a:schemeClr val="accent5"/>
                </a:solidFill>
              </a:defRPr>
            </a:lvl7pPr>
            <a:lvl8pPr lvl="7" algn="ctr" rtl="0">
              <a:spcBef>
                <a:spcPts val="0"/>
              </a:spcBef>
              <a:spcAft>
                <a:spcPts val="0"/>
              </a:spcAft>
              <a:buClr>
                <a:schemeClr val="accent5"/>
              </a:buClr>
              <a:buSzPts val="3600"/>
              <a:buNone/>
              <a:defRPr sz="4800">
                <a:solidFill>
                  <a:schemeClr val="accent5"/>
                </a:solidFill>
              </a:defRPr>
            </a:lvl8pPr>
            <a:lvl9pPr lvl="8" algn="ctr" rtl="0">
              <a:spcBef>
                <a:spcPts val="0"/>
              </a:spcBef>
              <a:spcAft>
                <a:spcPts val="0"/>
              </a:spcAft>
              <a:buClr>
                <a:schemeClr val="accent5"/>
              </a:buClr>
              <a:buSzPts val="3600"/>
              <a:buNone/>
              <a:defRPr sz="4800">
                <a:solidFill>
                  <a:schemeClr val="accent5"/>
                </a:solidFill>
              </a:defRPr>
            </a:lvl9pPr>
          </a:lstStyle>
          <a:p>
            <a:r>
              <a:t>xx%</a:t>
            </a:r>
          </a:p>
        </p:txBody>
      </p:sp>
      <p:sp>
        <p:nvSpPr>
          <p:cNvPr id="91" name="Google Shape;91;p14">
            <a:hlinkClick r:id="rId3" action="ppaction://hlinksldjump"/>
          </p:cNvPr>
          <p:cNvSpPr txBox="1">
            <a:spLocks noGrp="1"/>
          </p:cNvSpPr>
          <p:nvPr>
            <p:ph type="title" idx="2" hasCustomPrompt="1"/>
          </p:nvPr>
        </p:nvSpPr>
        <p:spPr>
          <a:xfrm>
            <a:off x="4588951" y="2386900"/>
            <a:ext cx="743200" cy="55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4800">
                <a:solidFill>
                  <a:schemeClr val="lt1"/>
                </a:solidFill>
              </a:defRPr>
            </a:lvl1pPr>
            <a:lvl2pPr lvl="1" algn="ctr" rtl="0">
              <a:spcBef>
                <a:spcPts val="0"/>
              </a:spcBef>
              <a:spcAft>
                <a:spcPts val="0"/>
              </a:spcAft>
              <a:buClr>
                <a:schemeClr val="accent5"/>
              </a:buClr>
              <a:buSzPts val="3600"/>
              <a:buNone/>
              <a:defRPr sz="4800">
                <a:solidFill>
                  <a:schemeClr val="accent5"/>
                </a:solidFill>
              </a:defRPr>
            </a:lvl2pPr>
            <a:lvl3pPr lvl="2" algn="ctr" rtl="0">
              <a:spcBef>
                <a:spcPts val="0"/>
              </a:spcBef>
              <a:spcAft>
                <a:spcPts val="0"/>
              </a:spcAft>
              <a:buClr>
                <a:schemeClr val="accent5"/>
              </a:buClr>
              <a:buSzPts val="3600"/>
              <a:buNone/>
              <a:defRPr sz="4800">
                <a:solidFill>
                  <a:schemeClr val="accent5"/>
                </a:solidFill>
              </a:defRPr>
            </a:lvl3pPr>
            <a:lvl4pPr lvl="3" algn="ctr" rtl="0">
              <a:spcBef>
                <a:spcPts val="0"/>
              </a:spcBef>
              <a:spcAft>
                <a:spcPts val="0"/>
              </a:spcAft>
              <a:buClr>
                <a:schemeClr val="accent5"/>
              </a:buClr>
              <a:buSzPts val="3600"/>
              <a:buNone/>
              <a:defRPr sz="4800">
                <a:solidFill>
                  <a:schemeClr val="accent5"/>
                </a:solidFill>
              </a:defRPr>
            </a:lvl4pPr>
            <a:lvl5pPr lvl="4" algn="ctr" rtl="0">
              <a:spcBef>
                <a:spcPts val="0"/>
              </a:spcBef>
              <a:spcAft>
                <a:spcPts val="0"/>
              </a:spcAft>
              <a:buClr>
                <a:schemeClr val="accent5"/>
              </a:buClr>
              <a:buSzPts val="3600"/>
              <a:buNone/>
              <a:defRPr sz="4800">
                <a:solidFill>
                  <a:schemeClr val="accent5"/>
                </a:solidFill>
              </a:defRPr>
            </a:lvl5pPr>
            <a:lvl6pPr lvl="5" algn="ctr" rtl="0">
              <a:spcBef>
                <a:spcPts val="0"/>
              </a:spcBef>
              <a:spcAft>
                <a:spcPts val="0"/>
              </a:spcAft>
              <a:buClr>
                <a:schemeClr val="accent5"/>
              </a:buClr>
              <a:buSzPts val="3600"/>
              <a:buNone/>
              <a:defRPr sz="4800">
                <a:solidFill>
                  <a:schemeClr val="accent5"/>
                </a:solidFill>
              </a:defRPr>
            </a:lvl6pPr>
            <a:lvl7pPr lvl="6" algn="ctr" rtl="0">
              <a:spcBef>
                <a:spcPts val="0"/>
              </a:spcBef>
              <a:spcAft>
                <a:spcPts val="0"/>
              </a:spcAft>
              <a:buClr>
                <a:schemeClr val="accent5"/>
              </a:buClr>
              <a:buSzPts val="3600"/>
              <a:buNone/>
              <a:defRPr sz="4800">
                <a:solidFill>
                  <a:schemeClr val="accent5"/>
                </a:solidFill>
              </a:defRPr>
            </a:lvl7pPr>
            <a:lvl8pPr lvl="7" algn="ctr" rtl="0">
              <a:spcBef>
                <a:spcPts val="0"/>
              </a:spcBef>
              <a:spcAft>
                <a:spcPts val="0"/>
              </a:spcAft>
              <a:buClr>
                <a:schemeClr val="accent5"/>
              </a:buClr>
              <a:buSzPts val="3600"/>
              <a:buNone/>
              <a:defRPr sz="4800">
                <a:solidFill>
                  <a:schemeClr val="accent5"/>
                </a:solidFill>
              </a:defRPr>
            </a:lvl8pPr>
            <a:lvl9pPr lvl="8" algn="ctr" rtl="0">
              <a:spcBef>
                <a:spcPts val="0"/>
              </a:spcBef>
              <a:spcAft>
                <a:spcPts val="0"/>
              </a:spcAft>
              <a:buClr>
                <a:schemeClr val="accent5"/>
              </a:buClr>
              <a:buSzPts val="3600"/>
              <a:buNone/>
              <a:defRPr sz="4800">
                <a:solidFill>
                  <a:schemeClr val="accent5"/>
                </a:solidFill>
              </a:defRPr>
            </a:lvl9pPr>
          </a:lstStyle>
          <a:p>
            <a:r>
              <a:t>xx%</a:t>
            </a:r>
          </a:p>
        </p:txBody>
      </p:sp>
      <p:sp>
        <p:nvSpPr>
          <p:cNvPr id="92" name="Google Shape;92;p14"/>
          <p:cNvSpPr txBox="1">
            <a:spLocks noGrp="1"/>
          </p:cNvSpPr>
          <p:nvPr>
            <p:ph type="subTitle" idx="1"/>
          </p:nvPr>
        </p:nvSpPr>
        <p:spPr>
          <a:xfrm>
            <a:off x="2325584" y="2386900"/>
            <a:ext cx="2016000" cy="754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2133" b="1">
                <a:latin typeface="Quicksand"/>
                <a:ea typeface="Quicksand"/>
                <a:cs typeface="Quicksand"/>
                <a:sym typeface="Quicksand"/>
              </a:defRPr>
            </a:lvl1pPr>
            <a:lvl2pPr lvl="1" rtl="0">
              <a:lnSpc>
                <a:spcPct val="100000"/>
              </a:lnSpc>
              <a:spcBef>
                <a:spcPts val="0"/>
              </a:spcBef>
              <a:spcAft>
                <a:spcPts val="0"/>
              </a:spcAft>
              <a:buNone/>
              <a:defRPr sz="2133" b="1">
                <a:latin typeface="Quicksand"/>
                <a:ea typeface="Quicksand"/>
                <a:cs typeface="Quicksand"/>
                <a:sym typeface="Quicksand"/>
              </a:defRPr>
            </a:lvl2pPr>
            <a:lvl3pPr lvl="2" rtl="0">
              <a:lnSpc>
                <a:spcPct val="100000"/>
              </a:lnSpc>
              <a:spcBef>
                <a:spcPts val="0"/>
              </a:spcBef>
              <a:spcAft>
                <a:spcPts val="0"/>
              </a:spcAft>
              <a:buNone/>
              <a:defRPr sz="2133" b="1">
                <a:latin typeface="Quicksand"/>
                <a:ea typeface="Quicksand"/>
                <a:cs typeface="Quicksand"/>
                <a:sym typeface="Quicksand"/>
              </a:defRPr>
            </a:lvl3pPr>
            <a:lvl4pPr lvl="3" rtl="0">
              <a:lnSpc>
                <a:spcPct val="100000"/>
              </a:lnSpc>
              <a:spcBef>
                <a:spcPts val="0"/>
              </a:spcBef>
              <a:spcAft>
                <a:spcPts val="0"/>
              </a:spcAft>
              <a:buNone/>
              <a:defRPr sz="2133" b="1">
                <a:latin typeface="Quicksand"/>
                <a:ea typeface="Quicksand"/>
                <a:cs typeface="Quicksand"/>
                <a:sym typeface="Quicksand"/>
              </a:defRPr>
            </a:lvl4pPr>
            <a:lvl5pPr lvl="4" rtl="0">
              <a:lnSpc>
                <a:spcPct val="100000"/>
              </a:lnSpc>
              <a:spcBef>
                <a:spcPts val="0"/>
              </a:spcBef>
              <a:spcAft>
                <a:spcPts val="0"/>
              </a:spcAft>
              <a:buNone/>
              <a:defRPr sz="2133" b="1">
                <a:latin typeface="Quicksand"/>
                <a:ea typeface="Quicksand"/>
                <a:cs typeface="Quicksand"/>
                <a:sym typeface="Quicksand"/>
              </a:defRPr>
            </a:lvl5pPr>
            <a:lvl6pPr lvl="5" rtl="0">
              <a:lnSpc>
                <a:spcPct val="100000"/>
              </a:lnSpc>
              <a:spcBef>
                <a:spcPts val="0"/>
              </a:spcBef>
              <a:spcAft>
                <a:spcPts val="0"/>
              </a:spcAft>
              <a:buNone/>
              <a:defRPr sz="2133" b="1">
                <a:latin typeface="Quicksand"/>
                <a:ea typeface="Quicksand"/>
                <a:cs typeface="Quicksand"/>
                <a:sym typeface="Quicksand"/>
              </a:defRPr>
            </a:lvl6pPr>
            <a:lvl7pPr lvl="6" rtl="0">
              <a:lnSpc>
                <a:spcPct val="100000"/>
              </a:lnSpc>
              <a:spcBef>
                <a:spcPts val="0"/>
              </a:spcBef>
              <a:spcAft>
                <a:spcPts val="0"/>
              </a:spcAft>
              <a:buNone/>
              <a:defRPr sz="2133" b="1">
                <a:latin typeface="Quicksand"/>
                <a:ea typeface="Quicksand"/>
                <a:cs typeface="Quicksand"/>
                <a:sym typeface="Quicksand"/>
              </a:defRPr>
            </a:lvl7pPr>
            <a:lvl8pPr lvl="7" rtl="0">
              <a:lnSpc>
                <a:spcPct val="100000"/>
              </a:lnSpc>
              <a:spcBef>
                <a:spcPts val="0"/>
              </a:spcBef>
              <a:spcAft>
                <a:spcPts val="0"/>
              </a:spcAft>
              <a:buNone/>
              <a:defRPr sz="2133" b="1">
                <a:latin typeface="Quicksand"/>
                <a:ea typeface="Quicksand"/>
                <a:cs typeface="Quicksand"/>
                <a:sym typeface="Quicksand"/>
              </a:defRPr>
            </a:lvl8pPr>
            <a:lvl9pPr lvl="8" rtl="0">
              <a:lnSpc>
                <a:spcPct val="100000"/>
              </a:lnSpc>
              <a:spcBef>
                <a:spcPts val="0"/>
              </a:spcBef>
              <a:spcAft>
                <a:spcPts val="0"/>
              </a:spcAft>
              <a:buNone/>
              <a:defRPr sz="2133" b="1">
                <a:latin typeface="Quicksand"/>
                <a:ea typeface="Quicksand"/>
                <a:cs typeface="Quicksand"/>
                <a:sym typeface="Quicksand"/>
              </a:defRPr>
            </a:lvl9pPr>
          </a:lstStyle>
          <a:p>
            <a:endParaRPr/>
          </a:p>
        </p:txBody>
      </p:sp>
      <p:sp>
        <p:nvSpPr>
          <p:cNvPr id="93" name="Google Shape;93;p14"/>
          <p:cNvSpPr txBox="1">
            <a:spLocks noGrp="1"/>
          </p:cNvSpPr>
          <p:nvPr>
            <p:ph type="subTitle" idx="3"/>
          </p:nvPr>
        </p:nvSpPr>
        <p:spPr>
          <a:xfrm>
            <a:off x="5782551" y="2396567"/>
            <a:ext cx="2016000" cy="754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2133" b="1">
                <a:latin typeface="Quicksand"/>
                <a:ea typeface="Quicksand"/>
                <a:cs typeface="Quicksand"/>
                <a:sym typeface="Quicksand"/>
              </a:defRPr>
            </a:lvl1pPr>
            <a:lvl2pPr lvl="1" rtl="0">
              <a:lnSpc>
                <a:spcPct val="100000"/>
              </a:lnSpc>
              <a:spcBef>
                <a:spcPts val="0"/>
              </a:spcBef>
              <a:spcAft>
                <a:spcPts val="0"/>
              </a:spcAft>
              <a:buNone/>
              <a:defRPr sz="2133" b="1">
                <a:latin typeface="Quicksand"/>
                <a:ea typeface="Quicksand"/>
                <a:cs typeface="Quicksand"/>
                <a:sym typeface="Quicksand"/>
              </a:defRPr>
            </a:lvl2pPr>
            <a:lvl3pPr lvl="2" rtl="0">
              <a:lnSpc>
                <a:spcPct val="100000"/>
              </a:lnSpc>
              <a:spcBef>
                <a:spcPts val="0"/>
              </a:spcBef>
              <a:spcAft>
                <a:spcPts val="0"/>
              </a:spcAft>
              <a:buNone/>
              <a:defRPr sz="2133" b="1">
                <a:latin typeface="Quicksand"/>
                <a:ea typeface="Quicksand"/>
                <a:cs typeface="Quicksand"/>
                <a:sym typeface="Quicksand"/>
              </a:defRPr>
            </a:lvl3pPr>
            <a:lvl4pPr lvl="3" rtl="0">
              <a:lnSpc>
                <a:spcPct val="100000"/>
              </a:lnSpc>
              <a:spcBef>
                <a:spcPts val="0"/>
              </a:spcBef>
              <a:spcAft>
                <a:spcPts val="0"/>
              </a:spcAft>
              <a:buNone/>
              <a:defRPr sz="2133" b="1">
                <a:latin typeface="Quicksand"/>
                <a:ea typeface="Quicksand"/>
                <a:cs typeface="Quicksand"/>
                <a:sym typeface="Quicksand"/>
              </a:defRPr>
            </a:lvl4pPr>
            <a:lvl5pPr lvl="4" rtl="0">
              <a:lnSpc>
                <a:spcPct val="100000"/>
              </a:lnSpc>
              <a:spcBef>
                <a:spcPts val="0"/>
              </a:spcBef>
              <a:spcAft>
                <a:spcPts val="0"/>
              </a:spcAft>
              <a:buNone/>
              <a:defRPr sz="2133" b="1">
                <a:latin typeface="Quicksand"/>
                <a:ea typeface="Quicksand"/>
                <a:cs typeface="Quicksand"/>
                <a:sym typeface="Quicksand"/>
              </a:defRPr>
            </a:lvl5pPr>
            <a:lvl6pPr lvl="5" rtl="0">
              <a:lnSpc>
                <a:spcPct val="100000"/>
              </a:lnSpc>
              <a:spcBef>
                <a:spcPts val="0"/>
              </a:spcBef>
              <a:spcAft>
                <a:spcPts val="0"/>
              </a:spcAft>
              <a:buNone/>
              <a:defRPr sz="2133" b="1">
                <a:latin typeface="Quicksand"/>
                <a:ea typeface="Quicksand"/>
                <a:cs typeface="Quicksand"/>
                <a:sym typeface="Quicksand"/>
              </a:defRPr>
            </a:lvl6pPr>
            <a:lvl7pPr lvl="6" rtl="0">
              <a:lnSpc>
                <a:spcPct val="100000"/>
              </a:lnSpc>
              <a:spcBef>
                <a:spcPts val="0"/>
              </a:spcBef>
              <a:spcAft>
                <a:spcPts val="0"/>
              </a:spcAft>
              <a:buNone/>
              <a:defRPr sz="2133" b="1">
                <a:latin typeface="Quicksand"/>
                <a:ea typeface="Quicksand"/>
                <a:cs typeface="Quicksand"/>
                <a:sym typeface="Quicksand"/>
              </a:defRPr>
            </a:lvl7pPr>
            <a:lvl8pPr lvl="7" rtl="0">
              <a:lnSpc>
                <a:spcPct val="100000"/>
              </a:lnSpc>
              <a:spcBef>
                <a:spcPts val="0"/>
              </a:spcBef>
              <a:spcAft>
                <a:spcPts val="0"/>
              </a:spcAft>
              <a:buNone/>
              <a:defRPr sz="2133" b="1">
                <a:latin typeface="Quicksand"/>
                <a:ea typeface="Quicksand"/>
                <a:cs typeface="Quicksand"/>
                <a:sym typeface="Quicksand"/>
              </a:defRPr>
            </a:lvl8pPr>
            <a:lvl9pPr lvl="8" rtl="0">
              <a:lnSpc>
                <a:spcPct val="100000"/>
              </a:lnSpc>
              <a:spcBef>
                <a:spcPts val="0"/>
              </a:spcBef>
              <a:spcAft>
                <a:spcPts val="0"/>
              </a:spcAft>
              <a:buNone/>
              <a:defRPr sz="2133" b="1">
                <a:latin typeface="Quicksand"/>
                <a:ea typeface="Quicksand"/>
                <a:cs typeface="Quicksand"/>
                <a:sym typeface="Quicksand"/>
              </a:defRPr>
            </a:lvl9pPr>
          </a:lstStyle>
          <a:p>
            <a:endParaRPr/>
          </a:p>
        </p:txBody>
      </p:sp>
      <p:sp>
        <p:nvSpPr>
          <p:cNvPr id="94" name="Google Shape;94;p14"/>
          <p:cNvSpPr txBox="1">
            <a:spLocks noGrp="1"/>
          </p:cNvSpPr>
          <p:nvPr>
            <p:ph type="title" idx="4"/>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1pPr>
            <a:lvl2pPr lvl="1" algn="ctr" rtl="0">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2pPr>
            <a:lvl3pPr lvl="2" algn="ctr" rtl="0">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3pPr>
            <a:lvl4pPr lvl="3" algn="ctr" rtl="0">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4pPr>
            <a:lvl5pPr lvl="4" algn="ctr" rtl="0">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5pPr>
            <a:lvl6pPr lvl="5" algn="ctr" rtl="0">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6pPr>
            <a:lvl7pPr lvl="6" algn="ctr" rtl="0">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7pPr>
            <a:lvl8pPr lvl="7" algn="ctr" rtl="0">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8pPr>
            <a:lvl9pPr lvl="8" algn="ctr" rtl="0">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9pPr>
          </a:lstStyle>
          <a:p>
            <a:endParaRPr/>
          </a:p>
        </p:txBody>
      </p:sp>
      <p:sp>
        <p:nvSpPr>
          <p:cNvPr id="95" name="Google Shape;95;p14">
            <a:hlinkClick r:id="rId4" action="ppaction://hlinksldjump"/>
          </p:cNvPr>
          <p:cNvSpPr txBox="1">
            <a:spLocks noGrp="1"/>
          </p:cNvSpPr>
          <p:nvPr>
            <p:ph type="title" idx="5" hasCustomPrompt="1"/>
          </p:nvPr>
        </p:nvSpPr>
        <p:spPr>
          <a:xfrm>
            <a:off x="1133219" y="4587833"/>
            <a:ext cx="743200" cy="55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4800">
                <a:solidFill>
                  <a:schemeClr val="lt1"/>
                </a:solidFill>
              </a:defRPr>
            </a:lvl1pPr>
            <a:lvl2pPr lvl="1" algn="ctr" rtl="0">
              <a:spcBef>
                <a:spcPts val="0"/>
              </a:spcBef>
              <a:spcAft>
                <a:spcPts val="0"/>
              </a:spcAft>
              <a:buClr>
                <a:schemeClr val="accent5"/>
              </a:buClr>
              <a:buSzPts val="3600"/>
              <a:buNone/>
              <a:defRPr sz="4800">
                <a:solidFill>
                  <a:schemeClr val="accent5"/>
                </a:solidFill>
              </a:defRPr>
            </a:lvl2pPr>
            <a:lvl3pPr lvl="2" algn="ctr" rtl="0">
              <a:spcBef>
                <a:spcPts val="0"/>
              </a:spcBef>
              <a:spcAft>
                <a:spcPts val="0"/>
              </a:spcAft>
              <a:buClr>
                <a:schemeClr val="accent5"/>
              </a:buClr>
              <a:buSzPts val="3600"/>
              <a:buNone/>
              <a:defRPr sz="4800">
                <a:solidFill>
                  <a:schemeClr val="accent5"/>
                </a:solidFill>
              </a:defRPr>
            </a:lvl3pPr>
            <a:lvl4pPr lvl="3" algn="ctr" rtl="0">
              <a:spcBef>
                <a:spcPts val="0"/>
              </a:spcBef>
              <a:spcAft>
                <a:spcPts val="0"/>
              </a:spcAft>
              <a:buClr>
                <a:schemeClr val="accent5"/>
              </a:buClr>
              <a:buSzPts val="3600"/>
              <a:buNone/>
              <a:defRPr sz="4800">
                <a:solidFill>
                  <a:schemeClr val="accent5"/>
                </a:solidFill>
              </a:defRPr>
            </a:lvl4pPr>
            <a:lvl5pPr lvl="4" algn="ctr" rtl="0">
              <a:spcBef>
                <a:spcPts val="0"/>
              </a:spcBef>
              <a:spcAft>
                <a:spcPts val="0"/>
              </a:spcAft>
              <a:buClr>
                <a:schemeClr val="accent5"/>
              </a:buClr>
              <a:buSzPts val="3600"/>
              <a:buNone/>
              <a:defRPr sz="4800">
                <a:solidFill>
                  <a:schemeClr val="accent5"/>
                </a:solidFill>
              </a:defRPr>
            </a:lvl5pPr>
            <a:lvl6pPr lvl="5" algn="ctr" rtl="0">
              <a:spcBef>
                <a:spcPts val="0"/>
              </a:spcBef>
              <a:spcAft>
                <a:spcPts val="0"/>
              </a:spcAft>
              <a:buClr>
                <a:schemeClr val="accent5"/>
              </a:buClr>
              <a:buSzPts val="3600"/>
              <a:buNone/>
              <a:defRPr sz="4800">
                <a:solidFill>
                  <a:schemeClr val="accent5"/>
                </a:solidFill>
              </a:defRPr>
            </a:lvl6pPr>
            <a:lvl7pPr lvl="6" algn="ctr" rtl="0">
              <a:spcBef>
                <a:spcPts val="0"/>
              </a:spcBef>
              <a:spcAft>
                <a:spcPts val="0"/>
              </a:spcAft>
              <a:buClr>
                <a:schemeClr val="accent5"/>
              </a:buClr>
              <a:buSzPts val="3600"/>
              <a:buNone/>
              <a:defRPr sz="4800">
                <a:solidFill>
                  <a:schemeClr val="accent5"/>
                </a:solidFill>
              </a:defRPr>
            </a:lvl7pPr>
            <a:lvl8pPr lvl="7" algn="ctr" rtl="0">
              <a:spcBef>
                <a:spcPts val="0"/>
              </a:spcBef>
              <a:spcAft>
                <a:spcPts val="0"/>
              </a:spcAft>
              <a:buClr>
                <a:schemeClr val="accent5"/>
              </a:buClr>
              <a:buSzPts val="3600"/>
              <a:buNone/>
              <a:defRPr sz="4800">
                <a:solidFill>
                  <a:schemeClr val="accent5"/>
                </a:solidFill>
              </a:defRPr>
            </a:lvl8pPr>
            <a:lvl9pPr lvl="8" algn="ctr" rtl="0">
              <a:spcBef>
                <a:spcPts val="0"/>
              </a:spcBef>
              <a:spcAft>
                <a:spcPts val="0"/>
              </a:spcAft>
              <a:buClr>
                <a:schemeClr val="accent5"/>
              </a:buClr>
              <a:buSzPts val="3600"/>
              <a:buNone/>
              <a:defRPr sz="4800">
                <a:solidFill>
                  <a:schemeClr val="accent5"/>
                </a:solidFill>
              </a:defRPr>
            </a:lvl9pPr>
          </a:lstStyle>
          <a:p>
            <a:r>
              <a:t>xx%</a:t>
            </a:r>
          </a:p>
        </p:txBody>
      </p:sp>
      <p:sp>
        <p:nvSpPr>
          <p:cNvPr id="96" name="Google Shape;96;p14">
            <a:hlinkClick r:id="" action="ppaction://noaction"/>
          </p:cNvPr>
          <p:cNvSpPr txBox="1">
            <a:spLocks noGrp="1"/>
          </p:cNvSpPr>
          <p:nvPr>
            <p:ph type="title" idx="6" hasCustomPrompt="1"/>
          </p:nvPr>
        </p:nvSpPr>
        <p:spPr>
          <a:xfrm>
            <a:off x="4589084" y="4587833"/>
            <a:ext cx="743200" cy="55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4800">
                <a:solidFill>
                  <a:schemeClr val="lt1"/>
                </a:solidFill>
              </a:defRPr>
            </a:lvl1pPr>
            <a:lvl2pPr lvl="1" algn="ctr" rtl="0">
              <a:spcBef>
                <a:spcPts val="0"/>
              </a:spcBef>
              <a:spcAft>
                <a:spcPts val="0"/>
              </a:spcAft>
              <a:buClr>
                <a:schemeClr val="accent5"/>
              </a:buClr>
              <a:buSzPts val="3600"/>
              <a:buNone/>
              <a:defRPr sz="4800">
                <a:solidFill>
                  <a:schemeClr val="accent5"/>
                </a:solidFill>
              </a:defRPr>
            </a:lvl2pPr>
            <a:lvl3pPr lvl="2" algn="ctr" rtl="0">
              <a:spcBef>
                <a:spcPts val="0"/>
              </a:spcBef>
              <a:spcAft>
                <a:spcPts val="0"/>
              </a:spcAft>
              <a:buClr>
                <a:schemeClr val="accent5"/>
              </a:buClr>
              <a:buSzPts val="3600"/>
              <a:buNone/>
              <a:defRPr sz="4800">
                <a:solidFill>
                  <a:schemeClr val="accent5"/>
                </a:solidFill>
              </a:defRPr>
            </a:lvl3pPr>
            <a:lvl4pPr lvl="3" algn="ctr" rtl="0">
              <a:spcBef>
                <a:spcPts val="0"/>
              </a:spcBef>
              <a:spcAft>
                <a:spcPts val="0"/>
              </a:spcAft>
              <a:buClr>
                <a:schemeClr val="accent5"/>
              </a:buClr>
              <a:buSzPts val="3600"/>
              <a:buNone/>
              <a:defRPr sz="4800">
                <a:solidFill>
                  <a:schemeClr val="accent5"/>
                </a:solidFill>
              </a:defRPr>
            </a:lvl4pPr>
            <a:lvl5pPr lvl="4" algn="ctr" rtl="0">
              <a:spcBef>
                <a:spcPts val="0"/>
              </a:spcBef>
              <a:spcAft>
                <a:spcPts val="0"/>
              </a:spcAft>
              <a:buClr>
                <a:schemeClr val="accent5"/>
              </a:buClr>
              <a:buSzPts val="3600"/>
              <a:buNone/>
              <a:defRPr sz="4800">
                <a:solidFill>
                  <a:schemeClr val="accent5"/>
                </a:solidFill>
              </a:defRPr>
            </a:lvl5pPr>
            <a:lvl6pPr lvl="5" algn="ctr" rtl="0">
              <a:spcBef>
                <a:spcPts val="0"/>
              </a:spcBef>
              <a:spcAft>
                <a:spcPts val="0"/>
              </a:spcAft>
              <a:buClr>
                <a:schemeClr val="accent5"/>
              </a:buClr>
              <a:buSzPts val="3600"/>
              <a:buNone/>
              <a:defRPr sz="4800">
                <a:solidFill>
                  <a:schemeClr val="accent5"/>
                </a:solidFill>
              </a:defRPr>
            </a:lvl6pPr>
            <a:lvl7pPr lvl="6" algn="ctr" rtl="0">
              <a:spcBef>
                <a:spcPts val="0"/>
              </a:spcBef>
              <a:spcAft>
                <a:spcPts val="0"/>
              </a:spcAft>
              <a:buClr>
                <a:schemeClr val="accent5"/>
              </a:buClr>
              <a:buSzPts val="3600"/>
              <a:buNone/>
              <a:defRPr sz="4800">
                <a:solidFill>
                  <a:schemeClr val="accent5"/>
                </a:solidFill>
              </a:defRPr>
            </a:lvl7pPr>
            <a:lvl8pPr lvl="7" algn="ctr" rtl="0">
              <a:spcBef>
                <a:spcPts val="0"/>
              </a:spcBef>
              <a:spcAft>
                <a:spcPts val="0"/>
              </a:spcAft>
              <a:buClr>
                <a:schemeClr val="accent5"/>
              </a:buClr>
              <a:buSzPts val="3600"/>
              <a:buNone/>
              <a:defRPr sz="4800">
                <a:solidFill>
                  <a:schemeClr val="accent5"/>
                </a:solidFill>
              </a:defRPr>
            </a:lvl8pPr>
            <a:lvl9pPr lvl="8" algn="ctr" rtl="0">
              <a:spcBef>
                <a:spcPts val="0"/>
              </a:spcBef>
              <a:spcAft>
                <a:spcPts val="0"/>
              </a:spcAft>
              <a:buClr>
                <a:schemeClr val="accent5"/>
              </a:buClr>
              <a:buSzPts val="3600"/>
              <a:buNone/>
              <a:defRPr sz="4800">
                <a:solidFill>
                  <a:schemeClr val="accent5"/>
                </a:solidFill>
              </a:defRPr>
            </a:lvl9pPr>
          </a:lstStyle>
          <a:p>
            <a:r>
              <a:t>xx%</a:t>
            </a:r>
          </a:p>
        </p:txBody>
      </p:sp>
      <p:sp>
        <p:nvSpPr>
          <p:cNvPr id="97" name="Google Shape;97;p14"/>
          <p:cNvSpPr txBox="1">
            <a:spLocks noGrp="1"/>
          </p:cNvSpPr>
          <p:nvPr>
            <p:ph type="subTitle" idx="7"/>
          </p:nvPr>
        </p:nvSpPr>
        <p:spPr>
          <a:xfrm>
            <a:off x="2325584" y="4587833"/>
            <a:ext cx="1760400" cy="744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2133" b="1">
                <a:latin typeface="Quicksand"/>
                <a:ea typeface="Quicksand"/>
                <a:cs typeface="Quicksand"/>
                <a:sym typeface="Quicksand"/>
              </a:defRPr>
            </a:lvl1pPr>
            <a:lvl2pPr lvl="1" rtl="0">
              <a:lnSpc>
                <a:spcPct val="100000"/>
              </a:lnSpc>
              <a:spcBef>
                <a:spcPts val="0"/>
              </a:spcBef>
              <a:spcAft>
                <a:spcPts val="0"/>
              </a:spcAft>
              <a:buNone/>
              <a:defRPr sz="2133" b="1">
                <a:latin typeface="Quicksand"/>
                <a:ea typeface="Quicksand"/>
                <a:cs typeface="Quicksand"/>
                <a:sym typeface="Quicksand"/>
              </a:defRPr>
            </a:lvl2pPr>
            <a:lvl3pPr lvl="2" rtl="0">
              <a:lnSpc>
                <a:spcPct val="100000"/>
              </a:lnSpc>
              <a:spcBef>
                <a:spcPts val="0"/>
              </a:spcBef>
              <a:spcAft>
                <a:spcPts val="0"/>
              </a:spcAft>
              <a:buNone/>
              <a:defRPr sz="2133" b="1">
                <a:latin typeface="Quicksand"/>
                <a:ea typeface="Quicksand"/>
                <a:cs typeface="Quicksand"/>
                <a:sym typeface="Quicksand"/>
              </a:defRPr>
            </a:lvl3pPr>
            <a:lvl4pPr lvl="3" rtl="0">
              <a:lnSpc>
                <a:spcPct val="100000"/>
              </a:lnSpc>
              <a:spcBef>
                <a:spcPts val="0"/>
              </a:spcBef>
              <a:spcAft>
                <a:spcPts val="0"/>
              </a:spcAft>
              <a:buNone/>
              <a:defRPr sz="2133" b="1">
                <a:latin typeface="Quicksand"/>
                <a:ea typeface="Quicksand"/>
                <a:cs typeface="Quicksand"/>
                <a:sym typeface="Quicksand"/>
              </a:defRPr>
            </a:lvl4pPr>
            <a:lvl5pPr lvl="4" rtl="0">
              <a:lnSpc>
                <a:spcPct val="100000"/>
              </a:lnSpc>
              <a:spcBef>
                <a:spcPts val="0"/>
              </a:spcBef>
              <a:spcAft>
                <a:spcPts val="0"/>
              </a:spcAft>
              <a:buNone/>
              <a:defRPr sz="2133" b="1">
                <a:latin typeface="Quicksand"/>
                <a:ea typeface="Quicksand"/>
                <a:cs typeface="Quicksand"/>
                <a:sym typeface="Quicksand"/>
              </a:defRPr>
            </a:lvl5pPr>
            <a:lvl6pPr lvl="5" rtl="0">
              <a:lnSpc>
                <a:spcPct val="100000"/>
              </a:lnSpc>
              <a:spcBef>
                <a:spcPts val="0"/>
              </a:spcBef>
              <a:spcAft>
                <a:spcPts val="0"/>
              </a:spcAft>
              <a:buNone/>
              <a:defRPr sz="2133" b="1">
                <a:latin typeface="Quicksand"/>
                <a:ea typeface="Quicksand"/>
                <a:cs typeface="Quicksand"/>
                <a:sym typeface="Quicksand"/>
              </a:defRPr>
            </a:lvl6pPr>
            <a:lvl7pPr lvl="6" rtl="0">
              <a:lnSpc>
                <a:spcPct val="100000"/>
              </a:lnSpc>
              <a:spcBef>
                <a:spcPts val="0"/>
              </a:spcBef>
              <a:spcAft>
                <a:spcPts val="0"/>
              </a:spcAft>
              <a:buNone/>
              <a:defRPr sz="2133" b="1">
                <a:latin typeface="Quicksand"/>
                <a:ea typeface="Quicksand"/>
                <a:cs typeface="Quicksand"/>
                <a:sym typeface="Quicksand"/>
              </a:defRPr>
            </a:lvl7pPr>
            <a:lvl8pPr lvl="7" rtl="0">
              <a:lnSpc>
                <a:spcPct val="100000"/>
              </a:lnSpc>
              <a:spcBef>
                <a:spcPts val="0"/>
              </a:spcBef>
              <a:spcAft>
                <a:spcPts val="0"/>
              </a:spcAft>
              <a:buNone/>
              <a:defRPr sz="2133" b="1">
                <a:latin typeface="Quicksand"/>
                <a:ea typeface="Quicksand"/>
                <a:cs typeface="Quicksand"/>
                <a:sym typeface="Quicksand"/>
              </a:defRPr>
            </a:lvl8pPr>
            <a:lvl9pPr lvl="8" rtl="0">
              <a:lnSpc>
                <a:spcPct val="100000"/>
              </a:lnSpc>
              <a:spcBef>
                <a:spcPts val="0"/>
              </a:spcBef>
              <a:spcAft>
                <a:spcPts val="0"/>
              </a:spcAft>
              <a:buNone/>
              <a:defRPr sz="2133" b="1">
                <a:latin typeface="Quicksand"/>
                <a:ea typeface="Quicksand"/>
                <a:cs typeface="Quicksand"/>
                <a:sym typeface="Quicksand"/>
              </a:defRPr>
            </a:lvl9pPr>
          </a:lstStyle>
          <a:p>
            <a:endParaRPr/>
          </a:p>
        </p:txBody>
      </p:sp>
      <p:sp>
        <p:nvSpPr>
          <p:cNvPr id="98" name="Google Shape;98;p14"/>
          <p:cNvSpPr txBox="1">
            <a:spLocks noGrp="1"/>
          </p:cNvSpPr>
          <p:nvPr>
            <p:ph type="subTitle" idx="8"/>
          </p:nvPr>
        </p:nvSpPr>
        <p:spPr>
          <a:xfrm>
            <a:off x="5782551" y="4597367"/>
            <a:ext cx="2016000" cy="744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2133" b="1">
                <a:latin typeface="Quicksand"/>
                <a:ea typeface="Quicksand"/>
                <a:cs typeface="Quicksand"/>
                <a:sym typeface="Quicksand"/>
              </a:defRPr>
            </a:lvl1pPr>
            <a:lvl2pPr lvl="1" rtl="0">
              <a:lnSpc>
                <a:spcPct val="100000"/>
              </a:lnSpc>
              <a:spcBef>
                <a:spcPts val="0"/>
              </a:spcBef>
              <a:spcAft>
                <a:spcPts val="0"/>
              </a:spcAft>
              <a:buNone/>
              <a:defRPr sz="2133" b="1">
                <a:latin typeface="Quicksand"/>
                <a:ea typeface="Quicksand"/>
                <a:cs typeface="Quicksand"/>
                <a:sym typeface="Quicksand"/>
              </a:defRPr>
            </a:lvl2pPr>
            <a:lvl3pPr lvl="2" rtl="0">
              <a:lnSpc>
                <a:spcPct val="100000"/>
              </a:lnSpc>
              <a:spcBef>
                <a:spcPts val="0"/>
              </a:spcBef>
              <a:spcAft>
                <a:spcPts val="0"/>
              </a:spcAft>
              <a:buNone/>
              <a:defRPr sz="2133" b="1">
                <a:latin typeface="Quicksand"/>
                <a:ea typeface="Quicksand"/>
                <a:cs typeface="Quicksand"/>
                <a:sym typeface="Quicksand"/>
              </a:defRPr>
            </a:lvl3pPr>
            <a:lvl4pPr lvl="3" rtl="0">
              <a:lnSpc>
                <a:spcPct val="100000"/>
              </a:lnSpc>
              <a:spcBef>
                <a:spcPts val="0"/>
              </a:spcBef>
              <a:spcAft>
                <a:spcPts val="0"/>
              </a:spcAft>
              <a:buNone/>
              <a:defRPr sz="2133" b="1">
                <a:latin typeface="Quicksand"/>
                <a:ea typeface="Quicksand"/>
                <a:cs typeface="Quicksand"/>
                <a:sym typeface="Quicksand"/>
              </a:defRPr>
            </a:lvl4pPr>
            <a:lvl5pPr lvl="4" rtl="0">
              <a:lnSpc>
                <a:spcPct val="100000"/>
              </a:lnSpc>
              <a:spcBef>
                <a:spcPts val="0"/>
              </a:spcBef>
              <a:spcAft>
                <a:spcPts val="0"/>
              </a:spcAft>
              <a:buNone/>
              <a:defRPr sz="2133" b="1">
                <a:latin typeface="Quicksand"/>
                <a:ea typeface="Quicksand"/>
                <a:cs typeface="Quicksand"/>
                <a:sym typeface="Quicksand"/>
              </a:defRPr>
            </a:lvl5pPr>
            <a:lvl6pPr lvl="5" rtl="0">
              <a:lnSpc>
                <a:spcPct val="100000"/>
              </a:lnSpc>
              <a:spcBef>
                <a:spcPts val="0"/>
              </a:spcBef>
              <a:spcAft>
                <a:spcPts val="0"/>
              </a:spcAft>
              <a:buNone/>
              <a:defRPr sz="2133" b="1">
                <a:latin typeface="Quicksand"/>
                <a:ea typeface="Quicksand"/>
                <a:cs typeface="Quicksand"/>
                <a:sym typeface="Quicksand"/>
              </a:defRPr>
            </a:lvl6pPr>
            <a:lvl7pPr lvl="6" rtl="0">
              <a:lnSpc>
                <a:spcPct val="100000"/>
              </a:lnSpc>
              <a:spcBef>
                <a:spcPts val="0"/>
              </a:spcBef>
              <a:spcAft>
                <a:spcPts val="0"/>
              </a:spcAft>
              <a:buNone/>
              <a:defRPr sz="2133" b="1">
                <a:latin typeface="Quicksand"/>
                <a:ea typeface="Quicksand"/>
                <a:cs typeface="Quicksand"/>
                <a:sym typeface="Quicksand"/>
              </a:defRPr>
            </a:lvl7pPr>
            <a:lvl8pPr lvl="7" rtl="0">
              <a:lnSpc>
                <a:spcPct val="100000"/>
              </a:lnSpc>
              <a:spcBef>
                <a:spcPts val="0"/>
              </a:spcBef>
              <a:spcAft>
                <a:spcPts val="0"/>
              </a:spcAft>
              <a:buNone/>
              <a:defRPr sz="2133" b="1">
                <a:latin typeface="Quicksand"/>
                <a:ea typeface="Quicksand"/>
                <a:cs typeface="Quicksand"/>
                <a:sym typeface="Quicksand"/>
              </a:defRPr>
            </a:lvl8pPr>
            <a:lvl9pPr lvl="8" rtl="0">
              <a:lnSpc>
                <a:spcPct val="100000"/>
              </a:lnSpc>
              <a:spcBef>
                <a:spcPts val="0"/>
              </a:spcBef>
              <a:spcAft>
                <a:spcPts val="0"/>
              </a:spcAft>
              <a:buNone/>
              <a:defRPr sz="2133" b="1">
                <a:latin typeface="Quicksand"/>
                <a:ea typeface="Quicksand"/>
                <a:cs typeface="Quicksand"/>
                <a:sym typeface="Quicksand"/>
              </a:defRPr>
            </a:lvl9pPr>
          </a:lstStyle>
          <a:p>
            <a:endParaRPr/>
          </a:p>
        </p:txBody>
      </p:sp>
      <p:sp>
        <p:nvSpPr>
          <p:cNvPr id="99" name="Google Shape;99;p14">
            <a:hlinkClick r:id="rId5" action="ppaction://hlinksldjump"/>
          </p:cNvPr>
          <p:cNvSpPr txBox="1">
            <a:spLocks noGrp="1"/>
          </p:cNvSpPr>
          <p:nvPr>
            <p:ph type="title" idx="9" hasCustomPrompt="1"/>
          </p:nvPr>
        </p:nvSpPr>
        <p:spPr>
          <a:xfrm>
            <a:off x="8053657" y="2386900"/>
            <a:ext cx="743200" cy="55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4800">
                <a:solidFill>
                  <a:schemeClr val="lt1"/>
                </a:solidFill>
              </a:defRPr>
            </a:lvl1pPr>
            <a:lvl2pPr lvl="1" algn="ctr" rtl="0">
              <a:spcBef>
                <a:spcPts val="0"/>
              </a:spcBef>
              <a:spcAft>
                <a:spcPts val="0"/>
              </a:spcAft>
              <a:buClr>
                <a:schemeClr val="accent5"/>
              </a:buClr>
              <a:buSzPts val="3600"/>
              <a:buNone/>
              <a:defRPr sz="4800">
                <a:solidFill>
                  <a:schemeClr val="accent5"/>
                </a:solidFill>
              </a:defRPr>
            </a:lvl2pPr>
            <a:lvl3pPr lvl="2" algn="ctr" rtl="0">
              <a:spcBef>
                <a:spcPts val="0"/>
              </a:spcBef>
              <a:spcAft>
                <a:spcPts val="0"/>
              </a:spcAft>
              <a:buClr>
                <a:schemeClr val="accent5"/>
              </a:buClr>
              <a:buSzPts val="3600"/>
              <a:buNone/>
              <a:defRPr sz="4800">
                <a:solidFill>
                  <a:schemeClr val="accent5"/>
                </a:solidFill>
              </a:defRPr>
            </a:lvl3pPr>
            <a:lvl4pPr lvl="3" algn="ctr" rtl="0">
              <a:spcBef>
                <a:spcPts val="0"/>
              </a:spcBef>
              <a:spcAft>
                <a:spcPts val="0"/>
              </a:spcAft>
              <a:buClr>
                <a:schemeClr val="accent5"/>
              </a:buClr>
              <a:buSzPts val="3600"/>
              <a:buNone/>
              <a:defRPr sz="4800">
                <a:solidFill>
                  <a:schemeClr val="accent5"/>
                </a:solidFill>
              </a:defRPr>
            </a:lvl4pPr>
            <a:lvl5pPr lvl="4" algn="ctr" rtl="0">
              <a:spcBef>
                <a:spcPts val="0"/>
              </a:spcBef>
              <a:spcAft>
                <a:spcPts val="0"/>
              </a:spcAft>
              <a:buClr>
                <a:schemeClr val="accent5"/>
              </a:buClr>
              <a:buSzPts val="3600"/>
              <a:buNone/>
              <a:defRPr sz="4800">
                <a:solidFill>
                  <a:schemeClr val="accent5"/>
                </a:solidFill>
              </a:defRPr>
            </a:lvl5pPr>
            <a:lvl6pPr lvl="5" algn="ctr" rtl="0">
              <a:spcBef>
                <a:spcPts val="0"/>
              </a:spcBef>
              <a:spcAft>
                <a:spcPts val="0"/>
              </a:spcAft>
              <a:buClr>
                <a:schemeClr val="accent5"/>
              </a:buClr>
              <a:buSzPts val="3600"/>
              <a:buNone/>
              <a:defRPr sz="4800">
                <a:solidFill>
                  <a:schemeClr val="accent5"/>
                </a:solidFill>
              </a:defRPr>
            </a:lvl6pPr>
            <a:lvl7pPr lvl="6" algn="ctr" rtl="0">
              <a:spcBef>
                <a:spcPts val="0"/>
              </a:spcBef>
              <a:spcAft>
                <a:spcPts val="0"/>
              </a:spcAft>
              <a:buClr>
                <a:schemeClr val="accent5"/>
              </a:buClr>
              <a:buSzPts val="3600"/>
              <a:buNone/>
              <a:defRPr sz="4800">
                <a:solidFill>
                  <a:schemeClr val="accent5"/>
                </a:solidFill>
              </a:defRPr>
            </a:lvl7pPr>
            <a:lvl8pPr lvl="7" algn="ctr" rtl="0">
              <a:spcBef>
                <a:spcPts val="0"/>
              </a:spcBef>
              <a:spcAft>
                <a:spcPts val="0"/>
              </a:spcAft>
              <a:buClr>
                <a:schemeClr val="accent5"/>
              </a:buClr>
              <a:buSzPts val="3600"/>
              <a:buNone/>
              <a:defRPr sz="4800">
                <a:solidFill>
                  <a:schemeClr val="accent5"/>
                </a:solidFill>
              </a:defRPr>
            </a:lvl8pPr>
            <a:lvl9pPr lvl="8" algn="ctr" rtl="0">
              <a:spcBef>
                <a:spcPts val="0"/>
              </a:spcBef>
              <a:spcAft>
                <a:spcPts val="0"/>
              </a:spcAft>
              <a:buClr>
                <a:schemeClr val="accent5"/>
              </a:buClr>
              <a:buSzPts val="3600"/>
              <a:buNone/>
              <a:defRPr sz="4800">
                <a:solidFill>
                  <a:schemeClr val="accent5"/>
                </a:solidFill>
              </a:defRPr>
            </a:lvl9pPr>
          </a:lstStyle>
          <a:p>
            <a:r>
              <a:t>xx%</a:t>
            </a:r>
          </a:p>
        </p:txBody>
      </p:sp>
      <p:sp>
        <p:nvSpPr>
          <p:cNvPr id="100" name="Google Shape;100;p14"/>
          <p:cNvSpPr txBox="1">
            <a:spLocks noGrp="1"/>
          </p:cNvSpPr>
          <p:nvPr>
            <p:ph type="subTitle" idx="13"/>
          </p:nvPr>
        </p:nvSpPr>
        <p:spPr>
          <a:xfrm>
            <a:off x="9247116" y="2396567"/>
            <a:ext cx="2016000" cy="754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2133" b="1">
                <a:latin typeface="Quicksand"/>
                <a:ea typeface="Quicksand"/>
                <a:cs typeface="Quicksand"/>
                <a:sym typeface="Quicksand"/>
              </a:defRPr>
            </a:lvl1pPr>
            <a:lvl2pPr lvl="1" rtl="0">
              <a:lnSpc>
                <a:spcPct val="100000"/>
              </a:lnSpc>
              <a:spcBef>
                <a:spcPts val="0"/>
              </a:spcBef>
              <a:spcAft>
                <a:spcPts val="0"/>
              </a:spcAft>
              <a:buNone/>
              <a:defRPr sz="2133" b="1">
                <a:latin typeface="Quicksand"/>
                <a:ea typeface="Quicksand"/>
                <a:cs typeface="Quicksand"/>
                <a:sym typeface="Quicksand"/>
              </a:defRPr>
            </a:lvl2pPr>
            <a:lvl3pPr lvl="2" rtl="0">
              <a:lnSpc>
                <a:spcPct val="100000"/>
              </a:lnSpc>
              <a:spcBef>
                <a:spcPts val="0"/>
              </a:spcBef>
              <a:spcAft>
                <a:spcPts val="0"/>
              </a:spcAft>
              <a:buNone/>
              <a:defRPr sz="2133" b="1">
                <a:latin typeface="Quicksand"/>
                <a:ea typeface="Quicksand"/>
                <a:cs typeface="Quicksand"/>
                <a:sym typeface="Quicksand"/>
              </a:defRPr>
            </a:lvl3pPr>
            <a:lvl4pPr lvl="3" rtl="0">
              <a:lnSpc>
                <a:spcPct val="100000"/>
              </a:lnSpc>
              <a:spcBef>
                <a:spcPts val="0"/>
              </a:spcBef>
              <a:spcAft>
                <a:spcPts val="0"/>
              </a:spcAft>
              <a:buNone/>
              <a:defRPr sz="2133" b="1">
                <a:latin typeface="Quicksand"/>
                <a:ea typeface="Quicksand"/>
                <a:cs typeface="Quicksand"/>
                <a:sym typeface="Quicksand"/>
              </a:defRPr>
            </a:lvl4pPr>
            <a:lvl5pPr lvl="4" rtl="0">
              <a:lnSpc>
                <a:spcPct val="100000"/>
              </a:lnSpc>
              <a:spcBef>
                <a:spcPts val="0"/>
              </a:spcBef>
              <a:spcAft>
                <a:spcPts val="0"/>
              </a:spcAft>
              <a:buNone/>
              <a:defRPr sz="2133" b="1">
                <a:latin typeface="Quicksand"/>
                <a:ea typeface="Quicksand"/>
                <a:cs typeface="Quicksand"/>
                <a:sym typeface="Quicksand"/>
              </a:defRPr>
            </a:lvl5pPr>
            <a:lvl6pPr lvl="5" rtl="0">
              <a:lnSpc>
                <a:spcPct val="100000"/>
              </a:lnSpc>
              <a:spcBef>
                <a:spcPts val="0"/>
              </a:spcBef>
              <a:spcAft>
                <a:spcPts val="0"/>
              </a:spcAft>
              <a:buNone/>
              <a:defRPr sz="2133" b="1">
                <a:latin typeface="Quicksand"/>
                <a:ea typeface="Quicksand"/>
                <a:cs typeface="Quicksand"/>
                <a:sym typeface="Quicksand"/>
              </a:defRPr>
            </a:lvl6pPr>
            <a:lvl7pPr lvl="6" rtl="0">
              <a:lnSpc>
                <a:spcPct val="100000"/>
              </a:lnSpc>
              <a:spcBef>
                <a:spcPts val="0"/>
              </a:spcBef>
              <a:spcAft>
                <a:spcPts val="0"/>
              </a:spcAft>
              <a:buNone/>
              <a:defRPr sz="2133" b="1">
                <a:latin typeface="Quicksand"/>
                <a:ea typeface="Quicksand"/>
                <a:cs typeface="Quicksand"/>
                <a:sym typeface="Quicksand"/>
              </a:defRPr>
            </a:lvl7pPr>
            <a:lvl8pPr lvl="7" rtl="0">
              <a:lnSpc>
                <a:spcPct val="100000"/>
              </a:lnSpc>
              <a:spcBef>
                <a:spcPts val="0"/>
              </a:spcBef>
              <a:spcAft>
                <a:spcPts val="0"/>
              </a:spcAft>
              <a:buNone/>
              <a:defRPr sz="2133" b="1">
                <a:latin typeface="Quicksand"/>
                <a:ea typeface="Quicksand"/>
                <a:cs typeface="Quicksand"/>
                <a:sym typeface="Quicksand"/>
              </a:defRPr>
            </a:lvl8pPr>
            <a:lvl9pPr lvl="8" rtl="0">
              <a:lnSpc>
                <a:spcPct val="100000"/>
              </a:lnSpc>
              <a:spcBef>
                <a:spcPts val="0"/>
              </a:spcBef>
              <a:spcAft>
                <a:spcPts val="0"/>
              </a:spcAft>
              <a:buNone/>
              <a:defRPr sz="2133" b="1">
                <a:latin typeface="Quicksand"/>
                <a:ea typeface="Quicksand"/>
                <a:cs typeface="Quicksand"/>
                <a:sym typeface="Quicksand"/>
              </a:defRPr>
            </a:lvl9pPr>
          </a:lstStyle>
          <a:p>
            <a:endParaRPr/>
          </a:p>
        </p:txBody>
      </p:sp>
      <p:sp>
        <p:nvSpPr>
          <p:cNvPr id="101" name="Google Shape;101;p14">
            <a:hlinkClick r:id="" action="ppaction://noaction"/>
          </p:cNvPr>
          <p:cNvSpPr txBox="1">
            <a:spLocks noGrp="1"/>
          </p:cNvSpPr>
          <p:nvPr>
            <p:ph type="title" idx="14" hasCustomPrompt="1"/>
          </p:nvPr>
        </p:nvSpPr>
        <p:spPr>
          <a:xfrm>
            <a:off x="8053657" y="4587833"/>
            <a:ext cx="743200" cy="55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4800">
                <a:solidFill>
                  <a:schemeClr val="lt1"/>
                </a:solidFill>
              </a:defRPr>
            </a:lvl1pPr>
            <a:lvl2pPr lvl="1" algn="ctr" rtl="0">
              <a:spcBef>
                <a:spcPts val="0"/>
              </a:spcBef>
              <a:spcAft>
                <a:spcPts val="0"/>
              </a:spcAft>
              <a:buClr>
                <a:schemeClr val="accent5"/>
              </a:buClr>
              <a:buSzPts val="3600"/>
              <a:buNone/>
              <a:defRPr sz="4800">
                <a:solidFill>
                  <a:schemeClr val="accent5"/>
                </a:solidFill>
              </a:defRPr>
            </a:lvl2pPr>
            <a:lvl3pPr lvl="2" algn="ctr" rtl="0">
              <a:spcBef>
                <a:spcPts val="0"/>
              </a:spcBef>
              <a:spcAft>
                <a:spcPts val="0"/>
              </a:spcAft>
              <a:buClr>
                <a:schemeClr val="accent5"/>
              </a:buClr>
              <a:buSzPts val="3600"/>
              <a:buNone/>
              <a:defRPr sz="4800">
                <a:solidFill>
                  <a:schemeClr val="accent5"/>
                </a:solidFill>
              </a:defRPr>
            </a:lvl3pPr>
            <a:lvl4pPr lvl="3" algn="ctr" rtl="0">
              <a:spcBef>
                <a:spcPts val="0"/>
              </a:spcBef>
              <a:spcAft>
                <a:spcPts val="0"/>
              </a:spcAft>
              <a:buClr>
                <a:schemeClr val="accent5"/>
              </a:buClr>
              <a:buSzPts val="3600"/>
              <a:buNone/>
              <a:defRPr sz="4800">
                <a:solidFill>
                  <a:schemeClr val="accent5"/>
                </a:solidFill>
              </a:defRPr>
            </a:lvl4pPr>
            <a:lvl5pPr lvl="4" algn="ctr" rtl="0">
              <a:spcBef>
                <a:spcPts val="0"/>
              </a:spcBef>
              <a:spcAft>
                <a:spcPts val="0"/>
              </a:spcAft>
              <a:buClr>
                <a:schemeClr val="accent5"/>
              </a:buClr>
              <a:buSzPts val="3600"/>
              <a:buNone/>
              <a:defRPr sz="4800">
                <a:solidFill>
                  <a:schemeClr val="accent5"/>
                </a:solidFill>
              </a:defRPr>
            </a:lvl5pPr>
            <a:lvl6pPr lvl="5" algn="ctr" rtl="0">
              <a:spcBef>
                <a:spcPts val="0"/>
              </a:spcBef>
              <a:spcAft>
                <a:spcPts val="0"/>
              </a:spcAft>
              <a:buClr>
                <a:schemeClr val="accent5"/>
              </a:buClr>
              <a:buSzPts val="3600"/>
              <a:buNone/>
              <a:defRPr sz="4800">
                <a:solidFill>
                  <a:schemeClr val="accent5"/>
                </a:solidFill>
              </a:defRPr>
            </a:lvl6pPr>
            <a:lvl7pPr lvl="6" algn="ctr" rtl="0">
              <a:spcBef>
                <a:spcPts val="0"/>
              </a:spcBef>
              <a:spcAft>
                <a:spcPts val="0"/>
              </a:spcAft>
              <a:buClr>
                <a:schemeClr val="accent5"/>
              </a:buClr>
              <a:buSzPts val="3600"/>
              <a:buNone/>
              <a:defRPr sz="4800">
                <a:solidFill>
                  <a:schemeClr val="accent5"/>
                </a:solidFill>
              </a:defRPr>
            </a:lvl7pPr>
            <a:lvl8pPr lvl="7" algn="ctr" rtl="0">
              <a:spcBef>
                <a:spcPts val="0"/>
              </a:spcBef>
              <a:spcAft>
                <a:spcPts val="0"/>
              </a:spcAft>
              <a:buClr>
                <a:schemeClr val="accent5"/>
              </a:buClr>
              <a:buSzPts val="3600"/>
              <a:buNone/>
              <a:defRPr sz="4800">
                <a:solidFill>
                  <a:schemeClr val="accent5"/>
                </a:solidFill>
              </a:defRPr>
            </a:lvl8pPr>
            <a:lvl9pPr lvl="8" algn="ctr" rtl="0">
              <a:spcBef>
                <a:spcPts val="0"/>
              </a:spcBef>
              <a:spcAft>
                <a:spcPts val="0"/>
              </a:spcAft>
              <a:buClr>
                <a:schemeClr val="accent5"/>
              </a:buClr>
              <a:buSzPts val="3600"/>
              <a:buNone/>
              <a:defRPr sz="4800">
                <a:solidFill>
                  <a:schemeClr val="accent5"/>
                </a:solidFill>
              </a:defRPr>
            </a:lvl9pPr>
          </a:lstStyle>
          <a:p>
            <a:r>
              <a:t>xx%</a:t>
            </a:r>
          </a:p>
        </p:txBody>
      </p:sp>
      <p:sp>
        <p:nvSpPr>
          <p:cNvPr id="102" name="Google Shape;102;p14"/>
          <p:cNvSpPr txBox="1">
            <a:spLocks noGrp="1"/>
          </p:cNvSpPr>
          <p:nvPr>
            <p:ph type="subTitle" idx="15"/>
          </p:nvPr>
        </p:nvSpPr>
        <p:spPr>
          <a:xfrm>
            <a:off x="9247116" y="4597367"/>
            <a:ext cx="2016000" cy="744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2133" b="1">
                <a:latin typeface="Quicksand"/>
                <a:ea typeface="Quicksand"/>
                <a:cs typeface="Quicksand"/>
                <a:sym typeface="Quicksand"/>
              </a:defRPr>
            </a:lvl1pPr>
            <a:lvl2pPr lvl="1" rtl="0">
              <a:lnSpc>
                <a:spcPct val="100000"/>
              </a:lnSpc>
              <a:spcBef>
                <a:spcPts val="0"/>
              </a:spcBef>
              <a:spcAft>
                <a:spcPts val="0"/>
              </a:spcAft>
              <a:buNone/>
              <a:defRPr sz="2133" b="1">
                <a:latin typeface="Quicksand"/>
                <a:ea typeface="Quicksand"/>
                <a:cs typeface="Quicksand"/>
                <a:sym typeface="Quicksand"/>
              </a:defRPr>
            </a:lvl2pPr>
            <a:lvl3pPr lvl="2" rtl="0">
              <a:lnSpc>
                <a:spcPct val="100000"/>
              </a:lnSpc>
              <a:spcBef>
                <a:spcPts val="0"/>
              </a:spcBef>
              <a:spcAft>
                <a:spcPts val="0"/>
              </a:spcAft>
              <a:buNone/>
              <a:defRPr sz="2133" b="1">
                <a:latin typeface="Quicksand"/>
                <a:ea typeface="Quicksand"/>
                <a:cs typeface="Quicksand"/>
                <a:sym typeface="Quicksand"/>
              </a:defRPr>
            </a:lvl3pPr>
            <a:lvl4pPr lvl="3" rtl="0">
              <a:lnSpc>
                <a:spcPct val="100000"/>
              </a:lnSpc>
              <a:spcBef>
                <a:spcPts val="0"/>
              </a:spcBef>
              <a:spcAft>
                <a:spcPts val="0"/>
              </a:spcAft>
              <a:buNone/>
              <a:defRPr sz="2133" b="1">
                <a:latin typeface="Quicksand"/>
                <a:ea typeface="Quicksand"/>
                <a:cs typeface="Quicksand"/>
                <a:sym typeface="Quicksand"/>
              </a:defRPr>
            </a:lvl4pPr>
            <a:lvl5pPr lvl="4" rtl="0">
              <a:lnSpc>
                <a:spcPct val="100000"/>
              </a:lnSpc>
              <a:spcBef>
                <a:spcPts val="0"/>
              </a:spcBef>
              <a:spcAft>
                <a:spcPts val="0"/>
              </a:spcAft>
              <a:buNone/>
              <a:defRPr sz="2133" b="1">
                <a:latin typeface="Quicksand"/>
                <a:ea typeface="Quicksand"/>
                <a:cs typeface="Quicksand"/>
                <a:sym typeface="Quicksand"/>
              </a:defRPr>
            </a:lvl5pPr>
            <a:lvl6pPr lvl="5" rtl="0">
              <a:lnSpc>
                <a:spcPct val="100000"/>
              </a:lnSpc>
              <a:spcBef>
                <a:spcPts val="0"/>
              </a:spcBef>
              <a:spcAft>
                <a:spcPts val="0"/>
              </a:spcAft>
              <a:buNone/>
              <a:defRPr sz="2133" b="1">
                <a:latin typeface="Quicksand"/>
                <a:ea typeface="Quicksand"/>
                <a:cs typeface="Quicksand"/>
                <a:sym typeface="Quicksand"/>
              </a:defRPr>
            </a:lvl6pPr>
            <a:lvl7pPr lvl="6" rtl="0">
              <a:lnSpc>
                <a:spcPct val="100000"/>
              </a:lnSpc>
              <a:spcBef>
                <a:spcPts val="0"/>
              </a:spcBef>
              <a:spcAft>
                <a:spcPts val="0"/>
              </a:spcAft>
              <a:buNone/>
              <a:defRPr sz="2133" b="1">
                <a:latin typeface="Quicksand"/>
                <a:ea typeface="Quicksand"/>
                <a:cs typeface="Quicksand"/>
                <a:sym typeface="Quicksand"/>
              </a:defRPr>
            </a:lvl7pPr>
            <a:lvl8pPr lvl="7" rtl="0">
              <a:lnSpc>
                <a:spcPct val="100000"/>
              </a:lnSpc>
              <a:spcBef>
                <a:spcPts val="0"/>
              </a:spcBef>
              <a:spcAft>
                <a:spcPts val="0"/>
              </a:spcAft>
              <a:buNone/>
              <a:defRPr sz="2133" b="1">
                <a:latin typeface="Quicksand"/>
                <a:ea typeface="Quicksand"/>
                <a:cs typeface="Quicksand"/>
                <a:sym typeface="Quicksand"/>
              </a:defRPr>
            </a:lvl8pPr>
            <a:lvl9pPr lvl="8" rtl="0">
              <a:lnSpc>
                <a:spcPct val="100000"/>
              </a:lnSpc>
              <a:spcBef>
                <a:spcPts val="0"/>
              </a:spcBef>
              <a:spcAft>
                <a:spcPts val="0"/>
              </a:spcAft>
              <a:buNone/>
              <a:defRPr sz="2133" b="1">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1356772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03"/>
        <p:cNvGrpSpPr/>
        <p:nvPr/>
      </p:nvGrpSpPr>
      <p:grpSpPr>
        <a:xfrm>
          <a:off x="0" y="0"/>
          <a:ext cx="0" cy="0"/>
          <a:chOff x="0" y="0"/>
          <a:chExt cx="0" cy="0"/>
        </a:xfrm>
      </p:grpSpPr>
      <p:sp>
        <p:nvSpPr>
          <p:cNvPr id="104" name="Google Shape;104;p15"/>
          <p:cNvSpPr txBox="1">
            <a:spLocks noGrp="1"/>
          </p:cNvSpPr>
          <p:nvPr>
            <p:ph type="subTitle" idx="1"/>
          </p:nvPr>
        </p:nvSpPr>
        <p:spPr>
          <a:xfrm>
            <a:off x="2148000" y="1550933"/>
            <a:ext cx="7896000" cy="4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b="1">
                <a:latin typeface="Quicksand"/>
                <a:ea typeface="Quicksand"/>
                <a:cs typeface="Quicksand"/>
                <a:sym typeface="Quicksand"/>
              </a:defRPr>
            </a:lvl2pPr>
            <a:lvl3pPr lvl="2" algn="ctr" rtl="0">
              <a:lnSpc>
                <a:spcPct val="100000"/>
              </a:lnSpc>
              <a:spcBef>
                <a:spcPts val="0"/>
              </a:spcBef>
              <a:spcAft>
                <a:spcPts val="0"/>
              </a:spcAft>
              <a:buNone/>
              <a:defRPr b="1">
                <a:latin typeface="Quicksand"/>
                <a:ea typeface="Quicksand"/>
                <a:cs typeface="Quicksand"/>
                <a:sym typeface="Quicksand"/>
              </a:defRPr>
            </a:lvl3pPr>
            <a:lvl4pPr lvl="3" algn="ctr" rtl="0">
              <a:lnSpc>
                <a:spcPct val="100000"/>
              </a:lnSpc>
              <a:spcBef>
                <a:spcPts val="0"/>
              </a:spcBef>
              <a:spcAft>
                <a:spcPts val="0"/>
              </a:spcAft>
              <a:buNone/>
              <a:defRPr b="1">
                <a:latin typeface="Quicksand"/>
                <a:ea typeface="Quicksand"/>
                <a:cs typeface="Quicksand"/>
                <a:sym typeface="Quicksand"/>
              </a:defRPr>
            </a:lvl4pPr>
            <a:lvl5pPr lvl="4" algn="ctr" rtl="0">
              <a:lnSpc>
                <a:spcPct val="100000"/>
              </a:lnSpc>
              <a:spcBef>
                <a:spcPts val="0"/>
              </a:spcBef>
              <a:spcAft>
                <a:spcPts val="0"/>
              </a:spcAft>
              <a:buNone/>
              <a:defRPr b="1">
                <a:latin typeface="Quicksand"/>
                <a:ea typeface="Quicksand"/>
                <a:cs typeface="Quicksand"/>
                <a:sym typeface="Quicksand"/>
              </a:defRPr>
            </a:lvl5pPr>
            <a:lvl6pPr lvl="5" algn="ctr" rtl="0">
              <a:lnSpc>
                <a:spcPct val="100000"/>
              </a:lnSpc>
              <a:spcBef>
                <a:spcPts val="0"/>
              </a:spcBef>
              <a:spcAft>
                <a:spcPts val="0"/>
              </a:spcAft>
              <a:buNone/>
              <a:defRPr b="1">
                <a:latin typeface="Quicksand"/>
                <a:ea typeface="Quicksand"/>
                <a:cs typeface="Quicksand"/>
                <a:sym typeface="Quicksand"/>
              </a:defRPr>
            </a:lvl6pPr>
            <a:lvl7pPr lvl="6" algn="ctr" rtl="0">
              <a:lnSpc>
                <a:spcPct val="100000"/>
              </a:lnSpc>
              <a:spcBef>
                <a:spcPts val="0"/>
              </a:spcBef>
              <a:spcAft>
                <a:spcPts val="0"/>
              </a:spcAft>
              <a:buNone/>
              <a:defRPr b="1">
                <a:latin typeface="Quicksand"/>
                <a:ea typeface="Quicksand"/>
                <a:cs typeface="Quicksand"/>
                <a:sym typeface="Quicksand"/>
              </a:defRPr>
            </a:lvl7pPr>
            <a:lvl8pPr lvl="7" algn="ctr" rtl="0">
              <a:lnSpc>
                <a:spcPct val="100000"/>
              </a:lnSpc>
              <a:spcBef>
                <a:spcPts val="0"/>
              </a:spcBef>
              <a:spcAft>
                <a:spcPts val="0"/>
              </a:spcAft>
              <a:buNone/>
              <a:defRPr b="1">
                <a:latin typeface="Quicksand"/>
                <a:ea typeface="Quicksand"/>
                <a:cs typeface="Quicksand"/>
                <a:sym typeface="Quicksand"/>
              </a:defRPr>
            </a:lvl8pPr>
            <a:lvl9pPr lvl="8" algn="ctr" rtl="0">
              <a:lnSpc>
                <a:spcPct val="100000"/>
              </a:lnSpc>
              <a:spcBef>
                <a:spcPts val="0"/>
              </a:spcBef>
              <a:spcAft>
                <a:spcPts val="0"/>
              </a:spcAft>
              <a:buNone/>
              <a:defRPr b="1">
                <a:latin typeface="Quicksand"/>
                <a:ea typeface="Quicksand"/>
                <a:cs typeface="Quicksand"/>
                <a:sym typeface="Quicksand"/>
              </a:defRPr>
            </a:lvl9pPr>
          </a:lstStyle>
          <a:p>
            <a:endParaRPr/>
          </a:p>
        </p:txBody>
      </p:sp>
      <p:sp>
        <p:nvSpPr>
          <p:cNvPr id="105" name="Google Shape;105;p15"/>
          <p:cNvSpPr txBox="1">
            <a:spLocks noGrp="1"/>
          </p:cNvSpPr>
          <p:nvPr>
            <p:ph type="title"/>
          </p:nvPr>
        </p:nvSpPr>
        <p:spPr>
          <a:xfrm>
            <a:off x="2629600" y="593367"/>
            <a:ext cx="6932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06" name="Google Shape;106;p15"/>
          <p:cNvSpPr/>
          <p:nvPr/>
        </p:nvSpPr>
        <p:spPr>
          <a:xfrm>
            <a:off x="134" y="68"/>
            <a:ext cx="2746140" cy="7442073"/>
          </a:xfrm>
          <a:custGeom>
            <a:avLst/>
            <a:gdLst/>
            <a:ahLst/>
            <a:cxnLst/>
            <a:rect l="l" t="t" r="r" b="b"/>
            <a:pathLst>
              <a:path w="78701" h="159473" extrusionOk="0">
                <a:moveTo>
                  <a:pt x="34957" y="0"/>
                </a:moveTo>
                <a:lnTo>
                  <a:pt x="0" y="48"/>
                </a:lnTo>
                <a:lnTo>
                  <a:pt x="179" y="159472"/>
                </a:lnTo>
                <a:lnTo>
                  <a:pt x="30623" y="159437"/>
                </a:lnTo>
                <a:cubicBezTo>
                  <a:pt x="30730" y="158794"/>
                  <a:pt x="30850" y="158139"/>
                  <a:pt x="30980" y="157365"/>
                </a:cubicBezTo>
                <a:cubicBezTo>
                  <a:pt x="31088" y="156889"/>
                  <a:pt x="31207" y="156412"/>
                  <a:pt x="31338" y="155936"/>
                </a:cubicBezTo>
                <a:cubicBezTo>
                  <a:pt x="31385" y="155758"/>
                  <a:pt x="31445" y="155579"/>
                  <a:pt x="31504" y="155388"/>
                </a:cubicBezTo>
                <a:cubicBezTo>
                  <a:pt x="31552" y="155269"/>
                  <a:pt x="31576" y="155150"/>
                  <a:pt x="31623" y="155031"/>
                </a:cubicBezTo>
                <a:cubicBezTo>
                  <a:pt x="31635" y="154960"/>
                  <a:pt x="31671" y="154865"/>
                  <a:pt x="31695" y="154793"/>
                </a:cubicBezTo>
                <a:cubicBezTo>
                  <a:pt x="32254" y="153126"/>
                  <a:pt x="32981" y="151555"/>
                  <a:pt x="33862" y="150043"/>
                </a:cubicBezTo>
                <a:cubicBezTo>
                  <a:pt x="33993" y="149804"/>
                  <a:pt x="34124" y="149590"/>
                  <a:pt x="34279" y="149352"/>
                </a:cubicBezTo>
                <a:cubicBezTo>
                  <a:pt x="34517" y="148947"/>
                  <a:pt x="34767" y="148578"/>
                  <a:pt x="35017" y="148185"/>
                </a:cubicBezTo>
                <a:cubicBezTo>
                  <a:pt x="35088" y="148066"/>
                  <a:pt x="35183" y="147947"/>
                  <a:pt x="35255" y="147828"/>
                </a:cubicBezTo>
                <a:cubicBezTo>
                  <a:pt x="36434" y="146137"/>
                  <a:pt x="37791" y="144542"/>
                  <a:pt x="39243" y="143042"/>
                </a:cubicBezTo>
                <a:cubicBezTo>
                  <a:pt x="39362" y="142899"/>
                  <a:pt x="39482" y="142780"/>
                  <a:pt x="39601" y="142661"/>
                </a:cubicBezTo>
                <a:cubicBezTo>
                  <a:pt x="40184" y="142089"/>
                  <a:pt x="40767" y="141518"/>
                  <a:pt x="41375" y="140970"/>
                </a:cubicBezTo>
                <a:cubicBezTo>
                  <a:pt x="41506" y="140851"/>
                  <a:pt x="41625" y="140732"/>
                  <a:pt x="41756" y="140613"/>
                </a:cubicBezTo>
                <a:cubicBezTo>
                  <a:pt x="43482" y="139065"/>
                  <a:pt x="45304" y="137601"/>
                  <a:pt x="47161" y="136231"/>
                </a:cubicBezTo>
                <a:cubicBezTo>
                  <a:pt x="47280" y="136160"/>
                  <a:pt x="47399" y="136077"/>
                  <a:pt x="47518" y="135981"/>
                </a:cubicBezTo>
                <a:cubicBezTo>
                  <a:pt x="47744" y="135815"/>
                  <a:pt x="47947" y="135672"/>
                  <a:pt x="48161" y="135517"/>
                </a:cubicBezTo>
                <a:cubicBezTo>
                  <a:pt x="48995" y="134922"/>
                  <a:pt x="49840" y="134326"/>
                  <a:pt x="50709" y="133755"/>
                </a:cubicBezTo>
                <a:cubicBezTo>
                  <a:pt x="50864" y="133636"/>
                  <a:pt x="51042" y="133517"/>
                  <a:pt x="51221" y="133398"/>
                </a:cubicBezTo>
                <a:cubicBezTo>
                  <a:pt x="52507" y="132528"/>
                  <a:pt x="53781" y="131671"/>
                  <a:pt x="55079" y="130802"/>
                </a:cubicBezTo>
                <a:cubicBezTo>
                  <a:pt x="55198" y="130731"/>
                  <a:pt x="55317" y="130635"/>
                  <a:pt x="55436" y="130564"/>
                </a:cubicBezTo>
                <a:cubicBezTo>
                  <a:pt x="57377" y="129254"/>
                  <a:pt x="59305" y="127933"/>
                  <a:pt x="61163" y="126552"/>
                </a:cubicBezTo>
                <a:cubicBezTo>
                  <a:pt x="61329" y="126433"/>
                  <a:pt x="61484" y="126313"/>
                  <a:pt x="61639" y="126194"/>
                </a:cubicBezTo>
                <a:cubicBezTo>
                  <a:pt x="61663" y="126171"/>
                  <a:pt x="61675" y="126171"/>
                  <a:pt x="61687" y="126159"/>
                </a:cubicBezTo>
                <a:cubicBezTo>
                  <a:pt x="61984" y="125956"/>
                  <a:pt x="62282" y="125718"/>
                  <a:pt x="62580" y="125480"/>
                </a:cubicBezTo>
                <a:cubicBezTo>
                  <a:pt x="62734" y="125373"/>
                  <a:pt x="62865" y="125266"/>
                  <a:pt x="62996" y="125159"/>
                </a:cubicBezTo>
                <a:cubicBezTo>
                  <a:pt x="63115" y="125075"/>
                  <a:pt x="63234" y="124980"/>
                  <a:pt x="63354" y="124885"/>
                </a:cubicBezTo>
                <a:cubicBezTo>
                  <a:pt x="65485" y="123182"/>
                  <a:pt x="67497" y="121372"/>
                  <a:pt x="69319" y="119360"/>
                </a:cubicBezTo>
                <a:lnTo>
                  <a:pt x="69640" y="119003"/>
                </a:lnTo>
                <a:cubicBezTo>
                  <a:pt x="69914" y="118693"/>
                  <a:pt x="70200" y="118372"/>
                  <a:pt x="70473" y="118051"/>
                </a:cubicBezTo>
                <a:cubicBezTo>
                  <a:pt x="70616" y="117872"/>
                  <a:pt x="70771" y="117693"/>
                  <a:pt x="70914" y="117503"/>
                </a:cubicBezTo>
                <a:cubicBezTo>
                  <a:pt x="71033" y="117348"/>
                  <a:pt x="71152" y="117205"/>
                  <a:pt x="71271" y="117039"/>
                </a:cubicBezTo>
                <a:cubicBezTo>
                  <a:pt x="72450" y="115503"/>
                  <a:pt x="73510" y="113871"/>
                  <a:pt x="74426" y="112157"/>
                </a:cubicBezTo>
                <a:cubicBezTo>
                  <a:pt x="74498" y="112038"/>
                  <a:pt x="74557" y="111919"/>
                  <a:pt x="74617" y="111800"/>
                </a:cubicBezTo>
                <a:cubicBezTo>
                  <a:pt x="74653" y="111740"/>
                  <a:pt x="74676" y="111681"/>
                  <a:pt x="74700" y="111633"/>
                </a:cubicBezTo>
                <a:cubicBezTo>
                  <a:pt x="74795" y="111443"/>
                  <a:pt x="74903" y="111264"/>
                  <a:pt x="74998" y="111073"/>
                </a:cubicBezTo>
                <a:cubicBezTo>
                  <a:pt x="75974" y="109109"/>
                  <a:pt x="76760" y="107049"/>
                  <a:pt x="77379" y="104954"/>
                </a:cubicBezTo>
                <a:cubicBezTo>
                  <a:pt x="77415" y="104835"/>
                  <a:pt x="77451" y="104716"/>
                  <a:pt x="77474" y="104596"/>
                </a:cubicBezTo>
                <a:cubicBezTo>
                  <a:pt x="78093" y="102346"/>
                  <a:pt x="78474" y="100060"/>
                  <a:pt x="78629" y="97750"/>
                </a:cubicBezTo>
                <a:cubicBezTo>
                  <a:pt x="78629" y="97631"/>
                  <a:pt x="78641" y="97512"/>
                  <a:pt x="78641" y="97393"/>
                </a:cubicBezTo>
                <a:cubicBezTo>
                  <a:pt x="78701" y="96250"/>
                  <a:pt x="78701" y="95095"/>
                  <a:pt x="78641" y="93952"/>
                </a:cubicBezTo>
                <a:cubicBezTo>
                  <a:pt x="78629" y="93690"/>
                  <a:pt x="78605" y="93428"/>
                  <a:pt x="78594" y="93178"/>
                </a:cubicBezTo>
                <a:cubicBezTo>
                  <a:pt x="78582" y="92940"/>
                  <a:pt x="78570" y="92690"/>
                  <a:pt x="78534" y="92452"/>
                </a:cubicBezTo>
                <a:cubicBezTo>
                  <a:pt x="78474" y="91821"/>
                  <a:pt x="78391" y="91190"/>
                  <a:pt x="78284" y="90559"/>
                </a:cubicBezTo>
                <a:cubicBezTo>
                  <a:pt x="78272" y="90440"/>
                  <a:pt x="78236" y="90321"/>
                  <a:pt x="78224" y="90202"/>
                </a:cubicBezTo>
                <a:cubicBezTo>
                  <a:pt x="77808" y="87856"/>
                  <a:pt x="77117" y="85558"/>
                  <a:pt x="76200" y="83356"/>
                </a:cubicBezTo>
                <a:cubicBezTo>
                  <a:pt x="76153" y="83237"/>
                  <a:pt x="76093" y="83118"/>
                  <a:pt x="76046" y="82999"/>
                </a:cubicBezTo>
                <a:cubicBezTo>
                  <a:pt x="74974" y="80546"/>
                  <a:pt x="73629" y="78236"/>
                  <a:pt x="71986" y="76153"/>
                </a:cubicBezTo>
                <a:cubicBezTo>
                  <a:pt x="71902" y="76033"/>
                  <a:pt x="71807" y="75914"/>
                  <a:pt x="71700" y="75795"/>
                </a:cubicBezTo>
                <a:cubicBezTo>
                  <a:pt x="71545" y="75605"/>
                  <a:pt x="71402" y="75426"/>
                  <a:pt x="71247" y="75248"/>
                </a:cubicBezTo>
                <a:cubicBezTo>
                  <a:pt x="71224" y="75236"/>
                  <a:pt x="71212" y="75236"/>
                  <a:pt x="71212" y="75212"/>
                </a:cubicBezTo>
                <a:cubicBezTo>
                  <a:pt x="71093" y="75069"/>
                  <a:pt x="70974" y="74914"/>
                  <a:pt x="70854" y="74783"/>
                </a:cubicBezTo>
                <a:cubicBezTo>
                  <a:pt x="70783" y="74712"/>
                  <a:pt x="70724" y="74640"/>
                  <a:pt x="70652" y="74557"/>
                </a:cubicBezTo>
                <a:cubicBezTo>
                  <a:pt x="69604" y="73402"/>
                  <a:pt x="68473" y="72331"/>
                  <a:pt x="67259" y="71366"/>
                </a:cubicBezTo>
                <a:cubicBezTo>
                  <a:pt x="66437" y="70688"/>
                  <a:pt x="65568" y="70080"/>
                  <a:pt x="64675" y="69497"/>
                </a:cubicBezTo>
                <a:cubicBezTo>
                  <a:pt x="64497" y="69378"/>
                  <a:pt x="64306" y="69259"/>
                  <a:pt x="64116" y="69140"/>
                </a:cubicBezTo>
                <a:cubicBezTo>
                  <a:pt x="64008" y="69080"/>
                  <a:pt x="63901" y="69009"/>
                  <a:pt x="63806" y="68949"/>
                </a:cubicBezTo>
                <a:cubicBezTo>
                  <a:pt x="63639" y="68842"/>
                  <a:pt x="63461" y="68723"/>
                  <a:pt x="63282" y="68628"/>
                </a:cubicBezTo>
                <a:cubicBezTo>
                  <a:pt x="63270" y="68628"/>
                  <a:pt x="63234" y="68604"/>
                  <a:pt x="63223" y="68592"/>
                </a:cubicBezTo>
                <a:cubicBezTo>
                  <a:pt x="63127" y="68533"/>
                  <a:pt x="63032" y="68473"/>
                  <a:pt x="62925" y="68413"/>
                </a:cubicBezTo>
                <a:cubicBezTo>
                  <a:pt x="60484" y="66997"/>
                  <a:pt x="57924" y="65794"/>
                  <a:pt x="55353" y="64603"/>
                </a:cubicBezTo>
                <a:cubicBezTo>
                  <a:pt x="55233" y="64556"/>
                  <a:pt x="55114" y="64496"/>
                  <a:pt x="54995" y="64437"/>
                </a:cubicBezTo>
                <a:cubicBezTo>
                  <a:pt x="54281" y="64115"/>
                  <a:pt x="53543" y="63782"/>
                  <a:pt x="52828" y="63449"/>
                </a:cubicBezTo>
                <a:cubicBezTo>
                  <a:pt x="52614" y="63330"/>
                  <a:pt x="52376" y="63222"/>
                  <a:pt x="52150" y="63115"/>
                </a:cubicBezTo>
                <a:cubicBezTo>
                  <a:pt x="51840" y="62972"/>
                  <a:pt x="51507" y="62806"/>
                  <a:pt x="51197" y="62651"/>
                </a:cubicBezTo>
                <a:cubicBezTo>
                  <a:pt x="50602" y="62377"/>
                  <a:pt x="50019" y="62079"/>
                  <a:pt x="49423" y="61758"/>
                </a:cubicBezTo>
                <a:cubicBezTo>
                  <a:pt x="49197" y="61639"/>
                  <a:pt x="48959" y="61520"/>
                  <a:pt x="48745" y="61401"/>
                </a:cubicBezTo>
                <a:cubicBezTo>
                  <a:pt x="48459" y="61258"/>
                  <a:pt x="48173" y="61103"/>
                  <a:pt x="47911" y="60948"/>
                </a:cubicBezTo>
                <a:cubicBezTo>
                  <a:pt x="47744" y="60853"/>
                  <a:pt x="47590" y="60770"/>
                  <a:pt x="47435" y="60674"/>
                </a:cubicBezTo>
                <a:cubicBezTo>
                  <a:pt x="47340" y="60627"/>
                  <a:pt x="47256" y="60579"/>
                  <a:pt x="47161" y="60532"/>
                </a:cubicBezTo>
                <a:lnTo>
                  <a:pt x="47078" y="60484"/>
                </a:lnTo>
                <a:cubicBezTo>
                  <a:pt x="44363" y="58912"/>
                  <a:pt x="41756" y="57091"/>
                  <a:pt x="39493" y="55007"/>
                </a:cubicBezTo>
                <a:cubicBezTo>
                  <a:pt x="39374" y="54888"/>
                  <a:pt x="39255" y="54781"/>
                  <a:pt x="39136" y="54662"/>
                </a:cubicBezTo>
                <a:lnTo>
                  <a:pt x="39065" y="54590"/>
                </a:lnTo>
                <a:cubicBezTo>
                  <a:pt x="38934" y="54471"/>
                  <a:pt x="38815" y="54352"/>
                  <a:pt x="38696" y="54233"/>
                </a:cubicBezTo>
                <a:cubicBezTo>
                  <a:pt x="38481" y="54019"/>
                  <a:pt x="38291" y="53816"/>
                  <a:pt x="38089" y="53602"/>
                </a:cubicBezTo>
                <a:cubicBezTo>
                  <a:pt x="37910" y="53412"/>
                  <a:pt x="37743" y="53221"/>
                  <a:pt x="37565" y="53031"/>
                </a:cubicBezTo>
                <a:cubicBezTo>
                  <a:pt x="36017" y="51316"/>
                  <a:pt x="34719" y="49435"/>
                  <a:pt x="33767" y="47387"/>
                </a:cubicBezTo>
                <a:cubicBezTo>
                  <a:pt x="33707" y="47268"/>
                  <a:pt x="33647" y="47149"/>
                  <a:pt x="33600" y="47030"/>
                </a:cubicBezTo>
                <a:cubicBezTo>
                  <a:pt x="33088" y="45851"/>
                  <a:pt x="32671" y="44613"/>
                  <a:pt x="32397" y="43327"/>
                </a:cubicBezTo>
                <a:cubicBezTo>
                  <a:pt x="32385" y="43232"/>
                  <a:pt x="32374" y="43160"/>
                  <a:pt x="32350" y="43065"/>
                </a:cubicBezTo>
                <a:cubicBezTo>
                  <a:pt x="32314" y="42851"/>
                  <a:pt x="32266" y="42625"/>
                  <a:pt x="32231" y="42398"/>
                </a:cubicBezTo>
                <a:cubicBezTo>
                  <a:pt x="32112" y="41660"/>
                  <a:pt x="32040" y="40910"/>
                  <a:pt x="31993" y="40172"/>
                </a:cubicBezTo>
                <a:cubicBezTo>
                  <a:pt x="31993" y="40053"/>
                  <a:pt x="31981" y="39934"/>
                  <a:pt x="31981" y="39815"/>
                </a:cubicBezTo>
                <a:cubicBezTo>
                  <a:pt x="31957" y="38565"/>
                  <a:pt x="31993" y="37326"/>
                  <a:pt x="32147" y="36076"/>
                </a:cubicBezTo>
                <a:cubicBezTo>
                  <a:pt x="32171" y="35790"/>
                  <a:pt x="32207" y="35493"/>
                  <a:pt x="32254" y="35207"/>
                </a:cubicBezTo>
                <a:cubicBezTo>
                  <a:pt x="32350" y="34457"/>
                  <a:pt x="32493" y="33695"/>
                  <a:pt x="32635" y="32945"/>
                </a:cubicBezTo>
                <a:cubicBezTo>
                  <a:pt x="32647" y="32826"/>
                  <a:pt x="32683" y="32707"/>
                  <a:pt x="32695" y="32588"/>
                </a:cubicBezTo>
                <a:cubicBezTo>
                  <a:pt x="32993" y="31207"/>
                  <a:pt x="33338" y="29813"/>
                  <a:pt x="33719" y="28409"/>
                </a:cubicBezTo>
                <a:cubicBezTo>
                  <a:pt x="33778" y="28182"/>
                  <a:pt x="33838" y="27944"/>
                  <a:pt x="33898" y="27730"/>
                </a:cubicBezTo>
                <a:cubicBezTo>
                  <a:pt x="34076" y="27051"/>
                  <a:pt x="34255" y="26396"/>
                  <a:pt x="34433" y="25742"/>
                </a:cubicBezTo>
                <a:cubicBezTo>
                  <a:pt x="34481" y="25623"/>
                  <a:pt x="34517" y="25503"/>
                  <a:pt x="34540" y="25384"/>
                </a:cubicBezTo>
                <a:cubicBezTo>
                  <a:pt x="35160" y="23110"/>
                  <a:pt x="35779" y="20836"/>
                  <a:pt x="36195" y="18538"/>
                </a:cubicBezTo>
                <a:cubicBezTo>
                  <a:pt x="36219" y="18419"/>
                  <a:pt x="36231" y="18300"/>
                  <a:pt x="36255" y="18181"/>
                </a:cubicBezTo>
                <a:cubicBezTo>
                  <a:pt x="36267" y="18145"/>
                  <a:pt x="36279" y="18086"/>
                  <a:pt x="36279" y="18038"/>
                </a:cubicBezTo>
                <a:cubicBezTo>
                  <a:pt x="36648" y="15824"/>
                  <a:pt x="36815" y="13585"/>
                  <a:pt x="36791" y="11335"/>
                </a:cubicBezTo>
                <a:lnTo>
                  <a:pt x="36791" y="10978"/>
                </a:lnTo>
                <a:cubicBezTo>
                  <a:pt x="36743" y="8680"/>
                  <a:pt x="36469" y="6394"/>
                  <a:pt x="36029" y="4132"/>
                </a:cubicBezTo>
                <a:cubicBezTo>
                  <a:pt x="36017" y="4013"/>
                  <a:pt x="35981" y="3894"/>
                  <a:pt x="35957" y="3775"/>
                </a:cubicBezTo>
                <a:cubicBezTo>
                  <a:pt x="35683" y="2501"/>
                  <a:pt x="35338" y="1250"/>
                  <a:pt x="34957"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7" name="Google Shape;107;p15"/>
          <p:cNvSpPr/>
          <p:nvPr/>
        </p:nvSpPr>
        <p:spPr>
          <a:xfrm flipH="1">
            <a:off x="9445861" y="68"/>
            <a:ext cx="2746140" cy="7442073"/>
          </a:xfrm>
          <a:custGeom>
            <a:avLst/>
            <a:gdLst/>
            <a:ahLst/>
            <a:cxnLst/>
            <a:rect l="l" t="t" r="r" b="b"/>
            <a:pathLst>
              <a:path w="78701" h="159473" extrusionOk="0">
                <a:moveTo>
                  <a:pt x="34957" y="0"/>
                </a:moveTo>
                <a:lnTo>
                  <a:pt x="0" y="48"/>
                </a:lnTo>
                <a:lnTo>
                  <a:pt x="179" y="159472"/>
                </a:lnTo>
                <a:lnTo>
                  <a:pt x="30623" y="159437"/>
                </a:lnTo>
                <a:cubicBezTo>
                  <a:pt x="30730" y="158794"/>
                  <a:pt x="30850" y="158139"/>
                  <a:pt x="30980" y="157365"/>
                </a:cubicBezTo>
                <a:cubicBezTo>
                  <a:pt x="31088" y="156889"/>
                  <a:pt x="31207" y="156412"/>
                  <a:pt x="31338" y="155936"/>
                </a:cubicBezTo>
                <a:cubicBezTo>
                  <a:pt x="31385" y="155758"/>
                  <a:pt x="31445" y="155579"/>
                  <a:pt x="31504" y="155388"/>
                </a:cubicBezTo>
                <a:cubicBezTo>
                  <a:pt x="31552" y="155269"/>
                  <a:pt x="31576" y="155150"/>
                  <a:pt x="31623" y="155031"/>
                </a:cubicBezTo>
                <a:cubicBezTo>
                  <a:pt x="31635" y="154960"/>
                  <a:pt x="31671" y="154865"/>
                  <a:pt x="31695" y="154793"/>
                </a:cubicBezTo>
                <a:cubicBezTo>
                  <a:pt x="32254" y="153126"/>
                  <a:pt x="32981" y="151555"/>
                  <a:pt x="33862" y="150043"/>
                </a:cubicBezTo>
                <a:cubicBezTo>
                  <a:pt x="33993" y="149804"/>
                  <a:pt x="34124" y="149590"/>
                  <a:pt x="34279" y="149352"/>
                </a:cubicBezTo>
                <a:cubicBezTo>
                  <a:pt x="34517" y="148947"/>
                  <a:pt x="34767" y="148578"/>
                  <a:pt x="35017" y="148185"/>
                </a:cubicBezTo>
                <a:cubicBezTo>
                  <a:pt x="35088" y="148066"/>
                  <a:pt x="35183" y="147947"/>
                  <a:pt x="35255" y="147828"/>
                </a:cubicBezTo>
                <a:cubicBezTo>
                  <a:pt x="36434" y="146137"/>
                  <a:pt x="37791" y="144542"/>
                  <a:pt x="39243" y="143042"/>
                </a:cubicBezTo>
                <a:cubicBezTo>
                  <a:pt x="39362" y="142899"/>
                  <a:pt x="39482" y="142780"/>
                  <a:pt x="39601" y="142661"/>
                </a:cubicBezTo>
                <a:cubicBezTo>
                  <a:pt x="40184" y="142089"/>
                  <a:pt x="40767" y="141518"/>
                  <a:pt x="41375" y="140970"/>
                </a:cubicBezTo>
                <a:cubicBezTo>
                  <a:pt x="41506" y="140851"/>
                  <a:pt x="41625" y="140732"/>
                  <a:pt x="41756" y="140613"/>
                </a:cubicBezTo>
                <a:cubicBezTo>
                  <a:pt x="43482" y="139065"/>
                  <a:pt x="45304" y="137601"/>
                  <a:pt x="47161" y="136231"/>
                </a:cubicBezTo>
                <a:cubicBezTo>
                  <a:pt x="47280" y="136160"/>
                  <a:pt x="47399" y="136077"/>
                  <a:pt x="47518" y="135981"/>
                </a:cubicBezTo>
                <a:cubicBezTo>
                  <a:pt x="47744" y="135815"/>
                  <a:pt x="47947" y="135672"/>
                  <a:pt x="48161" y="135517"/>
                </a:cubicBezTo>
                <a:cubicBezTo>
                  <a:pt x="48995" y="134922"/>
                  <a:pt x="49840" y="134326"/>
                  <a:pt x="50709" y="133755"/>
                </a:cubicBezTo>
                <a:cubicBezTo>
                  <a:pt x="50864" y="133636"/>
                  <a:pt x="51042" y="133517"/>
                  <a:pt x="51221" y="133398"/>
                </a:cubicBezTo>
                <a:cubicBezTo>
                  <a:pt x="52507" y="132528"/>
                  <a:pt x="53781" y="131671"/>
                  <a:pt x="55079" y="130802"/>
                </a:cubicBezTo>
                <a:cubicBezTo>
                  <a:pt x="55198" y="130731"/>
                  <a:pt x="55317" y="130635"/>
                  <a:pt x="55436" y="130564"/>
                </a:cubicBezTo>
                <a:cubicBezTo>
                  <a:pt x="57377" y="129254"/>
                  <a:pt x="59305" y="127933"/>
                  <a:pt x="61163" y="126552"/>
                </a:cubicBezTo>
                <a:cubicBezTo>
                  <a:pt x="61329" y="126433"/>
                  <a:pt x="61484" y="126313"/>
                  <a:pt x="61639" y="126194"/>
                </a:cubicBezTo>
                <a:cubicBezTo>
                  <a:pt x="61663" y="126171"/>
                  <a:pt x="61675" y="126171"/>
                  <a:pt x="61687" y="126159"/>
                </a:cubicBezTo>
                <a:cubicBezTo>
                  <a:pt x="61984" y="125956"/>
                  <a:pt x="62282" y="125718"/>
                  <a:pt x="62580" y="125480"/>
                </a:cubicBezTo>
                <a:cubicBezTo>
                  <a:pt x="62734" y="125373"/>
                  <a:pt x="62865" y="125266"/>
                  <a:pt x="62996" y="125159"/>
                </a:cubicBezTo>
                <a:cubicBezTo>
                  <a:pt x="63115" y="125075"/>
                  <a:pt x="63234" y="124980"/>
                  <a:pt x="63354" y="124885"/>
                </a:cubicBezTo>
                <a:cubicBezTo>
                  <a:pt x="65485" y="123182"/>
                  <a:pt x="67497" y="121372"/>
                  <a:pt x="69319" y="119360"/>
                </a:cubicBezTo>
                <a:lnTo>
                  <a:pt x="69640" y="119003"/>
                </a:lnTo>
                <a:cubicBezTo>
                  <a:pt x="69914" y="118693"/>
                  <a:pt x="70200" y="118372"/>
                  <a:pt x="70473" y="118051"/>
                </a:cubicBezTo>
                <a:cubicBezTo>
                  <a:pt x="70616" y="117872"/>
                  <a:pt x="70771" y="117693"/>
                  <a:pt x="70914" y="117503"/>
                </a:cubicBezTo>
                <a:cubicBezTo>
                  <a:pt x="71033" y="117348"/>
                  <a:pt x="71152" y="117205"/>
                  <a:pt x="71271" y="117039"/>
                </a:cubicBezTo>
                <a:cubicBezTo>
                  <a:pt x="72450" y="115503"/>
                  <a:pt x="73510" y="113871"/>
                  <a:pt x="74426" y="112157"/>
                </a:cubicBezTo>
                <a:cubicBezTo>
                  <a:pt x="74498" y="112038"/>
                  <a:pt x="74557" y="111919"/>
                  <a:pt x="74617" y="111800"/>
                </a:cubicBezTo>
                <a:cubicBezTo>
                  <a:pt x="74653" y="111740"/>
                  <a:pt x="74676" y="111681"/>
                  <a:pt x="74700" y="111633"/>
                </a:cubicBezTo>
                <a:cubicBezTo>
                  <a:pt x="74795" y="111443"/>
                  <a:pt x="74903" y="111264"/>
                  <a:pt x="74998" y="111073"/>
                </a:cubicBezTo>
                <a:cubicBezTo>
                  <a:pt x="75974" y="109109"/>
                  <a:pt x="76760" y="107049"/>
                  <a:pt x="77379" y="104954"/>
                </a:cubicBezTo>
                <a:cubicBezTo>
                  <a:pt x="77415" y="104835"/>
                  <a:pt x="77451" y="104716"/>
                  <a:pt x="77474" y="104596"/>
                </a:cubicBezTo>
                <a:cubicBezTo>
                  <a:pt x="78093" y="102346"/>
                  <a:pt x="78474" y="100060"/>
                  <a:pt x="78629" y="97750"/>
                </a:cubicBezTo>
                <a:cubicBezTo>
                  <a:pt x="78629" y="97631"/>
                  <a:pt x="78641" y="97512"/>
                  <a:pt x="78641" y="97393"/>
                </a:cubicBezTo>
                <a:cubicBezTo>
                  <a:pt x="78701" y="96250"/>
                  <a:pt x="78701" y="95095"/>
                  <a:pt x="78641" y="93952"/>
                </a:cubicBezTo>
                <a:cubicBezTo>
                  <a:pt x="78629" y="93690"/>
                  <a:pt x="78605" y="93428"/>
                  <a:pt x="78594" y="93178"/>
                </a:cubicBezTo>
                <a:cubicBezTo>
                  <a:pt x="78582" y="92940"/>
                  <a:pt x="78570" y="92690"/>
                  <a:pt x="78534" y="92452"/>
                </a:cubicBezTo>
                <a:cubicBezTo>
                  <a:pt x="78474" y="91821"/>
                  <a:pt x="78391" y="91190"/>
                  <a:pt x="78284" y="90559"/>
                </a:cubicBezTo>
                <a:cubicBezTo>
                  <a:pt x="78272" y="90440"/>
                  <a:pt x="78236" y="90321"/>
                  <a:pt x="78224" y="90202"/>
                </a:cubicBezTo>
                <a:cubicBezTo>
                  <a:pt x="77808" y="87856"/>
                  <a:pt x="77117" y="85558"/>
                  <a:pt x="76200" y="83356"/>
                </a:cubicBezTo>
                <a:cubicBezTo>
                  <a:pt x="76153" y="83237"/>
                  <a:pt x="76093" y="83118"/>
                  <a:pt x="76046" y="82999"/>
                </a:cubicBezTo>
                <a:cubicBezTo>
                  <a:pt x="74974" y="80546"/>
                  <a:pt x="73629" y="78236"/>
                  <a:pt x="71986" y="76153"/>
                </a:cubicBezTo>
                <a:cubicBezTo>
                  <a:pt x="71902" y="76033"/>
                  <a:pt x="71807" y="75914"/>
                  <a:pt x="71700" y="75795"/>
                </a:cubicBezTo>
                <a:cubicBezTo>
                  <a:pt x="71545" y="75605"/>
                  <a:pt x="71402" y="75426"/>
                  <a:pt x="71247" y="75248"/>
                </a:cubicBezTo>
                <a:cubicBezTo>
                  <a:pt x="71224" y="75236"/>
                  <a:pt x="71212" y="75236"/>
                  <a:pt x="71212" y="75212"/>
                </a:cubicBezTo>
                <a:cubicBezTo>
                  <a:pt x="71093" y="75069"/>
                  <a:pt x="70974" y="74914"/>
                  <a:pt x="70854" y="74783"/>
                </a:cubicBezTo>
                <a:cubicBezTo>
                  <a:pt x="70783" y="74712"/>
                  <a:pt x="70724" y="74640"/>
                  <a:pt x="70652" y="74557"/>
                </a:cubicBezTo>
                <a:cubicBezTo>
                  <a:pt x="69604" y="73402"/>
                  <a:pt x="68473" y="72331"/>
                  <a:pt x="67259" y="71366"/>
                </a:cubicBezTo>
                <a:cubicBezTo>
                  <a:pt x="66437" y="70688"/>
                  <a:pt x="65568" y="70080"/>
                  <a:pt x="64675" y="69497"/>
                </a:cubicBezTo>
                <a:cubicBezTo>
                  <a:pt x="64497" y="69378"/>
                  <a:pt x="64306" y="69259"/>
                  <a:pt x="64116" y="69140"/>
                </a:cubicBezTo>
                <a:cubicBezTo>
                  <a:pt x="64008" y="69080"/>
                  <a:pt x="63901" y="69009"/>
                  <a:pt x="63806" y="68949"/>
                </a:cubicBezTo>
                <a:cubicBezTo>
                  <a:pt x="63639" y="68842"/>
                  <a:pt x="63461" y="68723"/>
                  <a:pt x="63282" y="68628"/>
                </a:cubicBezTo>
                <a:cubicBezTo>
                  <a:pt x="63270" y="68628"/>
                  <a:pt x="63234" y="68604"/>
                  <a:pt x="63223" y="68592"/>
                </a:cubicBezTo>
                <a:cubicBezTo>
                  <a:pt x="63127" y="68533"/>
                  <a:pt x="63032" y="68473"/>
                  <a:pt x="62925" y="68413"/>
                </a:cubicBezTo>
                <a:cubicBezTo>
                  <a:pt x="60484" y="66997"/>
                  <a:pt x="57924" y="65794"/>
                  <a:pt x="55353" y="64603"/>
                </a:cubicBezTo>
                <a:cubicBezTo>
                  <a:pt x="55233" y="64556"/>
                  <a:pt x="55114" y="64496"/>
                  <a:pt x="54995" y="64437"/>
                </a:cubicBezTo>
                <a:cubicBezTo>
                  <a:pt x="54281" y="64115"/>
                  <a:pt x="53543" y="63782"/>
                  <a:pt x="52828" y="63449"/>
                </a:cubicBezTo>
                <a:cubicBezTo>
                  <a:pt x="52614" y="63330"/>
                  <a:pt x="52376" y="63222"/>
                  <a:pt x="52150" y="63115"/>
                </a:cubicBezTo>
                <a:cubicBezTo>
                  <a:pt x="51840" y="62972"/>
                  <a:pt x="51507" y="62806"/>
                  <a:pt x="51197" y="62651"/>
                </a:cubicBezTo>
                <a:cubicBezTo>
                  <a:pt x="50602" y="62377"/>
                  <a:pt x="50019" y="62079"/>
                  <a:pt x="49423" y="61758"/>
                </a:cubicBezTo>
                <a:cubicBezTo>
                  <a:pt x="49197" y="61639"/>
                  <a:pt x="48959" y="61520"/>
                  <a:pt x="48745" y="61401"/>
                </a:cubicBezTo>
                <a:cubicBezTo>
                  <a:pt x="48459" y="61258"/>
                  <a:pt x="48173" y="61103"/>
                  <a:pt x="47911" y="60948"/>
                </a:cubicBezTo>
                <a:cubicBezTo>
                  <a:pt x="47744" y="60853"/>
                  <a:pt x="47590" y="60770"/>
                  <a:pt x="47435" y="60674"/>
                </a:cubicBezTo>
                <a:cubicBezTo>
                  <a:pt x="47340" y="60627"/>
                  <a:pt x="47256" y="60579"/>
                  <a:pt x="47161" y="60532"/>
                </a:cubicBezTo>
                <a:lnTo>
                  <a:pt x="47078" y="60484"/>
                </a:lnTo>
                <a:cubicBezTo>
                  <a:pt x="44363" y="58912"/>
                  <a:pt x="41756" y="57091"/>
                  <a:pt x="39493" y="55007"/>
                </a:cubicBezTo>
                <a:cubicBezTo>
                  <a:pt x="39374" y="54888"/>
                  <a:pt x="39255" y="54781"/>
                  <a:pt x="39136" y="54662"/>
                </a:cubicBezTo>
                <a:lnTo>
                  <a:pt x="39065" y="54590"/>
                </a:lnTo>
                <a:cubicBezTo>
                  <a:pt x="38934" y="54471"/>
                  <a:pt x="38815" y="54352"/>
                  <a:pt x="38696" y="54233"/>
                </a:cubicBezTo>
                <a:cubicBezTo>
                  <a:pt x="38481" y="54019"/>
                  <a:pt x="38291" y="53816"/>
                  <a:pt x="38089" y="53602"/>
                </a:cubicBezTo>
                <a:cubicBezTo>
                  <a:pt x="37910" y="53412"/>
                  <a:pt x="37743" y="53221"/>
                  <a:pt x="37565" y="53031"/>
                </a:cubicBezTo>
                <a:cubicBezTo>
                  <a:pt x="36017" y="51316"/>
                  <a:pt x="34719" y="49435"/>
                  <a:pt x="33767" y="47387"/>
                </a:cubicBezTo>
                <a:cubicBezTo>
                  <a:pt x="33707" y="47268"/>
                  <a:pt x="33647" y="47149"/>
                  <a:pt x="33600" y="47030"/>
                </a:cubicBezTo>
                <a:cubicBezTo>
                  <a:pt x="33088" y="45851"/>
                  <a:pt x="32671" y="44613"/>
                  <a:pt x="32397" y="43327"/>
                </a:cubicBezTo>
                <a:cubicBezTo>
                  <a:pt x="32385" y="43232"/>
                  <a:pt x="32374" y="43160"/>
                  <a:pt x="32350" y="43065"/>
                </a:cubicBezTo>
                <a:cubicBezTo>
                  <a:pt x="32314" y="42851"/>
                  <a:pt x="32266" y="42625"/>
                  <a:pt x="32231" y="42398"/>
                </a:cubicBezTo>
                <a:cubicBezTo>
                  <a:pt x="32112" y="41660"/>
                  <a:pt x="32040" y="40910"/>
                  <a:pt x="31993" y="40172"/>
                </a:cubicBezTo>
                <a:cubicBezTo>
                  <a:pt x="31993" y="40053"/>
                  <a:pt x="31981" y="39934"/>
                  <a:pt x="31981" y="39815"/>
                </a:cubicBezTo>
                <a:cubicBezTo>
                  <a:pt x="31957" y="38565"/>
                  <a:pt x="31993" y="37326"/>
                  <a:pt x="32147" y="36076"/>
                </a:cubicBezTo>
                <a:cubicBezTo>
                  <a:pt x="32171" y="35790"/>
                  <a:pt x="32207" y="35493"/>
                  <a:pt x="32254" y="35207"/>
                </a:cubicBezTo>
                <a:cubicBezTo>
                  <a:pt x="32350" y="34457"/>
                  <a:pt x="32493" y="33695"/>
                  <a:pt x="32635" y="32945"/>
                </a:cubicBezTo>
                <a:cubicBezTo>
                  <a:pt x="32647" y="32826"/>
                  <a:pt x="32683" y="32707"/>
                  <a:pt x="32695" y="32588"/>
                </a:cubicBezTo>
                <a:cubicBezTo>
                  <a:pt x="32993" y="31207"/>
                  <a:pt x="33338" y="29813"/>
                  <a:pt x="33719" y="28409"/>
                </a:cubicBezTo>
                <a:cubicBezTo>
                  <a:pt x="33778" y="28182"/>
                  <a:pt x="33838" y="27944"/>
                  <a:pt x="33898" y="27730"/>
                </a:cubicBezTo>
                <a:cubicBezTo>
                  <a:pt x="34076" y="27051"/>
                  <a:pt x="34255" y="26396"/>
                  <a:pt x="34433" y="25742"/>
                </a:cubicBezTo>
                <a:cubicBezTo>
                  <a:pt x="34481" y="25623"/>
                  <a:pt x="34517" y="25503"/>
                  <a:pt x="34540" y="25384"/>
                </a:cubicBezTo>
                <a:cubicBezTo>
                  <a:pt x="35160" y="23110"/>
                  <a:pt x="35779" y="20836"/>
                  <a:pt x="36195" y="18538"/>
                </a:cubicBezTo>
                <a:cubicBezTo>
                  <a:pt x="36219" y="18419"/>
                  <a:pt x="36231" y="18300"/>
                  <a:pt x="36255" y="18181"/>
                </a:cubicBezTo>
                <a:cubicBezTo>
                  <a:pt x="36267" y="18145"/>
                  <a:pt x="36279" y="18086"/>
                  <a:pt x="36279" y="18038"/>
                </a:cubicBezTo>
                <a:cubicBezTo>
                  <a:pt x="36648" y="15824"/>
                  <a:pt x="36815" y="13585"/>
                  <a:pt x="36791" y="11335"/>
                </a:cubicBezTo>
                <a:lnTo>
                  <a:pt x="36791" y="10978"/>
                </a:lnTo>
                <a:cubicBezTo>
                  <a:pt x="36743" y="8680"/>
                  <a:pt x="36469" y="6394"/>
                  <a:pt x="36029" y="4132"/>
                </a:cubicBezTo>
                <a:cubicBezTo>
                  <a:pt x="36017" y="4013"/>
                  <a:pt x="35981" y="3894"/>
                  <a:pt x="35957" y="3775"/>
                </a:cubicBezTo>
                <a:cubicBezTo>
                  <a:pt x="35683" y="2501"/>
                  <a:pt x="35338" y="1250"/>
                  <a:pt x="34957"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08" name="Google Shape;108;p15"/>
          <p:cNvGrpSpPr/>
          <p:nvPr/>
        </p:nvGrpSpPr>
        <p:grpSpPr>
          <a:xfrm>
            <a:off x="10050258" y="813304"/>
            <a:ext cx="1895861" cy="4212929"/>
            <a:chOff x="7521693" y="305177"/>
            <a:chExt cx="1421896" cy="3159697"/>
          </a:xfrm>
        </p:grpSpPr>
        <p:sp>
          <p:nvSpPr>
            <p:cNvPr id="109" name="Google Shape;109;p15"/>
            <p:cNvSpPr/>
            <p:nvPr/>
          </p:nvSpPr>
          <p:spPr>
            <a:xfrm>
              <a:off x="7712409" y="2356274"/>
              <a:ext cx="93145" cy="106959"/>
            </a:xfrm>
            <a:custGeom>
              <a:avLst/>
              <a:gdLst/>
              <a:ahLst/>
              <a:cxnLst/>
              <a:rect l="l" t="t" r="r" b="b"/>
              <a:pathLst>
                <a:path w="2906" h="3337" extrusionOk="0">
                  <a:moveTo>
                    <a:pt x="1298" y="1"/>
                  </a:moveTo>
                  <a:cubicBezTo>
                    <a:pt x="1191" y="1"/>
                    <a:pt x="953" y="1323"/>
                    <a:pt x="953" y="1323"/>
                  </a:cubicBezTo>
                  <a:cubicBezTo>
                    <a:pt x="953" y="1323"/>
                    <a:pt x="119" y="1727"/>
                    <a:pt x="60" y="1834"/>
                  </a:cubicBezTo>
                  <a:cubicBezTo>
                    <a:pt x="0" y="1930"/>
                    <a:pt x="965" y="2132"/>
                    <a:pt x="965" y="2132"/>
                  </a:cubicBezTo>
                  <a:cubicBezTo>
                    <a:pt x="965" y="2132"/>
                    <a:pt x="1417" y="3275"/>
                    <a:pt x="1488" y="3335"/>
                  </a:cubicBezTo>
                  <a:cubicBezTo>
                    <a:pt x="1490" y="3336"/>
                    <a:pt x="1492" y="3337"/>
                    <a:pt x="1494" y="3337"/>
                  </a:cubicBezTo>
                  <a:cubicBezTo>
                    <a:pt x="1575" y="3337"/>
                    <a:pt x="1883" y="2153"/>
                    <a:pt x="1953" y="2049"/>
                  </a:cubicBezTo>
                  <a:cubicBezTo>
                    <a:pt x="2024" y="1954"/>
                    <a:pt x="2667" y="1799"/>
                    <a:pt x="2786" y="1632"/>
                  </a:cubicBezTo>
                  <a:cubicBezTo>
                    <a:pt x="2905" y="1477"/>
                    <a:pt x="1941" y="1323"/>
                    <a:pt x="1846" y="1215"/>
                  </a:cubicBezTo>
                  <a:cubicBezTo>
                    <a:pt x="1774" y="1144"/>
                    <a:pt x="1405" y="1"/>
                    <a:pt x="1298"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0" name="Google Shape;110;p15"/>
            <p:cNvSpPr/>
            <p:nvPr/>
          </p:nvSpPr>
          <p:spPr>
            <a:xfrm>
              <a:off x="8777593" y="785135"/>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1" name="Google Shape;111;p15"/>
            <p:cNvSpPr/>
            <p:nvPr/>
          </p:nvSpPr>
          <p:spPr>
            <a:xfrm>
              <a:off x="8819546" y="2201404"/>
              <a:ext cx="124043" cy="141736"/>
            </a:xfrm>
            <a:custGeom>
              <a:avLst/>
              <a:gdLst/>
              <a:ahLst/>
              <a:cxnLst/>
              <a:rect l="l" t="t" r="r" b="b"/>
              <a:pathLst>
                <a:path w="3870" h="4422" extrusionOk="0">
                  <a:moveTo>
                    <a:pt x="2119" y="1"/>
                  </a:moveTo>
                  <a:cubicBezTo>
                    <a:pt x="1977" y="1"/>
                    <a:pt x="1488" y="1525"/>
                    <a:pt x="1393" y="1620"/>
                  </a:cubicBezTo>
                  <a:cubicBezTo>
                    <a:pt x="1274" y="1763"/>
                    <a:pt x="0" y="1965"/>
                    <a:pt x="143" y="2168"/>
                  </a:cubicBezTo>
                  <a:cubicBezTo>
                    <a:pt x="298" y="2382"/>
                    <a:pt x="1155" y="2584"/>
                    <a:pt x="1262" y="2727"/>
                  </a:cubicBezTo>
                  <a:cubicBezTo>
                    <a:pt x="1366" y="2854"/>
                    <a:pt x="1763" y="4422"/>
                    <a:pt x="1873" y="4422"/>
                  </a:cubicBezTo>
                  <a:cubicBezTo>
                    <a:pt x="1876" y="4422"/>
                    <a:pt x="1879" y="4420"/>
                    <a:pt x="1881" y="4418"/>
                  </a:cubicBezTo>
                  <a:cubicBezTo>
                    <a:pt x="1988" y="4334"/>
                    <a:pt x="2572" y="2810"/>
                    <a:pt x="2572" y="2810"/>
                  </a:cubicBezTo>
                  <a:cubicBezTo>
                    <a:pt x="2572" y="2810"/>
                    <a:pt x="3870" y="2560"/>
                    <a:pt x="3774" y="2429"/>
                  </a:cubicBezTo>
                  <a:cubicBezTo>
                    <a:pt x="3703" y="2298"/>
                    <a:pt x="2584" y="1763"/>
                    <a:pt x="2584" y="1763"/>
                  </a:cubicBezTo>
                  <a:cubicBezTo>
                    <a:pt x="2584" y="1763"/>
                    <a:pt x="2274" y="1"/>
                    <a:pt x="211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2" name="Google Shape;112;p15"/>
            <p:cNvSpPr/>
            <p:nvPr/>
          </p:nvSpPr>
          <p:spPr>
            <a:xfrm>
              <a:off x="8480530" y="305177"/>
              <a:ext cx="124043" cy="141736"/>
            </a:xfrm>
            <a:custGeom>
              <a:avLst/>
              <a:gdLst/>
              <a:ahLst/>
              <a:cxnLst/>
              <a:rect l="l" t="t" r="r" b="b"/>
              <a:pathLst>
                <a:path w="3870" h="4422" extrusionOk="0">
                  <a:moveTo>
                    <a:pt x="2132" y="1"/>
                  </a:moveTo>
                  <a:cubicBezTo>
                    <a:pt x="1977" y="1"/>
                    <a:pt x="1489" y="1537"/>
                    <a:pt x="1405" y="1620"/>
                  </a:cubicBezTo>
                  <a:cubicBezTo>
                    <a:pt x="1286" y="1775"/>
                    <a:pt x="0" y="1965"/>
                    <a:pt x="155" y="2168"/>
                  </a:cubicBezTo>
                  <a:cubicBezTo>
                    <a:pt x="298" y="2382"/>
                    <a:pt x="1167" y="2584"/>
                    <a:pt x="1274" y="2727"/>
                  </a:cubicBezTo>
                  <a:cubicBezTo>
                    <a:pt x="1367" y="2855"/>
                    <a:pt x="1763" y="4422"/>
                    <a:pt x="1884" y="4422"/>
                  </a:cubicBezTo>
                  <a:cubicBezTo>
                    <a:pt x="1887" y="4422"/>
                    <a:pt x="1891" y="4421"/>
                    <a:pt x="1894" y="4418"/>
                  </a:cubicBezTo>
                  <a:cubicBezTo>
                    <a:pt x="2001" y="4335"/>
                    <a:pt x="2584" y="2811"/>
                    <a:pt x="2584" y="2811"/>
                  </a:cubicBezTo>
                  <a:cubicBezTo>
                    <a:pt x="2584" y="2811"/>
                    <a:pt x="3870" y="2561"/>
                    <a:pt x="3787" y="2430"/>
                  </a:cubicBezTo>
                  <a:cubicBezTo>
                    <a:pt x="3691" y="2287"/>
                    <a:pt x="2596" y="1775"/>
                    <a:pt x="2596" y="1775"/>
                  </a:cubicBezTo>
                  <a:cubicBezTo>
                    <a:pt x="2596" y="1775"/>
                    <a:pt x="2275" y="1"/>
                    <a:pt x="213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 name="Google Shape;113;p15"/>
            <p:cNvSpPr/>
            <p:nvPr/>
          </p:nvSpPr>
          <p:spPr>
            <a:xfrm>
              <a:off x="8404568" y="1643660"/>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 name="Google Shape;114;p15"/>
            <p:cNvSpPr/>
            <p:nvPr/>
          </p:nvSpPr>
          <p:spPr>
            <a:xfrm>
              <a:off x="7521693" y="3322785"/>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15" name="Google Shape;115;p15"/>
          <p:cNvGrpSpPr/>
          <p:nvPr/>
        </p:nvGrpSpPr>
        <p:grpSpPr>
          <a:xfrm flipH="1">
            <a:off x="245858" y="813304"/>
            <a:ext cx="1641573" cy="2877409"/>
            <a:chOff x="7712409" y="305177"/>
            <a:chExt cx="1231180" cy="2158057"/>
          </a:xfrm>
        </p:grpSpPr>
        <p:sp>
          <p:nvSpPr>
            <p:cNvPr id="116" name="Google Shape;116;p15"/>
            <p:cNvSpPr/>
            <p:nvPr/>
          </p:nvSpPr>
          <p:spPr>
            <a:xfrm>
              <a:off x="7712409" y="2356274"/>
              <a:ext cx="93145" cy="106959"/>
            </a:xfrm>
            <a:custGeom>
              <a:avLst/>
              <a:gdLst/>
              <a:ahLst/>
              <a:cxnLst/>
              <a:rect l="l" t="t" r="r" b="b"/>
              <a:pathLst>
                <a:path w="2906" h="3337" extrusionOk="0">
                  <a:moveTo>
                    <a:pt x="1298" y="1"/>
                  </a:moveTo>
                  <a:cubicBezTo>
                    <a:pt x="1191" y="1"/>
                    <a:pt x="953" y="1323"/>
                    <a:pt x="953" y="1323"/>
                  </a:cubicBezTo>
                  <a:cubicBezTo>
                    <a:pt x="953" y="1323"/>
                    <a:pt x="119" y="1727"/>
                    <a:pt x="60" y="1834"/>
                  </a:cubicBezTo>
                  <a:cubicBezTo>
                    <a:pt x="0" y="1930"/>
                    <a:pt x="965" y="2132"/>
                    <a:pt x="965" y="2132"/>
                  </a:cubicBezTo>
                  <a:cubicBezTo>
                    <a:pt x="965" y="2132"/>
                    <a:pt x="1417" y="3275"/>
                    <a:pt x="1488" y="3335"/>
                  </a:cubicBezTo>
                  <a:cubicBezTo>
                    <a:pt x="1490" y="3336"/>
                    <a:pt x="1492" y="3337"/>
                    <a:pt x="1494" y="3337"/>
                  </a:cubicBezTo>
                  <a:cubicBezTo>
                    <a:pt x="1575" y="3337"/>
                    <a:pt x="1883" y="2153"/>
                    <a:pt x="1953" y="2049"/>
                  </a:cubicBezTo>
                  <a:cubicBezTo>
                    <a:pt x="2024" y="1954"/>
                    <a:pt x="2667" y="1799"/>
                    <a:pt x="2786" y="1632"/>
                  </a:cubicBezTo>
                  <a:cubicBezTo>
                    <a:pt x="2905" y="1477"/>
                    <a:pt x="1941" y="1323"/>
                    <a:pt x="1846" y="1215"/>
                  </a:cubicBezTo>
                  <a:cubicBezTo>
                    <a:pt x="1774" y="1144"/>
                    <a:pt x="1405" y="1"/>
                    <a:pt x="1298"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 name="Google Shape;117;p15"/>
            <p:cNvSpPr/>
            <p:nvPr/>
          </p:nvSpPr>
          <p:spPr>
            <a:xfrm>
              <a:off x="8777593" y="785135"/>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 name="Google Shape;118;p15"/>
            <p:cNvSpPr/>
            <p:nvPr/>
          </p:nvSpPr>
          <p:spPr>
            <a:xfrm>
              <a:off x="8819546" y="2201404"/>
              <a:ext cx="124043" cy="141736"/>
            </a:xfrm>
            <a:custGeom>
              <a:avLst/>
              <a:gdLst/>
              <a:ahLst/>
              <a:cxnLst/>
              <a:rect l="l" t="t" r="r" b="b"/>
              <a:pathLst>
                <a:path w="3870" h="4422" extrusionOk="0">
                  <a:moveTo>
                    <a:pt x="2119" y="1"/>
                  </a:moveTo>
                  <a:cubicBezTo>
                    <a:pt x="1977" y="1"/>
                    <a:pt x="1488" y="1525"/>
                    <a:pt x="1393" y="1620"/>
                  </a:cubicBezTo>
                  <a:cubicBezTo>
                    <a:pt x="1274" y="1763"/>
                    <a:pt x="0" y="1965"/>
                    <a:pt x="143" y="2168"/>
                  </a:cubicBezTo>
                  <a:cubicBezTo>
                    <a:pt x="298" y="2382"/>
                    <a:pt x="1155" y="2584"/>
                    <a:pt x="1262" y="2727"/>
                  </a:cubicBezTo>
                  <a:cubicBezTo>
                    <a:pt x="1366" y="2854"/>
                    <a:pt x="1763" y="4422"/>
                    <a:pt x="1873" y="4422"/>
                  </a:cubicBezTo>
                  <a:cubicBezTo>
                    <a:pt x="1876" y="4422"/>
                    <a:pt x="1879" y="4420"/>
                    <a:pt x="1881" y="4418"/>
                  </a:cubicBezTo>
                  <a:cubicBezTo>
                    <a:pt x="1988" y="4334"/>
                    <a:pt x="2572" y="2810"/>
                    <a:pt x="2572" y="2810"/>
                  </a:cubicBezTo>
                  <a:cubicBezTo>
                    <a:pt x="2572" y="2810"/>
                    <a:pt x="3870" y="2560"/>
                    <a:pt x="3774" y="2429"/>
                  </a:cubicBezTo>
                  <a:cubicBezTo>
                    <a:pt x="3703" y="2298"/>
                    <a:pt x="2584" y="1763"/>
                    <a:pt x="2584" y="1763"/>
                  </a:cubicBezTo>
                  <a:cubicBezTo>
                    <a:pt x="2584" y="1763"/>
                    <a:pt x="2274" y="1"/>
                    <a:pt x="211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 name="Google Shape;119;p15"/>
            <p:cNvSpPr/>
            <p:nvPr/>
          </p:nvSpPr>
          <p:spPr>
            <a:xfrm>
              <a:off x="8480530" y="305177"/>
              <a:ext cx="124043" cy="141736"/>
            </a:xfrm>
            <a:custGeom>
              <a:avLst/>
              <a:gdLst/>
              <a:ahLst/>
              <a:cxnLst/>
              <a:rect l="l" t="t" r="r" b="b"/>
              <a:pathLst>
                <a:path w="3870" h="4422" extrusionOk="0">
                  <a:moveTo>
                    <a:pt x="2132" y="1"/>
                  </a:moveTo>
                  <a:cubicBezTo>
                    <a:pt x="1977" y="1"/>
                    <a:pt x="1489" y="1537"/>
                    <a:pt x="1405" y="1620"/>
                  </a:cubicBezTo>
                  <a:cubicBezTo>
                    <a:pt x="1286" y="1775"/>
                    <a:pt x="0" y="1965"/>
                    <a:pt x="155" y="2168"/>
                  </a:cubicBezTo>
                  <a:cubicBezTo>
                    <a:pt x="298" y="2382"/>
                    <a:pt x="1167" y="2584"/>
                    <a:pt x="1274" y="2727"/>
                  </a:cubicBezTo>
                  <a:cubicBezTo>
                    <a:pt x="1367" y="2855"/>
                    <a:pt x="1763" y="4422"/>
                    <a:pt x="1884" y="4422"/>
                  </a:cubicBezTo>
                  <a:cubicBezTo>
                    <a:pt x="1887" y="4422"/>
                    <a:pt x="1891" y="4421"/>
                    <a:pt x="1894" y="4418"/>
                  </a:cubicBezTo>
                  <a:cubicBezTo>
                    <a:pt x="2001" y="4335"/>
                    <a:pt x="2584" y="2811"/>
                    <a:pt x="2584" y="2811"/>
                  </a:cubicBezTo>
                  <a:cubicBezTo>
                    <a:pt x="2584" y="2811"/>
                    <a:pt x="3870" y="2561"/>
                    <a:pt x="3787" y="2430"/>
                  </a:cubicBezTo>
                  <a:cubicBezTo>
                    <a:pt x="3691" y="2287"/>
                    <a:pt x="2596" y="1775"/>
                    <a:pt x="2596" y="1775"/>
                  </a:cubicBezTo>
                  <a:cubicBezTo>
                    <a:pt x="2596" y="1775"/>
                    <a:pt x="2275" y="1"/>
                    <a:pt x="213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 name="Google Shape;120;p15"/>
            <p:cNvSpPr/>
            <p:nvPr/>
          </p:nvSpPr>
          <p:spPr>
            <a:xfrm>
              <a:off x="8404568" y="1643660"/>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168015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21"/>
        <p:cNvGrpSpPr/>
        <p:nvPr/>
      </p:nvGrpSpPr>
      <p:grpSpPr>
        <a:xfrm>
          <a:off x="0" y="0"/>
          <a:ext cx="0" cy="0"/>
          <a:chOff x="0" y="0"/>
          <a:chExt cx="0" cy="0"/>
        </a:xfrm>
      </p:grpSpPr>
      <p:sp>
        <p:nvSpPr>
          <p:cNvPr id="122" name="Google Shape;122;p16"/>
          <p:cNvSpPr/>
          <p:nvPr/>
        </p:nvSpPr>
        <p:spPr>
          <a:xfrm rot="-5400000">
            <a:off x="9275996" y="-1012116"/>
            <a:ext cx="1987312" cy="3844453"/>
          </a:xfrm>
          <a:custGeom>
            <a:avLst/>
            <a:gdLst/>
            <a:ahLst/>
            <a:cxnLst/>
            <a:rect l="l" t="t" r="r" b="b"/>
            <a:pathLst>
              <a:path w="73832" h="142828" extrusionOk="0">
                <a:moveTo>
                  <a:pt x="73831" y="0"/>
                </a:moveTo>
                <a:cubicBezTo>
                  <a:pt x="73617" y="215"/>
                  <a:pt x="73427" y="441"/>
                  <a:pt x="73212" y="774"/>
                </a:cubicBezTo>
                <a:cubicBezTo>
                  <a:pt x="72998" y="1036"/>
                  <a:pt x="72796" y="1310"/>
                  <a:pt x="72593" y="1596"/>
                </a:cubicBezTo>
                <a:cubicBezTo>
                  <a:pt x="72510" y="1715"/>
                  <a:pt x="72415" y="1834"/>
                  <a:pt x="72343" y="1953"/>
                </a:cubicBezTo>
                <a:cubicBezTo>
                  <a:pt x="70974" y="4013"/>
                  <a:pt x="70129" y="6382"/>
                  <a:pt x="69379" y="8811"/>
                </a:cubicBezTo>
                <a:cubicBezTo>
                  <a:pt x="69343" y="8930"/>
                  <a:pt x="69307" y="9049"/>
                  <a:pt x="69259" y="9168"/>
                </a:cubicBezTo>
                <a:cubicBezTo>
                  <a:pt x="68581" y="11478"/>
                  <a:pt x="67950" y="13824"/>
                  <a:pt x="67057" y="16026"/>
                </a:cubicBezTo>
                <a:cubicBezTo>
                  <a:pt x="67021" y="16145"/>
                  <a:pt x="66962" y="16264"/>
                  <a:pt x="66914" y="16383"/>
                </a:cubicBezTo>
                <a:cubicBezTo>
                  <a:pt x="66747" y="16753"/>
                  <a:pt x="66581" y="17134"/>
                  <a:pt x="66402" y="17503"/>
                </a:cubicBezTo>
                <a:cubicBezTo>
                  <a:pt x="66283" y="17729"/>
                  <a:pt x="66188" y="17967"/>
                  <a:pt x="66045" y="18181"/>
                </a:cubicBezTo>
                <a:cubicBezTo>
                  <a:pt x="65628" y="18943"/>
                  <a:pt x="65176" y="19670"/>
                  <a:pt x="64640" y="20372"/>
                </a:cubicBezTo>
                <a:cubicBezTo>
                  <a:pt x="63771" y="21479"/>
                  <a:pt x="62794" y="22408"/>
                  <a:pt x="61723" y="23230"/>
                </a:cubicBezTo>
                <a:lnTo>
                  <a:pt x="61223" y="23587"/>
                </a:lnTo>
                <a:cubicBezTo>
                  <a:pt x="60365" y="24230"/>
                  <a:pt x="59425" y="24777"/>
                  <a:pt x="58460" y="25289"/>
                </a:cubicBezTo>
                <a:cubicBezTo>
                  <a:pt x="58341" y="25361"/>
                  <a:pt x="58222" y="25420"/>
                  <a:pt x="58103" y="25480"/>
                </a:cubicBezTo>
                <a:cubicBezTo>
                  <a:pt x="55722" y="26694"/>
                  <a:pt x="53115" y="27647"/>
                  <a:pt x="50531" y="28635"/>
                </a:cubicBezTo>
                <a:lnTo>
                  <a:pt x="50174" y="28766"/>
                </a:lnTo>
                <a:cubicBezTo>
                  <a:pt x="48805" y="29302"/>
                  <a:pt x="47435" y="29849"/>
                  <a:pt x="46102" y="30468"/>
                </a:cubicBezTo>
                <a:cubicBezTo>
                  <a:pt x="45852" y="30588"/>
                  <a:pt x="45602" y="30707"/>
                  <a:pt x="45364" y="30826"/>
                </a:cubicBezTo>
                <a:cubicBezTo>
                  <a:pt x="44733" y="31123"/>
                  <a:pt x="44113" y="31457"/>
                  <a:pt x="43518" y="31802"/>
                </a:cubicBezTo>
                <a:cubicBezTo>
                  <a:pt x="43209" y="31981"/>
                  <a:pt x="42887" y="32171"/>
                  <a:pt x="42589" y="32373"/>
                </a:cubicBezTo>
                <a:cubicBezTo>
                  <a:pt x="42470" y="32445"/>
                  <a:pt x="42351" y="32516"/>
                  <a:pt x="42232" y="32612"/>
                </a:cubicBezTo>
                <a:cubicBezTo>
                  <a:pt x="40149" y="34017"/>
                  <a:pt x="38279" y="35731"/>
                  <a:pt x="36696" y="37684"/>
                </a:cubicBezTo>
                <a:cubicBezTo>
                  <a:pt x="36613" y="37803"/>
                  <a:pt x="36505" y="37922"/>
                  <a:pt x="36422" y="38041"/>
                </a:cubicBezTo>
                <a:cubicBezTo>
                  <a:pt x="35791" y="38839"/>
                  <a:pt x="35196" y="39696"/>
                  <a:pt x="34660" y="40565"/>
                </a:cubicBezTo>
                <a:cubicBezTo>
                  <a:pt x="34541" y="40767"/>
                  <a:pt x="34422" y="40970"/>
                  <a:pt x="34303" y="41184"/>
                </a:cubicBezTo>
                <a:cubicBezTo>
                  <a:pt x="33624" y="42351"/>
                  <a:pt x="33041" y="43601"/>
                  <a:pt x="32552" y="44887"/>
                </a:cubicBezTo>
                <a:cubicBezTo>
                  <a:pt x="32493" y="45006"/>
                  <a:pt x="32445" y="45125"/>
                  <a:pt x="32410" y="45244"/>
                </a:cubicBezTo>
                <a:cubicBezTo>
                  <a:pt x="31743" y="47078"/>
                  <a:pt x="31279" y="48995"/>
                  <a:pt x="31064" y="50923"/>
                </a:cubicBezTo>
                <a:cubicBezTo>
                  <a:pt x="31017" y="51328"/>
                  <a:pt x="30969" y="51721"/>
                  <a:pt x="30957" y="52102"/>
                </a:cubicBezTo>
                <a:cubicBezTo>
                  <a:pt x="30945" y="52221"/>
                  <a:pt x="30945" y="52340"/>
                  <a:pt x="30945" y="52459"/>
                </a:cubicBezTo>
                <a:cubicBezTo>
                  <a:pt x="30802" y="54733"/>
                  <a:pt x="30969" y="57031"/>
                  <a:pt x="31219" y="59317"/>
                </a:cubicBezTo>
                <a:lnTo>
                  <a:pt x="31267" y="59674"/>
                </a:lnTo>
                <a:cubicBezTo>
                  <a:pt x="31540" y="61972"/>
                  <a:pt x="31921" y="64258"/>
                  <a:pt x="32255" y="66544"/>
                </a:cubicBezTo>
                <a:cubicBezTo>
                  <a:pt x="32279" y="66663"/>
                  <a:pt x="32291" y="66782"/>
                  <a:pt x="32314" y="66902"/>
                </a:cubicBezTo>
                <a:cubicBezTo>
                  <a:pt x="32636" y="69188"/>
                  <a:pt x="32922" y="71485"/>
                  <a:pt x="32969" y="73760"/>
                </a:cubicBezTo>
                <a:lnTo>
                  <a:pt x="32969" y="74117"/>
                </a:lnTo>
                <a:cubicBezTo>
                  <a:pt x="32993" y="76141"/>
                  <a:pt x="32850" y="78177"/>
                  <a:pt x="32398" y="80189"/>
                </a:cubicBezTo>
                <a:cubicBezTo>
                  <a:pt x="32338" y="80439"/>
                  <a:pt x="32267" y="80713"/>
                  <a:pt x="32207" y="80963"/>
                </a:cubicBezTo>
                <a:lnTo>
                  <a:pt x="32112" y="81320"/>
                </a:lnTo>
                <a:cubicBezTo>
                  <a:pt x="31445" y="83785"/>
                  <a:pt x="30362" y="86047"/>
                  <a:pt x="29016" y="88178"/>
                </a:cubicBezTo>
                <a:cubicBezTo>
                  <a:pt x="28957" y="88297"/>
                  <a:pt x="28873" y="88416"/>
                  <a:pt x="28790" y="88535"/>
                </a:cubicBezTo>
                <a:cubicBezTo>
                  <a:pt x="28159" y="89535"/>
                  <a:pt x="27445" y="90500"/>
                  <a:pt x="26695" y="91440"/>
                </a:cubicBezTo>
                <a:cubicBezTo>
                  <a:pt x="26576" y="91583"/>
                  <a:pt x="26468" y="91738"/>
                  <a:pt x="26337" y="91881"/>
                </a:cubicBezTo>
                <a:cubicBezTo>
                  <a:pt x="25373" y="93095"/>
                  <a:pt x="24325" y="94250"/>
                  <a:pt x="23242" y="95393"/>
                </a:cubicBezTo>
                <a:cubicBezTo>
                  <a:pt x="23123" y="95512"/>
                  <a:pt x="23004" y="95631"/>
                  <a:pt x="22897" y="95750"/>
                </a:cubicBezTo>
                <a:cubicBezTo>
                  <a:pt x="21563" y="97155"/>
                  <a:pt x="20182" y="98513"/>
                  <a:pt x="18765" y="99858"/>
                </a:cubicBezTo>
                <a:cubicBezTo>
                  <a:pt x="18646" y="99965"/>
                  <a:pt x="18527" y="100084"/>
                  <a:pt x="18408" y="100203"/>
                </a:cubicBezTo>
                <a:cubicBezTo>
                  <a:pt x="17586" y="101013"/>
                  <a:pt x="16741" y="101811"/>
                  <a:pt x="15919" y="102620"/>
                </a:cubicBezTo>
                <a:cubicBezTo>
                  <a:pt x="15788" y="102739"/>
                  <a:pt x="15669" y="102858"/>
                  <a:pt x="15550" y="102977"/>
                </a:cubicBezTo>
                <a:cubicBezTo>
                  <a:pt x="14241" y="104251"/>
                  <a:pt x="12943" y="105549"/>
                  <a:pt x="11740" y="106871"/>
                </a:cubicBezTo>
                <a:cubicBezTo>
                  <a:pt x="11431" y="107204"/>
                  <a:pt x="11109" y="107561"/>
                  <a:pt x="10812" y="107895"/>
                </a:cubicBezTo>
                <a:cubicBezTo>
                  <a:pt x="10693" y="108038"/>
                  <a:pt x="10574" y="108180"/>
                  <a:pt x="10454" y="108311"/>
                </a:cubicBezTo>
                <a:cubicBezTo>
                  <a:pt x="10038" y="108811"/>
                  <a:pt x="9621" y="109312"/>
                  <a:pt x="9228" y="109823"/>
                </a:cubicBezTo>
                <a:cubicBezTo>
                  <a:pt x="9121" y="109943"/>
                  <a:pt x="9026" y="110062"/>
                  <a:pt x="8942" y="110181"/>
                </a:cubicBezTo>
                <a:cubicBezTo>
                  <a:pt x="7240" y="112336"/>
                  <a:pt x="5716" y="114622"/>
                  <a:pt x="4430" y="117039"/>
                </a:cubicBezTo>
                <a:cubicBezTo>
                  <a:pt x="4358" y="117158"/>
                  <a:pt x="4299" y="117277"/>
                  <a:pt x="4239" y="117396"/>
                </a:cubicBezTo>
                <a:cubicBezTo>
                  <a:pt x="3751" y="118336"/>
                  <a:pt x="3299" y="119289"/>
                  <a:pt x="2882" y="120253"/>
                </a:cubicBezTo>
                <a:cubicBezTo>
                  <a:pt x="2763" y="120539"/>
                  <a:pt x="2644" y="120837"/>
                  <a:pt x="2525" y="121111"/>
                </a:cubicBezTo>
                <a:cubicBezTo>
                  <a:pt x="2120" y="122146"/>
                  <a:pt x="1751" y="123194"/>
                  <a:pt x="1441" y="124254"/>
                </a:cubicBezTo>
                <a:cubicBezTo>
                  <a:pt x="1394" y="124373"/>
                  <a:pt x="1370" y="124492"/>
                  <a:pt x="1334" y="124611"/>
                </a:cubicBezTo>
                <a:cubicBezTo>
                  <a:pt x="858" y="126290"/>
                  <a:pt x="513" y="128004"/>
                  <a:pt x="310" y="129766"/>
                </a:cubicBezTo>
                <a:cubicBezTo>
                  <a:pt x="251" y="130326"/>
                  <a:pt x="191" y="130909"/>
                  <a:pt x="156" y="131457"/>
                </a:cubicBezTo>
                <a:cubicBezTo>
                  <a:pt x="144" y="131576"/>
                  <a:pt x="144" y="131695"/>
                  <a:pt x="144" y="131814"/>
                </a:cubicBezTo>
                <a:cubicBezTo>
                  <a:pt x="1" y="134303"/>
                  <a:pt x="132" y="136577"/>
                  <a:pt x="537" y="138672"/>
                </a:cubicBezTo>
                <a:cubicBezTo>
                  <a:pt x="548" y="138791"/>
                  <a:pt x="560" y="138910"/>
                  <a:pt x="596" y="139029"/>
                </a:cubicBezTo>
                <a:cubicBezTo>
                  <a:pt x="858" y="140387"/>
                  <a:pt x="1227" y="141637"/>
                  <a:pt x="1703" y="142828"/>
                </a:cubicBezTo>
                <a:lnTo>
                  <a:pt x="73831" y="142828"/>
                </a:lnTo>
                <a:lnTo>
                  <a:pt x="73831" y="0"/>
                </a:ln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3" name="Google Shape;123;p16"/>
          <p:cNvSpPr/>
          <p:nvPr/>
        </p:nvSpPr>
        <p:spPr>
          <a:xfrm rot="5400000" flipH="1">
            <a:off x="928563" y="-947065"/>
            <a:ext cx="1987312" cy="3844453"/>
          </a:xfrm>
          <a:custGeom>
            <a:avLst/>
            <a:gdLst/>
            <a:ahLst/>
            <a:cxnLst/>
            <a:rect l="l" t="t" r="r" b="b"/>
            <a:pathLst>
              <a:path w="73832" h="142828" extrusionOk="0">
                <a:moveTo>
                  <a:pt x="73831" y="0"/>
                </a:moveTo>
                <a:cubicBezTo>
                  <a:pt x="73617" y="215"/>
                  <a:pt x="73427" y="441"/>
                  <a:pt x="73212" y="774"/>
                </a:cubicBezTo>
                <a:cubicBezTo>
                  <a:pt x="72998" y="1036"/>
                  <a:pt x="72796" y="1310"/>
                  <a:pt x="72593" y="1596"/>
                </a:cubicBezTo>
                <a:cubicBezTo>
                  <a:pt x="72510" y="1715"/>
                  <a:pt x="72415" y="1834"/>
                  <a:pt x="72343" y="1953"/>
                </a:cubicBezTo>
                <a:cubicBezTo>
                  <a:pt x="70974" y="4013"/>
                  <a:pt x="70129" y="6382"/>
                  <a:pt x="69379" y="8811"/>
                </a:cubicBezTo>
                <a:cubicBezTo>
                  <a:pt x="69343" y="8930"/>
                  <a:pt x="69307" y="9049"/>
                  <a:pt x="69259" y="9168"/>
                </a:cubicBezTo>
                <a:cubicBezTo>
                  <a:pt x="68581" y="11478"/>
                  <a:pt x="67950" y="13824"/>
                  <a:pt x="67057" y="16026"/>
                </a:cubicBezTo>
                <a:cubicBezTo>
                  <a:pt x="67021" y="16145"/>
                  <a:pt x="66962" y="16264"/>
                  <a:pt x="66914" y="16383"/>
                </a:cubicBezTo>
                <a:cubicBezTo>
                  <a:pt x="66747" y="16753"/>
                  <a:pt x="66581" y="17134"/>
                  <a:pt x="66402" y="17503"/>
                </a:cubicBezTo>
                <a:cubicBezTo>
                  <a:pt x="66283" y="17729"/>
                  <a:pt x="66188" y="17967"/>
                  <a:pt x="66045" y="18181"/>
                </a:cubicBezTo>
                <a:cubicBezTo>
                  <a:pt x="65628" y="18943"/>
                  <a:pt x="65176" y="19670"/>
                  <a:pt x="64640" y="20372"/>
                </a:cubicBezTo>
                <a:cubicBezTo>
                  <a:pt x="63771" y="21479"/>
                  <a:pt x="62794" y="22408"/>
                  <a:pt x="61723" y="23230"/>
                </a:cubicBezTo>
                <a:lnTo>
                  <a:pt x="61223" y="23587"/>
                </a:lnTo>
                <a:cubicBezTo>
                  <a:pt x="60365" y="24230"/>
                  <a:pt x="59425" y="24777"/>
                  <a:pt x="58460" y="25289"/>
                </a:cubicBezTo>
                <a:cubicBezTo>
                  <a:pt x="58341" y="25361"/>
                  <a:pt x="58222" y="25420"/>
                  <a:pt x="58103" y="25480"/>
                </a:cubicBezTo>
                <a:cubicBezTo>
                  <a:pt x="55722" y="26694"/>
                  <a:pt x="53115" y="27647"/>
                  <a:pt x="50531" y="28635"/>
                </a:cubicBezTo>
                <a:lnTo>
                  <a:pt x="50174" y="28766"/>
                </a:lnTo>
                <a:cubicBezTo>
                  <a:pt x="48805" y="29302"/>
                  <a:pt x="47435" y="29849"/>
                  <a:pt x="46102" y="30468"/>
                </a:cubicBezTo>
                <a:cubicBezTo>
                  <a:pt x="45852" y="30588"/>
                  <a:pt x="45602" y="30707"/>
                  <a:pt x="45364" y="30826"/>
                </a:cubicBezTo>
                <a:cubicBezTo>
                  <a:pt x="44733" y="31123"/>
                  <a:pt x="44113" y="31457"/>
                  <a:pt x="43518" y="31802"/>
                </a:cubicBezTo>
                <a:cubicBezTo>
                  <a:pt x="43209" y="31981"/>
                  <a:pt x="42887" y="32171"/>
                  <a:pt x="42589" y="32373"/>
                </a:cubicBezTo>
                <a:cubicBezTo>
                  <a:pt x="42470" y="32445"/>
                  <a:pt x="42351" y="32516"/>
                  <a:pt x="42232" y="32612"/>
                </a:cubicBezTo>
                <a:cubicBezTo>
                  <a:pt x="40149" y="34017"/>
                  <a:pt x="38279" y="35731"/>
                  <a:pt x="36696" y="37684"/>
                </a:cubicBezTo>
                <a:cubicBezTo>
                  <a:pt x="36613" y="37803"/>
                  <a:pt x="36505" y="37922"/>
                  <a:pt x="36422" y="38041"/>
                </a:cubicBezTo>
                <a:cubicBezTo>
                  <a:pt x="35791" y="38839"/>
                  <a:pt x="35196" y="39696"/>
                  <a:pt x="34660" y="40565"/>
                </a:cubicBezTo>
                <a:cubicBezTo>
                  <a:pt x="34541" y="40767"/>
                  <a:pt x="34422" y="40970"/>
                  <a:pt x="34303" y="41184"/>
                </a:cubicBezTo>
                <a:cubicBezTo>
                  <a:pt x="33624" y="42351"/>
                  <a:pt x="33041" y="43601"/>
                  <a:pt x="32552" y="44887"/>
                </a:cubicBezTo>
                <a:cubicBezTo>
                  <a:pt x="32493" y="45006"/>
                  <a:pt x="32445" y="45125"/>
                  <a:pt x="32410" y="45244"/>
                </a:cubicBezTo>
                <a:cubicBezTo>
                  <a:pt x="31743" y="47078"/>
                  <a:pt x="31279" y="48995"/>
                  <a:pt x="31064" y="50923"/>
                </a:cubicBezTo>
                <a:cubicBezTo>
                  <a:pt x="31017" y="51328"/>
                  <a:pt x="30969" y="51721"/>
                  <a:pt x="30957" y="52102"/>
                </a:cubicBezTo>
                <a:cubicBezTo>
                  <a:pt x="30945" y="52221"/>
                  <a:pt x="30945" y="52340"/>
                  <a:pt x="30945" y="52459"/>
                </a:cubicBezTo>
                <a:cubicBezTo>
                  <a:pt x="30802" y="54733"/>
                  <a:pt x="30969" y="57031"/>
                  <a:pt x="31219" y="59317"/>
                </a:cubicBezTo>
                <a:lnTo>
                  <a:pt x="31267" y="59674"/>
                </a:lnTo>
                <a:cubicBezTo>
                  <a:pt x="31540" y="61972"/>
                  <a:pt x="31921" y="64258"/>
                  <a:pt x="32255" y="66544"/>
                </a:cubicBezTo>
                <a:cubicBezTo>
                  <a:pt x="32279" y="66663"/>
                  <a:pt x="32291" y="66782"/>
                  <a:pt x="32314" y="66902"/>
                </a:cubicBezTo>
                <a:cubicBezTo>
                  <a:pt x="32636" y="69188"/>
                  <a:pt x="32922" y="71485"/>
                  <a:pt x="32969" y="73760"/>
                </a:cubicBezTo>
                <a:lnTo>
                  <a:pt x="32969" y="74117"/>
                </a:lnTo>
                <a:cubicBezTo>
                  <a:pt x="32993" y="76141"/>
                  <a:pt x="32850" y="78177"/>
                  <a:pt x="32398" y="80189"/>
                </a:cubicBezTo>
                <a:cubicBezTo>
                  <a:pt x="32338" y="80439"/>
                  <a:pt x="32267" y="80713"/>
                  <a:pt x="32207" y="80963"/>
                </a:cubicBezTo>
                <a:lnTo>
                  <a:pt x="32112" y="81320"/>
                </a:lnTo>
                <a:cubicBezTo>
                  <a:pt x="31445" y="83785"/>
                  <a:pt x="30362" y="86047"/>
                  <a:pt x="29016" y="88178"/>
                </a:cubicBezTo>
                <a:cubicBezTo>
                  <a:pt x="28957" y="88297"/>
                  <a:pt x="28873" y="88416"/>
                  <a:pt x="28790" y="88535"/>
                </a:cubicBezTo>
                <a:cubicBezTo>
                  <a:pt x="28159" y="89535"/>
                  <a:pt x="27445" y="90500"/>
                  <a:pt x="26695" y="91440"/>
                </a:cubicBezTo>
                <a:cubicBezTo>
                  <a:pt x="26576" y="91583"/>
                  <a:pt x="26468" y="91738"/>
                  <a:pt x="26337" y="91881"/>
                </a:cubicBezTo>
                <a:cubicBezTo>
                  <a:pt x="25373" y="93095"/>
                  <a:pt x="24325" y="94250"/>
                  <a:pt x="23242" y="95393"/>
                </a:cubicBezTo>
                <a:cubicBezTo>
                  <a:pt x="23123" y="95512"/>
                  <a:pt x="23004" y="95631"/>
                  <a:pt x="22897" y="95750"/>
                </a:cubicBezTo>
                <a:cubicBezTo>
                  <a:pt x="21563" y="97155"/>
                  <a:pt x="20182" y="98513"/>
                  <a:pt x="18765" y="99858"/>
                </a:cubicBezTo>
                <a:cubicBezTo>
                  <a:pt x="18646" y="99965"/>
                  <a:pt x="18527" y="100084"/>
                  <a:pt x="18408" y="100203"/>
                </a:cubicBezTo>
                <a:cubicBezTo>
                  <a:pt x="17586" y="101013"/>
                  <a:pt x="16741" y="101811"/>
                  <a:pt x="15919" y="102620"/>
                </a:cubicBezTo>
                <a:cubicBezTo>
                  <a:pt x="15788" y="102739"/>
                  <a:pt x="15669" y="102858"/>
                  <a:pt x="15550" y="102977"/>
                </a:cubicBezTo>
                <a:cubicBezTo>
                  <a:pt x="14241" y="104251"/>
                  <a:pt x="12943" y="105549"/>
                  <a:pt x="11740" y="106871"/>
                </a:cubicBezTo>
                <a:cubicBezTo>
                  <a:pt x="11431" y="107204"/>
                  <a:pt x="11109" y="107561"/>
                  <a:pt x="10812" y="107895"/>
                </a:cubicBezTo>
                <a:cubicBezTo>
                  <a:pt x="10693" y="108038"/>
                  <a:pt x="10574" y="108180"/>
                  <a:pt x="10454" y="108311"/>
                </a:cubicBezTo>
                <a:cubicBezTo>
                  <a:pt x="10038" y="108811"/>
                  <a:pt x="9621" y="109312"/>
                  <a:pt x="9228" y="109823"/>
                </a:cubicBezTo>
                <a:cubicBezTo>
                  <a:pt x="9121" y="109943"/>
                  <a:pt x="9026" y="110062"/>
                  <a:pt x="8942" y="110181"/>
                </a:cubicBezTo>
                <a:cubicBezTo>
                  <a:pt x="7240" y="112336"/>
                  <a:pt x="5716" y="114622"/>
                  <a:pt x="4430" y="117039"/>
                </a:cubicBezTo>
                <a:cubicBezTo>
                  <a:pt x="4358" y="117158"/>
                  <a:pt x="4299" y="117277"/>
                  <a:pt x="4239" y="117396"/>
                </a:cubicBezTo>
                <a:cubicBezTo>
                  <a:pt x="3751" y="118336"/>
                  <a:pt x="3299" y="119289"/>
                  <a:pt x="2882" y="120253"/>
                </a:cubicBezTo>
                <a:cubicBezTo>
                  <a:pt x="2763" y="120539"/>
                  <a:pt x="2644" y="120837"/>
                  <a:pt x="2525" y="121111"/>
                </a:cubicBezTo>
                <a:cubicBezTo>
                  <a:pt x="2120" y="122146"/>
                  <a:pt x="1751" y="123194"/>
                  <a:pt x="1441" y="124254"/>
                </a:cubicBezTo>
                <a:cubicBezTo>
                  <a:pt x="1394" y="124373"/>
                  <a:pt x="1370" y="124492"/>
                  <a:pt x="1334" y="124611"/>
                </a:cubicBezTo>
                <a:cubicBezTo>
                  <a:pt x="858" y="126290"/>
                  <a:pt x="513" y="128004"/>
                  <a:pt x="310" y="129766"/>
                </a:cubicBezTo>
                <a:cubicBezTo>
                  <a:pt x="251" y="130326"/>
                  <a:pt x="191" y="130909"/>
                  <a:pt x="156" y="131457"/>
                </a:cubicBezTo>
                <a:cubicBezTo>
                  <a:pt x="144" y="131576"/>
                  <a:pt x="144" y="131695"/>
                  <a:pt x="144" y="131814"/>
                </a:cubicBezTo>
                <a:cubicBezTo>
                  <a:pt x="1" y="134303"/>
                  <a:pt x="132" y="136577"/>
                  <a:pt x="537" y="138672"/>
                </a:cubicBezTo>
                <a:cubicBezTo>
                  <a:pt x="548" y="138791"/>
                  <a:pt x="560" y="138910"/>
                  <a:pt x="596" y="139029"/>
                </a:cubicBezTo>
                <a:cubicBezTo>
                  <a:pt x="858" y="140387"/>
                  <a:pt x="1227" y="141637"/>
                  <a:pt x="1703" y="142828"/>
                </a:cubicBezTo>
                <a:lnTo>
                  <a:pt x="73831" y="142828"/>
                </a:lnTo>
                <a:lnTo>
                  <a:pt x="73831" y="0"/>
                </a:ln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4" name="Google Shape;124;p16"/>
          <p:cNvSpPr txBox="1">
            <a:spLocks noGrp="1"/>
          </p:cNvSpPr>
          <p:nvPr>
            <p:ph type="title"/>
          </p:nvPr>
        </p:nvSpPr>
        <p:spPr>
          <a:xfrm>
            <a:off x="3344600" y="593367"/>
            <a:ext cx="5502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1012873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25"/>
        <p:cNvGrpSpPr/>
        <p:nvPr/>
      </p:nvGrpSpPr>
      <p:grpSpPr>
        <a:xfrm>
          <a:off x="0" y="0"/>
          <a:ext cx="0" cy="0"/>
          <a:chOff x="0" y="0"/>
          <a:chExt cx="0" cy="0"/>
        </a:xfrm>
      </p:grpSpPr>
      <p:sp>
        <p:nvSpPr>
          <p:cNvPr id="126" name="Google Shape;126;p17"/>
          <p:cNvSpPr/>
          <p:nvPr/>
        </p:nvSpPr>
        <p:spPr>
          <a:xfrm flipH="1">
            <a:off x="9081645" y="-1137128"/>
            <a:ext cx="3731185" cy="4261323"/>
          </a:xfrm>
          <a:custGeom>
            <a:avLst/>
            <a:gdLst/>
            <a:ahLst/>
            <a:cxnLst/>
            <a:rect l="l" t="t" r="r" b="b"/>
            <a:pathLst>
              <a:path w="86893" h="99239" extrusionOk="0">
                <a:moveTo>
                  <a:pt x="0" y="0"/>
                </a:moveTo>
                <a:lnTo>
                  <a:pt x="0" y="98012"/>
                </a:lnTo>
                <a:cubicBezTo>
                  <a:pt x="84" y="98036"/>
                  <a:pt x="191" y="98072"/>
                  <a:pt x="298" y="98096"/>
                </a:cubicBezTo>
                <a:cubicBezTo>
                  <a:pt x="369" y="98132"/>
                  <a:pt x="441" y="98143"/>
                  <a:pt x="500" y="98155"/>
                </a:cubicBezTo>
                <a:cubicBezTo>
                  <a:pt x="667" y="98215"/>
                  <a:pt x="846" y="98263"/>
                  <a:pt x="1024" y="98310"/>
                </a:cubicBezTo>
                <a:cubicBezTo>
                  <a:pt x="2810" y="98798"/>
                  <a:pt x="4608" y="99096"/>
                  <a:pt x="6275" y="99203"/>
                </a:cubicBezTo>
                <a:cubicBezTo>
                  <a:pt x="6394" y="99203"/>
                  <a:pt x="6513" y="99215"/>
                  <a:pt x="6632" y="99215"/>
                </a:cubicBezTo>
                <a:cubicBezTo>
                  <a:pt x="7037" y="99239"/>
                  <a:pt x="7406" y="99239"/>
                  <a:pt x="7775" y="99239"/>
                </a:cubicBezTo>
                <a:cubicBezTo>
                  <a:pt x="9966" y="99239"/>
                  <a:pt x="12157" y="98870"/>
                  <a:pt x="14228" y="98167"/>
                </a:cubicBezTo>
                <a:cubicBezTo>
                  <a:pt x="14300" y="98143"/>
                  <a:pt x="14371" y="98132"/>
                  <a:pt x="14443" y="98096"/>
                </a:cubicBezTo>
                <a:lnTo>
                  <a:pt x="14585" y="98048"/>
                </a:lnTo>
                <a:cubicBezTo>
                  <a:pt x="14847" y="97965"/>
                  <a:pt x="15133" y="97858"/>
                  <a:pt x="15395" y="97739"/>
                </a:cubicBezTo>
                <a:cubicBezTo>
                  <a:pt x="16217" y="97417"/>
                  <a:pt x="17002" y="97036"/>
                  <a:pt x="17764" y="96608"/>
                </a:cubicBezTo>
                <a:cubicBezTo>
                  <a:pt x="18169" y="96405"/>
                  <a:pt x="18550" y="96143"/>
                  <a:pt x="18931" y="95905"/>
                </a:cubicBezTo>
                <a:cubicBezTo>
                  <a:pt x="20098" y="95155"/>
                  <a:pt x="21193" y="94262"/>
                  <a:pt x="22158" y="93262"/>
                </a:cubicBezTo>
                <a:cubicBezTo>
                  <a:pt x="22277" y="93131"/>
                  <a:pt x="22396" y="93012"/>
                  <a:pt x="22515" y="92869"/>
                </a:cubicBezTo>
                <a:cubicBezTo>
                  <a:pt x="23098" y="92250"/>
                  <a:pt x="23610" y="91583"/>
                  <a:pt x="24087" y="90869"/>
                </a:cubicBezTo>
                <a:cubicBezTo>
                  <a:pt x="24182" y="90750"/>
                  <a:pt x="24253" y="90631"/>
                  <a:pt x="24325" y="90512"/>
                </a:cubicBezTo>
                <a:cubicBezTo>
                  <a:pt x="24622" y="90035"/>
                  <a:pt x="24908" y="89535"/>
                  <a:pt x="25158" y="89035"/>
                </a:cubicBezTo>
                <a:cubicBezTo>
                  <a:pt x="26015" y="87321"/>
                  <a:pt x="26551" y="85523"/>
                  <a:pt x="26873" y="83677"/>
                </a:cubicBezTo>
                <a:lnTo>
                  <a:pt x="26873" y="83665"/>
                </a:lnTo>
                <a:cubicBezTo>
                  <a:pt x="26908" y="83546"/>
                  <a:pt x="26920" y="83427"/>
                  <a:pt x="26932" y="83308"/>
                </a:cubicBezTo>
                <a:cubicBezTo>
                  <a:pt x="26944" y="83165"/>
                  <a:pt x="26980" y="83034"/>
                  <a:pt x="26992" y="82903"/>
                </a:cubicBezTo>
                <a:cubicBezTo>
                  <a:pt x="27325" y="80784"/>
                  <a:pt x="27408" y="78629"/>
                  <a:pt x="27408" y="76438"/>
                </a:cubicBezTo>
                <a:lnTo>
                  <a:pt x="27408" y="76081"/>
                </a:lnTo>
                <a:cubicBezTo>
                  <a:pt x="27408" y="73902"/>
                  <a:pt x="27349" y="71700"/>
                  <a:pt x="27361" y="69533"/>
                </a:cubicBezTo>
                <a:lnTo>
                  <a:pt x="27361" y="69223"/>
                </a:lnTo>
                <a:lnTo>
                  <a:pt x="27361" y="68866"/>
                </a:lnTo>
                <a:cubicBezTo>
                  <a:pt x="27420" y="66604"/>
                  <a:pt x="27658" y="64235"/>
                  <a:pt x="28182" y="62008"/>
                </a:cubicBezTo>
                <a:lnTo>
                  <a:pt x="28278" y="61651"/>
                </a:lnTo>
                <a:cubicBezTo>
                  <a:pt x="28694" y="59996"/>
                  <a:pt x="29266" y="58400"/>
                  <a:pt x="30040" y="56960"/>
                </a:cubicBezTo>
                <a:cubicBezTo>
                  <a:pt x="30159" y="56757"/>
                  <a:pt x="30266" y="56531"/>
                  <a:pt x="30397" y="56317"/>
                </a:cubicBezTo>
                <a:cubicBezTo>
                  <a:pt x="30718" y="55805"/>
                  <a:pt x="31076" y="55293"/>
                  <a:pt x="31457" y="54805"/>
                </a:cubicBezTo>
                <a:cubicBezTo>
                  <a:pt x="31552" y="54686"/>
                  <a:pt x="31647" y="54567"/>
                  <a:pt x="31754" y="54448"/>
                </a:cubicBezTo>
                <a:cubicBezTo>
                  <a:pt x="32183" y="53936"/>
                  <a:pt x="32659" y="53483"/>
                  <a:pt x="33171" y="53043"/>
                </a:cubicBezTo>
                <a:lnTo>
                  <a:pt x="33397" y="52864"/>
                </a:lnTo>
                <a:cubicBezTo>
                  <a:pt x="33766" y="52566"/>
                  <a:pt x="34147" y="52293"/>
                  <a:pt x="34564" y="52031"/>
                </a:cubicBezTo>
                <a:cubicBezTo>
                  <a:pt x="35267" y="51602"/>
                  <a:pt x="35993" y="51245"/>
                  <a:pt x="36743" y="50983"/>
                </a:cubicBezTo>
                <a:cubicBezTo>
                  <a:pt x="36802" y="50947"/>
                  <a:pt x="36874" y="50923"/>
                  <a:pt x="36933" y="50900"/>
                </a:cubicBezTo>
                <a:cubicBezTo>
                  <a:pt x="37279" y="50780"/>
                  <a:pt x="37624" y="50685"/>
                  <a:pt x="37981" y="50590"/>
                </a:cubicBezTo>
                <a:lnTo>
                  <a:pt x="38338" y="50507"/>
                </a:lnTo>
                <a:cubicBezTo>
                  <a:pt x="39599" y="50206"/>
                  <a:pt x="40908" y="50083"/>
                  <a:pt x="42247" y="50083"/>
                </a:cubicBezTo>
                <a:cubicBezTo>
                  <a:pt x="43450" y="50083"/>
                  <a:pt x="44676" y="50182"/>
                  <a:pt x="45911" y="50340"/>
                </a:cubicBezTo>
                <a:lnTo>
                  <a:pt x="46268" y="50388"/>
                </a:lnTo>
                <a:cubicBezTo>
                  <a:pt x="48792" y="50745"/>
                  <a:pt x="51352" y="51304"/>
                  <a:pt x="53840" y="51793"/>
                </a:cubicBezTo>
                <a:cubicBezTo>
                  <a:pt x="53959" y="51828"/>
                  <a:pt x="54078" y="51840"/>
                  <a:pt x="54197" y="51876"/>
                </a:cubicBezTo>
                <a:lnTo>
                  <a:pt x="54912" y="52007"/>
                </a:lnTo>
                <a:cubicBezTo>
                  <a:pt x="57162" y="52412"/>
                  <a:pt x="59472" y="52674"/>
                  <a:pt x="61770" y="52733"/>
                </a:cubicBezTo>
                <a:lnTo>
                  <a:pt x="62127" y="52733"/>
                </a:lnTo>
                <a:cubicBezTo>
                  <a:pt x="62378" y="52738"/>
                  <a:pt x="62629" y="52740"/>
                  <a:pt x="62880" y="52740"/>
                </a:cubicBezTo>
                <a:cubicBezTo>
                  <a:pt x="65186" y="52740"/>
                  <a:pt x="67478" y="52539"/>
                  <a:pt x="69711" y="52066"/>
                </a:cubicBezTo>
                <a:cubicBezTo>
                  <a:pt x="69830" y="52054"/>
                  <a:pt x="69949" y="52019"/>
                  <a:pt x="70069" y="51995"/>
                </a:cubicBezTo>
                <a:cubicBezTo>
                  <a:pt x="71521" y="51673"/>
                  <a:pt x="72938" y="51245"/>
                  <a:pt x="74319" y="50685"/>
                </a:cubicBezTo>
                <a:lnTo>
                  <a:pt x="74545" y="50590"/>
                </a:lnTo>
                <a:cubicBezTo>
                  <a:pt x="75438" y="50221"/>
                  <a:pt x="76295" y="49804"/>
                  <a:pt x="77129" y="49316"/>
                </a:cubicBezTo>
                <a:cubicBezTo>
                  <a:pt x="77308" y="49221"/>
                  <a:pt x="77474" y="49102"/>
                  <a:pt x="77653" y="48995"/>
                </a:cubicBezTo>
                <a:lnTo>
                  <a:pt x="78010" y="48768"/>
                </a:lnTo>
                <a:cubicBezTo>
                  <a:pt x="78558" y="48411"/>
                  <a:pt x="79093" y="48030"/>
                  <a:pt x="79617" y="47613"/>
                </a:cubicBezTo>
                <a:cubicBezTo>
                  <a:pt x="79772" y="47494"/>
                  <a:pt x="79903" y="47375"/>
                  <a:pt x="80046" y="47256"/>
                </a:cubicBezTo>
                <a:cubicBezTo>
                  <a:pt x="80213" y="47125"/>
                  <a:pt x="80367" y="47006"/>
                  <a:pt x="80510" y="46851"/>
                </a:cubicBezTo>
                <a:cubicBezTo>
                  <a:pt x="80570" y="46816"/>
                  <a:pt x="80617" y="46768"/>
                  <a:pt x="80665" y="46720"/>
                </a:cubicBezTo>
                <a:cubicBezTo>
                  <a:pt x="82606" y="44935"/>
                  <a:pt x="84201" y="42756"/>
                  <a:pt x="85285" y="40398"/>
                </a:cubicBezTo>
                <a:cubicBezTo>
                  <a:pt x="85344" y="40279"/>
                  <a:pt x="85404" y="40160"/>
                  <a:pt x="85451" y="40041"/>
                </a:cubicBezTo>
                <a:cubicBezTo>
                  <a:pt x="85511" y="39934"/>
                  <a:pt x="85559" y="39815"/>
                  <a:pt x="85606" y="39696"/>
                </a:cubicBezTo>
                <a:cubicBezTo>
                  <a:pt x="85725" y="39386"/>
                  <a:pt x="85856" y="39053"/>
                  <a:pt x="85963" y="38743"/>
                </a:cubicBezTo>
                <a:cubicBezTo>
                  <a:pt x="86582" y="36922"/>
                  <a:pt x="86892" y="35052"/>
                  <a:pt x="86833" y="33159"/>
                </a:cubicBezTo>
                <a:cubicBezTo>
                  <a:pt x="86833" y="33040"/>
                  <a:pt x="86821" y="32921"/>
                  <a:pt x="86821" y="32802"/>
                </a:cubicBezTo>
                <a:cubicBezTo>
                  <a:pt x="86773" y="31909"/>
                  <a:pt x="86642" y="31052"/>
                  <a:pt x="86416" y="30171"/>
                </a:cubicBezTo>
                <a:cubicBezTo>
                  <a:pt x="86285" y="29671"/>
                  <a:pt x="86118" y="29159"/>
                  <a:pt x="85940" y="28671"/>
                </a:cubicBezTo>
                <a:cubicBezTo>
                  <a:pt x="85844" y="28373"/>
                  <a:pt x="85725" y="28075"/>
                  <a:pt x="85582" y="27790"/>
                </a:cubicBezTo>
                <a:cubicBezTo>
                  <a:pt x="85320" y="27147"/>
                  <a:pt x="84987" y="26539"/>
                  <a:pt x="84654" y="25944"/>
                </a:cubicBezTo>
                <a:lnTo>
                  <a:pt x="84427" y="25587"/>
                </a:lnTo>
                <a:cubicBezTo>
                  <a:pt x="82868" y="23039"/>
                  <a:pt x="80701" y="20824"/>
                  <a:pt x="78427" y="18729"/>
                </a:cubicBezTo>
                <a:cubicBezTo>
                  <a:pt x="78296" y="18610"/>
                  <a:pt x="78177" y="18491"/>
                  <a:pt x="78046" y="18372"/>
                </a:cubicBezTo>
                <a:lnTo>
                  <a:pt x="78010" y="18336"/>
                </a:lnTo>
                <a:cubicBezTo>
                  <a:pt x="77891" y="18241"/>
                  <a:pt x="77772" y="18134"/>
                  <a:pt x="77653" y="18015"/>
                </a:cubicBezTo>
                <a:cubicBezTo>
                  <a:pt x="77117" y="17526"/>
                  <a:pt x="76581" y="17050"/>
                  <a:pt x="76045" y="16574"/>
                </a:cubicBezTo>
                <a:cubicBezTo>
                  <a:pt x="75986" y="16526"/>
                  <a:pt x="75938" y="16479"/>
                  <a:pt x="75903" y="16431"/>
                </a:cubicBezTo>
                <a:cubicBezTo>
                  <a:pt x="75629" y="16193"/>
                  <a:pt x="75367" y="15955"/>
                  <a:pt x="75105" y="15717"/>
                </a:cubicBezTo>
                <a:cubicBezTo>
                  <a:pt x="73914" y="14645"/>
                  <a:pt x="72712" y="13514"/>
                  <a:pt x="71593" y="12311"/>
                </a:cubicBezTo>
                <a:cubicBezTo>
                  <a:pt x="71557" y="12264"/>
                  <a:pt x="71509" y="12228"/>
                  <a:pt x="71473" y="12181"/>
                </a:cubicBezTo>
                <a:cubicBezTo>
                  <a:pt x="71271" y="11966"/>
                  <a:pt x="71081" y="11728"/>
                  <a:pt x="70866" y="11514"/>
                </a:cubicBezTo>
                <a:lnTo>
                  <a:pt x="70557" y="11157"/>
                </a:lnTo>
                <a:cubicBezTo>
                  <a:pt x="70390" y="10978"/>
                  <a:pt x="70223" y="10776"/>
                  <a:pt x="70080" y="10585"/>
                </a:cubicBezTo>
                <a:cubicBezTo>
                  <a:pt x="69961" y="10418"/>
                  <a:pt x="69830" y="10276"/>
                  <a:pt x="69723" y="10121"/>
                </a:cubicBezTo>
                <a:cubicBezTo>
                  <a:pt x="68294" y="8323"/>
                  <a:pt x="67116" y="6370"/>
                  <a:pt x="66437" y="4287"/>
                </a:cubicBezTo>
                <a:cubicBezTo>
                  <a:pt x="66389" y="4168"/>
                  <a:pt x="66342" y="4049"/>
                  <a:pt x="66318" y="3929"/>
                </a:cubicBezTo>
                <a:cubicBezTo>
                  <a:pt x="65961" y="2763"/>
                  <a:pt x="65747" y="1524"/>
                  <a:pt x="65735" y="262"/>
                </a:cubicBezTo>
                <a:lnTo>
                  <a:pt x="65735" y="0"/>
                </a:ln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7" name="Google Shape;127;p17"/>
          <p:cNvSpPr/>
          <p:nvPr/>
        </p:nvSpPr>
        <p:spPr>
          <a:xfrm flipH="1">
            <a:off x="-499199" y="724967"/>
            <a:ext cx="4267244" cy="6133035"/>
          </a:xfrm>
          <a:custGeom>
            <a:avLst/>
            <a:gdLst/>
            <a:ahLst/>
            <a:cxnLst/>
            <a:rect l="l" t="t" r="r" b="b"/>
            <a:pathLst>
              <a:path w="73832" h="142828" extrusionOk="0">
                <a:moveTo>
                  <a:pt x="73831" y="0"/>
                </a:moveTo>
                <a:cubicBezTo>
                  <a:pt x="73617" y="215"/>
                  <a:pt x="73427" y="441"/>
                  <a:pt x="73212" y="774"/>
                </a:cubicBezTo>
                <a:cubicBezTo>
                  <a:pt x="72998" y="1036"/>
                  <a:pt x="72796" y="1310"/>
                  <a:pt x="72593" y="1596"/>
                </a:cubicBezTo>
                <a:cubicBezTo>
                  <a:pt x="72510" y="1715"/>
                  <a:pt x="72415" y="1834"/>
                  <a:pt x="72343" y="1953"/>
                </a:cubicBezTo>
                <a:cubicBezTo>
                  <a:pt x="70974" y="4013"/>
                  <a:pt x="70129" y="6382"/>
                  <a:pt x="69379" y="8811"/>
                </a:cubicBezTo>
                <a:cubicBezTo>
                  <a:pt x="69343" y="8930"/>
                  <a:pt x="69307" y="9049"/>
                  <a:pt x="69259" y="9168"/>
                </a:cubicBezTo>
                <a:cubicBezTo>
                  <a:pt x="68581" y="11478"/>
                  <a:pt x="67950" y="13824"/>
                  <a:pt x="67057" y="16026"/>
                </a:cubicBezTo>
                <a:cubicBezTo>
                  <a:pt x="67021" y="16145"/>
                  <a:pt x="66962" y="16264"/>
                  <a:pt x="66914" y="16383"/>
                </a:cubicBezTo>
                <a:cubicBezTo>
                  <a:pt x="66747" y="16753"/>
                  <a:pt x="66581" y="17134"/>
                  <a:pt x="66402" y="17503"/>
                </a:cubicBezTo>
                <a:cubicBezTo>
                  <a:pt x="66283" y="17729"/>
                  <a:pt x="66188" y="17967"/>
                  <a:pt x="66045" y="18181"/>
                </a:cubicBezTo>
                <a:cubicBezTo>
                  <a:pt x="65628" y="18943"/>
                  <a:pt x="65176" y="19670"/>
                  <a:pt x="64640" y="20372"/>
                </a:cubicBezTo>
                <a:cubicBezTo>
                  <a:pt x="63771" y="21479"/>
                  <a:pt x="62794" y="22408"/>
                  <a:pt x="61723" y="23230"/>
                </a:cubicBezTo>
                <a:lnTo>
                  <a:pt x="61223" y="23587"/>
                </a:lnTo>
                <a:cubicBezTo>
                  <a:pt x="60365" y="24230"/>
                  <a:pt x="59425" y="24777"/>
                  <a:pt x="58460" y="25289"/>
                </a:cubicBezTo>
                <a:cubicBezTo>
                  <a:pt x="58341" y="25361"/>
                  <a:pt x="58222" y="25420"/>
                  <a:pt x="58103" y="25480"/>
                </a:cubicBezTo>
                <a:cubicBezTo>
                  <a:pt x="55722" y="26694"/>
                  <a:pt x="53115" y="27647"/>
                  <a:pt x="50531" y="28635"/>
                </a:cubicBezTo>
                <a:lnTo>
                  <a:pt x="50174" y="28766"/>
                </a:lnTo>
                <a:cubicBezTo>
                  <a:pt x="48805" y="29302"/>
                  <a:pt x="47435" y="29849"/>
                  <a:pt x="46102" y="30468"/>
                </a:cubicBezTo>
                <a:cubicBezTo>
                  <a:pt x="45852" y="30588"/>
                  <a:pt x="45602" y="30707"/>
                  <a:pt x="45364" y="30826"/>
                </a:cubicBezTo>
                <a:cubicBezTo>
                  <a:pt x="44733" y="31123"/>
                  <a:pt x="44113" y="31457"/>
                  <a:pt x="43518" y="31802"/>
                </a:cubicBezTo>
                <a:cubicBezTo>
                  <a:pt x="43209" y="31981"/>
                  <a:pt x="42887" y="32171"/>
                  <a:pt x="42589" y="32373"/>
                </a:cubicBezTo>
                <a:cubicBezTo>
                  <a:pt x="42470" y="32445"/>
                  <a:pt x="42351" y="32516"/>
                  <a:pt x="42232" y="32612"/>
                </a:cubicBezTo>
                <a:cubicBezTo>
                  <a:pt x="40149" y="34017"/>
                  <a:pt x="38279" y="35731"/>
                  <a:pt x="36696" y="37684"/>
                </a:cubicBezTo>
                <a:cubicBezTo>
                  <a:pt x="36613" y="37803"/>
                  <a:pt x="36505" y="37922"/>
                  <a:pt x="36422" y="38041"/>
                </a:cubicBezTo>
                <a:cubicBezTo>
                  <a:pt x="35791" y="38839"/>
                  <a:pt x="35196" y="39696"/>
                  <a:pt x="34660" y="40565"/>
                </a:cubicBezTo>
                <a:cubicBezTo>
                  <a:pt x="34541" y="40767"/>
                  <a:pt x="34422" y="40970"/>
                  <a:pt x="34303" y="41184"/>
                </a:cubicBezTo>
                <a:cubicBezTo>
                  <a:pt x="33624" y="42351"/>
                  <a:pt x="33041" y="43601"/>
                  <a:pt x="32552" y="44887"/>
                </a:cubicBezTo>
                <a:cubicBezTo>
                  <a:pt x="32493" y="45006"/>
                  <a:pt x="32445" y="45125"/>
                  <a:pt x="32410" y="45244"/>
                </a:cubicBezTo>
                <a:cubicBezTo>
                  <a:pt x="31743" y="47078"/>
                  <a:pt x="31279" y="48995"/>
                  <a:pt x="31064" y="50923"/>
                </a:cubicBezTo>
                <a:cubicBezTo>
                  <a:pt x="31017" y="51328"/>
                  <a:pt x="30969" y="51721"/>
                  <a:pt x="30957" y="52102"/>
                </a:cubicBezTo>
                <a:cubicBezTo>
                  <a:pt x="30945" y="52221"/>
                  <a:pt x="30945" y="52340"/>
                  <a:pt x="30945" y="52459"/>
                </a:cubicBezTo>
                <a:cubicBezTo>
                  <a:pt x="30802" y="54733"/>
                  <a:pt x="30969" y="57031"/>
                  <a:pt x="31219" y="59317"/>
                </a:cubicBezTo>
                <a:lnTo>
                  <a:pt x="31267" y="59674"/>
                </a:lnTo>
                <a:cubicBezTo>
                  <a:pt x="31540" y="61972"/>
                  <a:pt x="31921" y="64258"/>
                  <a:pt x="32255" y="66544"/>
                </a:cubicBezTo>
                <a:cubicBezTo>
                  <a:pt x="32279" y="66663"/>
                  <a:pt x="32291" y="66782"/>
                  <a:pt x="32314" y="66902"/>
                </a:cubicBezTo>
                <a:cubicBezTo>
                  <a:pt x="32636" y="69188"/>
                  <a:pt x="32922" y="71485"/>
                  <a:pt x="32969" y="73760"/>
                </a:cubicBezTo>
                <a:lnTo>
                  <a:pt x="32969" y="74117"/>
                </a:lnTo>
                <a:cubicBezTo>
                  <a:pt x="32993" y="76141"/>
                  <a:pt x="32850" y="78177"/>
                  <a:pt x="32398" y="80189"/>
                </a:cubicBezTo>
                <a:cubicBezTo>
                  <a:pt x="32338" y="80439"/>
                  <a:pt x="32267" y="80713"/>
                  <a:pt x="32207" y="80963"/>
                </a:cubicBezTo>
                <a:lnTo>
                  <a:pt x="32112" y="81320"/>
                </a:lnTo>
                <a:cubicBezTo>
                  <a:pt x="31445" y="83785"/>
                  <a:pt x="30362" y="86047"/>
                  <a:pt x="29016" y="88178"/>
                </a:cubicBezTo>
                <a:cubicBezTo>
                  <a:pt x="28957" y="88297"/>
                  <a:pt x="28873" y="88416"/>
                  <a:pt x="28790" y="88535"/>
                </a:cubicBezTo>
                <a:cubicBezTo>
                  <a:pt x="28159" y="89535"/>
                  <a:pt x="27445" y="90500"/>
                  <a:pt x="26695" y="91440"/>
                </a:cubicBezTo>
                <a:cubicBezTo>
                  <a:pt x="26576" y="91583"/>
                  <a:pt x="26468" y="91738"/>
                  <a:pt x="26337" y="91881"/>
                </a:cubicBezTo>
                <a:cubicBezTo>
                  <a:pt x="25373" y="93095"/>
                  <a:pt x="24325" y="94250"/>
                  <a:pt x="23242" y="95393"/>
                </a:cubicBezTo>
                <a:cubicBezTo>
                  <a:pt x="23123" y="95512"/>
                  <a:pt x="23004" y="95631"/>
                  <a:pt x="22897" y="95750"/>
                </a:cubicBezTo>
                <a:cubicBezTo>
                  <a:pt x="21563" y="97155"/>
                  <a:pt x="20182" y="98513"/>
                  <a:pt x="18765" y="99858"/>
                </a:cubicBezTo>
                <a:cubicBezTo>
                  <a:pt x="18646" y="99965"/>
                  <a:pt x="18527" y="100084"/>
                  <a:pt x="18408" y="100203"/>
                </a:cubicBezTo>
                <a:cubicBezTo>
                  <a:pt x="17586" y="101013"/>
                  <a:pt x="16741" y="101811"/>
                  <a:pt x="15919" y="102620"/>
                </a:cubicBezTo>
                <a:cubicBezTo>
                  <a:pt x="15788" y="102739"/>
                  <a:pt x="15669" y="102858"/>
                  <a:pt x="15550" y="102977"/>
                </a:cubicBezTo>
                <a:cubicBezTo>
                  <a:pt x="14241" y="104251"/>
                  <a:pt x="12943" y="105549"/>
                  <a:pt x="11740" y="106871"/>
                </a:cubicBezTo>
                <a:cubicBezTo>
                  <a:pt x="11431" y="107204"/>
                  <a:pt x="11109" y="107561"/>
                  <a:pt x="10812" y="107895"/>
                </a:cubicBezTo>
                <a:cubicBezTo>
                  <a:pt x="10693" y="108038"/>
                  <a:pt x="10574" y="108180"/>
                  <a:pt x="10454" y="108311"/>
                </a:cubicBezTo>
                <a:cubicBezTo>
                  <a:pt x="10038" y="108811"/>
                  <a:pt x="9621" y="109312"/>
                  <a:pt x="9228" y="109823"/>
                </a:cubicBezTo>
                <a:cubicBezTo>
                  <a:pt x="9121" y="109943"/>
                  <a:pt x="9026" y="110062"/>
                  <a:pt x="8942" y="110181"/>
                </a:cubicBezTo>
                <a:cubicBezTo>
                  <a:pt x="7240" y="112336"/>
                  <a:pt x="5716" y="114622"/>
                  <a:pt x="4430" y="117039"/>
                </a:cubicBezTo>
                <a:cubicBezTo>
                  <a:pt x="4358" y="117158"/>
                  <a:pt x="4299" y="117277"/>
                  <a:pt x="4239" y="117396"/>
                </a:cubicBezTo>
                <a:cubicBezTo>
                  <a:pt x="3751" y="118336"/>
                  <a:pt x="3299" y="119289"/>
                  <a:pt x="2882" y="120253"/>
                </a:cubicBezTo>
                <a:cubicBezTo>
                  <a:pt x="2763" y="120539"/>
                  <a:pt x="2644" y="120837"/>
                  <a:pt x="2525" y="121111"/>
                </a:cubicBezTo>
                <a:cubicBezTo>
                  <a:pt x="2120" y="122146"/>
                  <a:pt x="1751" y="123194"/>
                  <a:pt x="1441" y="124254"/>
                </a:cubicBezTo>
                <a:cubicBezTo>
                  <a:pt x="1394" y="124373"/>
                  <a:pt x="1370" y="124492"/>
                  <a:pt x="1334" y="124611"/>
                </a:cubicBezTo>
                <a:cubicBezTo>
                  <a:pt x="858" y="126290"/>
                  <a:pt x="513" y="128004"/>
                  <a:pt x="310" y="129766"/>
                </a:cubicBezTo>
                <a:cubicBezTo>
                  <a:pt x="251" y="130326"/>
                  <a:pt x="191" y="130909"/>
                  <a:pt x="156" y="131457"/>
                </a:cubicBezTo>
                <a:cubicBezTo>
                  <a:pt x="144" y="131576"/>
                  <a:pt x="144" y="131695"/>
                  <a:pt x="144" y="131814"/>
                </a:cubicBezTo>
                <a:cubicBezTo>
                  <a:pt x="1" y="134303"/>
                  <a:pt x="132" y="136577"/>
                  <a:pt x="537" y="138672"/>
                </a:cubicBezTo>
                <a:cubicBezTo>
                  <a:pt x="548" y="138791"/>
                  <a:pt x="560" y="138910"/>
                  <a:pt x="596" y="139029"/>
                </a:cubicBezTo>
                <a:cubicBezTo>
                  <a:pt x="858" y="140387"/>
                  <a:pt x="1227" y="141637"/>
                  <a:pt x="1703" y="142828"/>
                </a:cubicBezTo>
                <a:lnTo>
                  <a:pt x="73831" y="142828"/>
                </a:lnTo>
                <a:lnTo>
                  <a:pt x="73831" y="0"/>
                </a:ln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8" name="Google Shape;128;p17"/>
          <p:cNvSpPr/>
          <p:nvPr/>
        </p:nvSpPr>
        <p:spPr>
          <a:xfrm flipH="1">
            <a:off x="1285442" y="3141699"/>
            <a:ext cx="124193" cy="142612"/>
          </a:xfrm>
          <a:custGeom>
            <a:avLst/>
            <a:gdLst/>
            <a:ahLst/>
            <a:cxnLst/>
            <a:rect l="l" t="t" r="r" b="b"/>
            <a:pathLst>
              <a:path w="2906" h="3337" extrusionOk="0">
                <a:moveTo>
                  <a:pt x="1298" y="1"/>
                </a:moveTo>
                <a:cubicBezTo>
                  <a:pt x="1191" y="1"/>
                  <a:pt x="953" y="1323"/>
                  <a:pt x="953" y="1323"/>
                </a:cubicBezTo>
                <a:cubicBezTo>
                  <a:pt x="953" y="1323"/>
                  <a:pt x="119" y="1727"/>
                  <a:pt x="60" y="1834"/>
                </a:cubicBezTo>
                <a:cubicBezTo>
                  <a:pt x="0" y="1930"/>
                  <a:pt x="965" y="2132"/>
                  <a:pt x="965" y="2132"/>
                </a:cubicBezTo>
                <a:cubicBezTo>
                  <a:pt x="965" y="2132"/>
                  <a:pt x="1417" y="3275"/>
                  <a:pt x="1488" y="3335"/>
                </a:cubicBezTo>
                <a:cubicBezTo>
                  <a:pt x="1490" y="3336"/>
                  <a:pt x="1492" y="3337"/>
                  <a:pt x="1494" y="3337"/>
                </a:cubicBezTo>
                <a:cubicBezTo>
                  <a:pt x="1575" y="3337"/>
                  <a:pt x="1883" y="2153"/>
                  <a:pt x="1953" y="2049"/>
                </a:cubicBezTo>
                <a:cubicBezTo>
                  <a:pt x="2024" y="1954"/>
                  <a:pt x="2667" y="1799"/>
                  <a:pt x="2786" y="1632"/>
                </a:cubicBezTo>
                <a:cubicBezTo>
                  <a:pt x="2905" y="1477"/>
                  <a:pt x="1941" y="1323"/>
                  <a:pt x="1846" y="1215"/>
                </a:cubicBezTo>
                <a:cubicBezTo>
                  <a:pt x="1774" y="1144"/>
                  <a:pt x="1405" y="1"/>
                  <a:pt x="129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9" name="Google Shape;129;p17"/>
          <p:cNvSpPr/>
          <p:nvPr/>
        </p:nvSpPr>
        <p:spPr>
          <a:xfrm flipH="1">
            <a:off x="2117265" y="5948547"/>
            <a:ext cx="165391" cy="189452"/>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0" name="Google Shape;130;p17"/>
          <p:cNvSpPr/>
          <p:nvPr/>
        </p:nvSpPr>
        <p:spPr>
          <a:xfrm flipH="1">
            <a:off x="-231940" y="2935206"/>
            <a:ext cx="165391" cy="188981"/>
          </a:xfrm>
          <a:custGeom>
            <a:avLst/>
            <a:gdLst/>
            <a:ahLst/>
            <a:cxnLst/>
            <a:rect l="l" t="t" r="r" b="b"/>
            <a:pathLst>
              <a:path w="3870" h="4422" extrusionOk="0">
                <a:moveTo>
                  <a:pt x="2119" y="1"/>
                </a:moveTo>
                <a:cubicBezTo>
                  <a:pt x="1977" y="1"/>
                  <a:pt x="1488" y="1525"/>
                  <a:pt x="1393" y="1620"/>
                </a:cubicBezTo>
                <a:cubicBezTo>
                  <a:pt x="1274" y="1763"/>
                  <a:pt x="0" y="1965"/>
                  <a:pt x="143" y="2168"/>
                </a:cubicBezTo>
                <a:cubicBezTo>
                  <a:pt x="298" y="2382"/>
                  <a:pt x="1155" y="2584"/>
                  <a:pt x="1262" y="2727"/>
                </a:cubicBezTo>
                <a:cubicBezTo>
                  <a:pt x="1366" y="2854"/>
                  <a:pt x="1763" y="4422"/>
                  <a:pt x="1873" y="4422"/>
                </a:cubicBezTo>
                <a:cubicBezTo>
                  <a:pt x="1876" y="4422"/>
                  <a:pt x="1879" y="4420"/>
                  <a:pt x="1881" y="4418"/>
                </a:cubicBezTo>
                <a:cubicBezTo>
                  <a:pt x="1988" y="4334"/>
                  <a:pt x="2572" y="2810"/>
                  <a:pt x="2572" y="2810"/>
                </a:cubicBezTo>
                <a:cubicBezTo>
                  <a:pt x="2572" y="2810"/>
                  <a:pt x="3870" y="2560"/>
                  <a:pt x="3774" y="2429"/>
                </a:cubicBezTo>
                <a:cubicBezTo>
                  <a:pt x="3703" y="2298"/>
                  <a:pt x="2584" y="1763"/>
                  <a:pt x="2584" y="1763"/>
                </a:cubicBezTo>
                <a:cubicBezTo>
                  <a:pt x="2584" y="1763"/>
                  <a:pt x="2274" y="1"/>
                  <a:pt x="2119" y="1"/>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1" name="Google Shape;131;p17"/>
          <p:cNvSpPr/>
          <p:nvPr/>
        </p:nvSpPr>
        <p:spPr>
          <a:xfrm flipH="1">
            <a:off x="1715415" y="4826170"/>
            <a:ext cx="165391" cy="188981"/>
          </a:xfrm>
          <a:custGeom>
            <a:avLst/>
            <a:gdLst/>
            <a:ahLst/>
            <a:cxnLst/>
            <a:rect l="l" t="t" r="r" b="b"/>
            <a:pathLst>
              <a:path w="3870" h="4422" extrusionOk="0">
                <a:moveTo>
                  <a:pt x="2132" y="1"/>
                </a:moveTo>
                <a:cubicBezTo>
                  <a:pt x="1977" y="1"/>
                  <a:pt x="1489" y="1537"/>
                  <a:pt x="1405" y="1620"/>
                </a:cubicBezTo>
                <a:cubicBezTo>
                  <a:pt x="1286" y="1775"/>
                  <a:pt x="0" y="1965"/>
                  <a:pt x="155" y="2168"/>
                </a:cubicBezTo>
                <a:cubicBezTo>
                  <a:pt x="298" y="2382"/>
                  <a:pt x="1167" y="2584"/>
                  <a:pt x="1274" y="2727"/>
                </a:cubicBezTo>
                <a:cubicBezTo>
                  <a:pt x="1367" y="2855"/>
                  <a:pt x="1763" y="4422"/>
                  <a:pt x="1884" y="4422"/>
                </a:cubicBezTo>
                <a:cubicBezTo>
                  <a:pt x="1887" y="4422"/>
                  <a:pt x="1891" y="4421"/>
                  <a:pt x="1894" y="4418"/>
                </a:cubicBezTo>
                <a:cubicBezTo>
                  <a:pt x="2001" y="4335"/>
                  <a:pt x="2584" y="2811"/>
                  <a:pt x="2584" y="2811"/>
                </a:cubicBezTo>
                <a:cubicBezTo>
                  <a:pt x="2584" y="2811"/>
                  <a:pt x="3870" y="2561"/>
                  <a:pt x="3787" y="2430"/>
                </a:cubicBezTo>
                <a:cubicBezTo>
                  <a:pt x="3691" y="2287"/>
                  <a:pt x="2596" y="1775"/>
                  <a:pt x="2596" y="1775"/>
                </a:cubicBezTo>
                <a:cubicBezTo>
                  <a:pt x="2596" y="1775"/>
                  <a:pt x="2275" y="1"/>
                  <a:pt x="2132" y="1"/>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2" name="Google Shape;132;p17"/>
          <p:cNvSpPr/>
          <p:nvPr/>
        </p:nvSpPr>
        <p:spPr>
          <a:xfrm flipH="1">
            <a:off x="321365" y="2191547"/>
            <a:ext cx="165391" cy="189452"/>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3" name="Google Shape;133;p17"/>
          <p:cNvSpPr/>
          <p:nvPr/>
        </p:nvSpPr>
        <p:spPr>
          <a:xfrm flipH="1">
            <a:off x="3327331" y="6462381"/>
            <a:ext cx="165391" cy="189452"/>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4" name="Google Shape;134;p17"/>
          <p:cNvSpPr txBox="1">
            <a:spLocks noGrp="1"/>
          </p:cNvSpPr>
          <p:nvPr>
            <p:ph type="subTitle" idx="1"/>
          </p:nvPr>
        </p:nvSpPr>
        <p:spPr>
          <a:xfrm>
            <a:off x="4564400" y="3429000"/>
            <a:ext cx="5138400" cy="1879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a:lvl1pPr>
            <a:lvl2pPr lvl="1" algn="r" rtl="0">
              <a:spcBef>
                <a:spcPts val="2133"/>
              </a:spcBef>
              <a:spcAft>
                <a:spcPts val="0"/>
              </a:spcAft>
              <a:buSzPts val="1400"/>
              <a:buNone/>
              <a:defRPr/>
            </a:lvl2pPr>
            <a:lvl3pPr lvl="2" algn="r" rtl="0">
              <a:spcBef>
                <a:spcPts val="2133"/>
              </a:spcBef>
              <a:spcAft>
                <a:spcPts val="0"/>
              </a:spcAft>
              <a:buSzPts val="1400"/>
              <a:buNone/>
              <a:defRPr/>
            </a:lvl3pPr>
            <a:lvl4pPr lvl="3" algn="r" rtl="0">
              <a:spcBef>
                <a:spcPts val="2133"/>
              </a:spcBef>
              <a:spcAft>
                <a:spcPts val="0"/>
              </a:spcAft>
              <a:buSzPts val="1400"/>
              <a:buNone/>
              <a:defRPr/>
            </a:lvl4pPr>
            <a:lvl5pPr lvl="4" algn="r" rtl="0">
              <a:spcBef>
                <a:spcPts val="2133"/>
              </a:spcBef>
              <a:spcAft>
                <a:spcPts val="0"/>
              </a:spcAft>
              <a:buSzPts val="1400"/>
              <a:buNone/>
              <a:defRPr/>
            </a:lvl5pPr>
            <a:lvl6pPr lvl="5" algn="r" rtl="0">
              <a:spcBef>
                <a:spcPts val="2133"/>
              </a:spcBef>
              <a:spcAft>
                <a:spcPts val="0"/>
              </a:spcAft>
              <a:buSzPts val="1400"/>
              <a:buNone/>
              <a:defRPr/>
            </a:lvl6pPr>
            <a:lvl7pPr lvl="6" algn="r" rtl="0">
              <a:spcBef>
                <a:spcPts val="2133"/>
              </a:spcBef>
              <a:spcAft>
                <a:spcPts val="0"/>
              </a:spcAft>
              <a:buSzPts val="1400"/>
              <a:buNone/>
              <a:defRPr/>
            </a:lvl7pPr>
            <a:lvl8pPr lvl="7" algn="r" rtl="0">
              <a:spcBef>
                <a:spcPts val="2133"/>
              </a:spcBef>
              <a:spcAft>
                <a:spcPts val="0"/>
              </a:spcAft>
              <a:buSzPts val="1400"/>
              <a:buNone/>
              <a:defRPr/>
            </a:lvl8pPr>
            <a:lvl9pPr lvl="8" algn="r" rtl="0">
              <a:spcBef>
                <a:spcPts val="2133"/>
              </a:spcBef>
              <a:spcAft>
                <a:spcPts val="2133"/>
              </a:spcAft>
              <a:buSzPts val="1400"/>
              <a:buNone/>
              <a:defRPr/>
            </a:lvl9pPr>
          </a:lstStyle>
          <a:p>
            <a:endParaRPr/>
          </a:p>
        </p:txBody>
      </p:sp>
      <p:sp>
        <p:nvSpPr>
          <p:cNvPr id="135" name="Google Shape;135;p17"/>
          <p:cNvSpPr txBox="1">
            <a:spLocks noGrp="1"/>
          </p:cNvSpPr>
          <p:nvPr>
            <p:ph type="title"/>
          </p:nvPr>
        </p:nvSpPr>
        <p:spPr>
          <a:xfrm>
            <a:off x="5664000" y="1355200"/>
            <a:ext cx="4038800" cy="1255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a:lvl1pPr>
            <a:lvl2pPr lvl="1" algn="r" rtl="0">
              <a:spcBef>
                <a:spcPts val="0"/>
              </a:spcBef>
              <a:spcAft>
                <a:spcPts val="0"/>
              </a:spcAft>
              <a:buSzPts val="3000"/>
              <a:buNone/>
              <a:defRPr/>
            </a:lvl2pPr>
            <a:lvl3pPr lvl="2" algn="r" rtl="0">
              <a:spcBef>
                <a:spcPts val="0"/>
              </a:spcBef>
              <a:spcAft>
                <a:spcPts val="0"/>
              </a:spcAft>
              <a:buSzPts val="3000"/>
              <a:buNone/>
              <a:defRPr/>
            </a:lvl3pPr>
            <a:lvl4pPr lvl="3" algn="r" rtl="0">
              <a:spcBef>
                <a:spcPts val="0"/>
              </a:spcBef>
              <a:spcAft>
                <a:spcPts val="0"/>
              </a:spcAft>
              <a:buSzPts val="3000"/>
              <a:buNone/>
              <a:defRPr/>
            </a:lvl4pPr>
            <a:lvl5pPr lvl="4" algn="r" rtl="0">
              <a:spcBef>
                <a:spcPts val="0"/>
              </a:spcBef>
              <a:spcAft>
                <a:spcPts val="0"/>
              </a:spcAft>
              <a:buSzPts val="3000"/>
              <a:buNone/>
              <a:defRPr/>
            </a:lvl5pPr>
            <a:lvl6pPr lvl="5" algn="r" rtl="0">
              <a:spcBef>
                <a:spcPts val="0"/>
              </a:spcBef>
              <a:spcAft>
                <a:spcPts val="0"/>
              </a:spcAft>
              <a:buSzPts val="3000"/>
              <a:buNone/>
              <a:defRPr/>
            </a:lvl6pPr>
            <a:lvl7pPr lvl="6" algn="r" rtl="0">
              <a:spcBef>
                <a:spcPts val="0"/>
              </a:spcBef>
              <a:spcAft>
                <a:spcPts val="0"/>
              </a:spcAft>
              <a:buSzPts val="3000"/>
              <a:buNone/>
              <a:defRPr/>
            </a:lvl7pPr>
            <a:lvl8pPr lvl="7" algn="r" rtl="0">
              <a:spcBef>
                <a:spcPts val="0"/>
              </a:spcBef>
              <a:spcAft>
                <a:spcPts val="0"/>
              </a:spcAft>
              <a:buSzPts val="3000"/>
              <a:buNone/>
              <a:defRPr/>
            </a:lvl8pPr>
            <a:lvl9pPr lvl="8" algn="r" rtl="0">
              <a:spcBef>
                <a:spcPts val="0"/>
              </a:spcBef>
              <a:spcAft>
                <a:spcPts val="0"/>
              </a:spcAft>
              <a:buSzPts val="3000"/>
              <a:buNone/>
              <a:defRPr/>
            </a:lvl9pPr>
          </a:lstStyle>
          <a:p>
            <a:endParaRPr/>
          </a:p>
        </p:txBody>
      </p:sp>
      <p:sp>
        <p:nvSpPr>
          <p:cNvPr id="136" name="Google Shape;136;p17"/>
          <p:cNvSpPr txBox="1">
            <a:spLocks noGrp="1"/>
          </p:cNvSpPr>
          <p:nvPr>
            <p:ph type="subTitle" idx="2"/>
          </p:nvPr>
        </p:nvSpPr>
        <p:spPr>
          <a:xfrm>
            <a:off x="4564400" y="2997200"/>
            <a:ext cx="5138400" cy="431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2667" b="1">
                <a:latin typeface="Quicksand"/>
                <a:ea typeface="Quicksand"/>
                <a:cs typeface="Quicksand"/>
                <a:sym typeface="Quicksand"/>
              </a:defRPr>
            </a:lvl1pPr>
            <a:lvl2pPr lvl="1" algn="r" rtl="0">
              <a:lnSpc>
                <a:spcPct val="100000"/>
              </a:lnSpc>
              <a:spcBef>
                <a:spcPts val="0"/>
              </a:spcBef>
              <a:spcAft>
                <a:spcPts val="0"/>
              </a:spcAft>
              <a:buNone/>
              <a:defRPr sz="2667" b="1">
                <a:latin typeface="Quicksand"/>
                <a:ea typeface="Quicksand"/>
                <a:cs typeface="Quicksand"/>
                <a:sym typeface="Quicksand"/>
              </a:defRPr>
            </a:lvl2pPr>
            <a:lvl3pPr lvl="2" algn="r" rtl="0">
              <a:lnSpc>
                <a:spcPct val="100000"/>
              </a:lnSpc>
              <a:spcBef>
                <a:spcPts val="0"/>
              </a:spcBef>
              <a:spcAft>
                <a:spcPts val="0"/>
              </a:spcAft>
              <a:buNone/>
              <a:defRPr sz="2667" b="1">
                <a:latin typeface="Quicksand"/>
                <a:ea typeface="Quicksand"/>
                <a:cs typeface="Quicksand"/>
                <a:sym typeface="Quicksand"/>
              </a:defRPr>
            </a:lvl3pPr>
            <a:lvl4pPr lvl="3" algn="r" rtl="0">
              <a:lnSpc>
                <a:spcPct val="100000"/>
              </a:lnSpc>
              <a:spcBef>
                <a:spcPts val="0"/>
              </a:spcBef>
              <a:spcAft>
                <a:spcPts val="0"/>
              </a:spcAft>
              <a:buNone/>
              <a:defRPr sz="2667" b="1">
                <a:latin typeface="Quicksand"/>
                <a:ea typeface="Quicksand"/>
                <a:cs typeface="Quicksand"/>
                <a:sym typeface="Quicksand"/>
              </a:defRPr>
            </a:lvl4pPr>
            <a:lvl5pPr lvl="4" algn="r" rtl="0">
              <a:lnSpc>
                <a:spcPct val="100000"/>
              </a:lnSpc>
              <a:spcBef>
                <a:spcPts val="0"/>
              </a:spcBef>
              <a:spcAft>
                <a:spcPts val="0"/>
              </a:spcAft>
              <a:buNone/>
              <a:defRPr sz="2667" b="1">
                <a:latin typeface="Quicksand"/>
                <a:ea typeface="Quicksand"/>
                <a:cs typeface="Quicksand"/>
                <a:sym typeface="Quicksand"/>
              </a:defRPr>
            </a:lvl5pPr>
            <a:lvl6pPr lvl="5" algn="r" rtl="0">
              <a:lnSpc>
                <a:spcPct val="100000"/>
              </a:lnSpc>
              <a:spcBef>
                <a:spcPts val="0"/>
              </a:spcBef>
              <a:spcAft>
                <a:spcPts val="0"/>
              </a:spcAft>
              <a:buNone/>
              <a:defRPr sz="2667" b="1">
                <a:latin typeface="Quicksand"/>
                <a:ea typeface="Quicksand"/>
                <a:cs typeface="Quicksand"/>
                <a:sym typeface="Quicksand"/>
              </a:defRPr>
            </a:lvl6pPr>
            <a:lvl7pPr lvl="6" algn="r" rtl="0">
              <a:lnSpc>
                <a:spcPct val="100000"/>
              </a:lnSpc>
              <a:spcBef>
                <a:spcPts val="0"/>
              </a:spcBef>
              <a:spcAft>
                <a:spcPts val="0"/>
              </a:spcAft>
              <a:buNone/>
              <a:defRPr sz="2667" b="1">
                <a:latin typeface="Quicksand"/>
                <a:ea typeface="Quicksand"/>
                <a:cs typeface="Quicksand"/>
                <a:sym typeface="Quicksand"/>
              </a:defRPr>
            </a:lvl7pPr>
            <a:lvl8pPr lvl="7" algn="r" rtl="0">
              <a:lnSpc>
                <a:spcPct val="100000"/>
              </a:lnSpc>
              <a:spcBef>
                <a:spcPts val="0"/>
              </a:spcBef>
              <a:spcAft>
                <a:spcPts val="0"/>
              </a:spcAft>
              <a:buNone/>
              <a:defRPr sz="2667" b="1">
                <a:latin typeface="Quicksand"/>
                <a:ea typeface="Quicksand"/>
                <a:cs typeface="Quicksand"/>
                <a:sym typeface="Quicksand"/>
              </a:defRPr>
            </a:lvl8pPr>
            <a:lvl9pPr lvl="8" algn="r" rtl="0">
              <a:lnSpc>
                <a:spcPct val="100000"/>
              </a:lnSpc>
              <a:spcBef>
                <a:spcPts val="0"/>
              </a:spcBef>
              <a:spcAft>
                <a:spcPts val="0"/>
              </a:spcAft>
              <a:buNone/>
              <a:defRPr sz="2667" b="1">
                <a:latin typeface="Quicksand"/>
                <a:ea typeface="Quicksand"/>
                <a:cs typeface="Quicksand"/>
                <a:sym typeface="Quicksand"/>
              </a:defRPr>
            </a:lvl9pPr>
          </a:lstStyle>
          <a:p>
            <a:endParaRPr/>
          </a:p>
        </p:txBody>
      </p:sp>
      <p:sp>
        <p:nvSpPr>
          <p:cNvPr id="137" name="Google Shape;137;p17"/>
          <p:cNvSpPr txBox="1">
            <a:spLocks noGrp="1"/>
          </p:cNvSpPr>
          <p:nvPr>
            <p:ph type="title" idx="3" hasCustomPrompt="1"/>
          </p:nvPr>
        </p:nvSpPr>
        <p:spPr>
          <a:xfrm>
            <a:off x="9992033" y="1710967"/>
            <a:ext cx="1250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4800">
                <a:solidFill>
                  <a:schemeClr val="accent5"/>
                </a:solidFill>
              </a:defRPr>
            </a:lvl1pPr>
            <a:lvl2pPr lvl="1" algn="ctr" rtl="0">
              <a:spcBef>
                <a:spcPts val="0"/>
              </a:spcBef>
              <a:spcAft>
                <a:spcPts val="0"/>
              </a:spcAft>
              <a:buClr>
                <a:schemeClr val="accent5"/>
              </a:buClr>
              <a:buSzPts val="3600"/>
              <a:buNone/>
              <a:defRPr sz="4800">
                <a:solidFill>
                  <a:schemeClr val="accent5"/>
                </a:solidFill>
              </a:defRPr>
            </a:lvl2pPr>
            <a:lvl3pPr lvl="2" algn="ctr" rtl="0">
              <a:spcBef>
                <a:spcPts val="0"/>
              </a:spcBef>
              <a:spcAft>
                <a:spcPts val="0"/>
              </a:spcAft>
              <a:buClr>
                <a:schemeClr val="accent5"/>
              </a:buClr>
              <a:buSzPts val="3600"/>
              <a:buNone/>
              <a:defRPr sz="4800">
                <a:solidFill>
                  <a:schemeClr val="accent5"/>
                </a:solidFill>
              </a:defRPr>
            </a:lvl3pPr>
            <a:lvl4pPr lvl="3" algn="ctr" rtl="0">
              <a:spcBef>
                <a:spcPts val="0"/>
              </a:spcBef>
              <a:spcAft>
                <a:spcPts val="0"/>
              </a:spcAft>
              <a:buClr>
                <a:schemeClr val="accent5"/>
              </a:buClr>
              <a:buSzPts val="3600"/>
              <a:buNone/>
              <a:defRPr sz="4800">
                <a:solidFill>
                  <a:schemeClr val="accent5"/>
                </a:solidFill>
              </a:defRPr>
            </a:lvl4pPr>
            <a:lvl5pPr lvl="4" algn="ctr" rtl="0">
              <a:spcBef>
                <a:spcPts val="0"/>
              </a:spcBef>
              <a:spcAft>
                <a:spcPts val="0"/>
              </a:spcAft>
              <a:buClr>
                <a:schemeClr val="accent5"/>
              </a:buClr>
              <a:buSzPts val="3600"/>
              <a:buNone/>
              <a:defRPr sz="4800">
                <a:solidFill>
                  <a:schemeClr val="accent5"/>
                </a:solidFill>
              </a:defRPr>
            </a:lvl5pPr>
            <a:lvl6pPr lvl="5" algn="ctr" rtl="0">
              <a:spcBef>
                <a:spcPts val="0"/>
              </a:spcBef>
              <a:spcAft>
                <a:spcPts val="0"/>
              </a:spcAft>
              <a:buClr>
                <a:schemeClr val="accent5"/>
              </a:buClr>
              <a:buSzPts val="3600"/>
              <a:buNone/>
              <a:defRPr sz="4800">
                <a:solidFill>
                  <a:schemeClr val="accent5"/>
                </a:solidFill>
              </a:defRPr>
            </a:lvl6pPr>
            <a:lvl7pPr lvl="6" algn="ctr" rtl="0">
              <a:spcBef>
                <a:spcPts val="0"/>
              </a:spcBef>
              <a:spcAft>
                <a:spcPts val="0"/>
              </a:spcAft>
              <a:buClr>
                <a:schemeClr val="accent5"/>
              </a:buClr>
              <a:buSzPts val="3600"/>
              <a:buNone/>
              <a:defRPr sz="4800">
                <a:solidFill>
                  <a:schemeClr val="accent5"/>
                </a:solidFill>
              </a:defRPr>
            </a:lvl7pPr>
            <a:lvl8pPr lvl="7" algn="ctr" rtl="0">
              <a:spcBef>
                <a:spcPts val="0"/>
              </a:spcBef>
              <a:spcAft>
                <a:spcPts val="0"/>
              </a:spcAft>
              <a:buClr>
                <a:schemeClr val="accent5"/>
              </a:buClr>
              <a:buSzPts val="3600"/>
              <a:buNone/>
              <a:defRPr sz="4800">
                <a:solidFill>
                  <a:schemeClr val="accent5"/>
                </a:solidFill>
              </a:defRPr>
            </a:lvl8pPr>
            <a:lvl9pPr lvl="8" algn="ctr" rtl="0">
              <a:spcBef>
                <a:spcPts val="0"/>
              </a:spcBef>
              <a:spcAft>
                <a:spcPts val="0"/>
              </a:spcAft>
              <a:buClr>
                <a:schemeClr val="accent5"/>
              </a:buClr>
              <a:buSzPts val="3600"/>
              <a:buNone/>
              <a:defRPr sz="4800">
                <a:solidFill>
                  <a:schemeClr val="accent5"/>
                </a:solidFill>
              </a:defRPr>
            </a:lvl9pPr>
          </a:lstStyle>
          <a:p>
            <a:r>
              <a:t>xx%</a:t>
            </a:r>
          </a:p>
        </p:txBody>
      </p:sp>
    </p:spTree>
    <p:extLst>
      <p:ext uri="{BB962C8B-B14F-4D97-AF65-F5344CB8AC3E}">
        <p14:creationId xmlns:p14="http://schemas.microsoft.com/office/powerpoint/2010/main" val="3443212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38"/>
        <p:cNvGrpSpPr/>
        <p:nvPr/>
      </p:nvGrpSpPr>
      <p:grpSpPr>
        <a:xfrm>
          <a:off x="0" y="0"/>
          <a:ext cx="0" cy="0"/>
          <a:chOff x="0" y="0"/>
          <a:chExt cx="0" cy="0"/>
        </a:xfrm>
      </p:grpSpPr>
      <p:sp>
        <p:nvSpPr>
          <p:cNvPr id="139" name="Google Shape;139;p18"/>
          <p:cNvSpPr txBox="1">
            <a:spLocks noGrp="1"/>
          </p:cNvSpPr>
          <p:nvPr>
            <p:ph type="title"/>
          </p:nvPr>
        </p:nvSpPr>
        <p:spPr>
          <a:xfrm>
            <a:off x="2203800" y="593367"/>
            <a:ext cx="7784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40" name="Google Shape;140;p18"/>
          <p:cNvSpPr/>
          <p:nvPr/>
        </p:nvSpPr>
        <p:spPr>
          <a:xfrm rot="10800000" flipH="1">
            <a:off x="1" y="-24421"/>
            <a:ext cx="1803033" cy="2005621"/>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 name="Google Shape;141;p18"/>
          <p:cNvSpPr/>
          <p:nvPr/>
        </p:nvSpPr>
        <p:spPr>
          <a:xfrm flipH="1">
            <a:off x="10566768" y="5461979"/>
            <a:ext cx="1803033" cy="2005621"/>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3623771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142"/>
        <p:cNvGrpSpPr/>
        <p:nvPr/>
      </p:nvGrpSpPr>
      <p:grpSpPr>
        <a:xfrm>
          <a:off x="0" y="0"/>
          <a:ext cx="0" cy="0"/>
          <a:chOff x="0" y="0"/>
          <a:chExt cx="0" cy="0"/>
        </a:xfrm>
      </p:grpSpPr>
      <p:sp>
        <p:nvSpPr>
          <p:cNvPr id="143" name="Google Shape;143;p19"/>
          <p:cNvSpPr txBox="1">
            <a:spLocks noGrp="1"/>
          </p:cNvSpPr>
          <p:nvPr>
            <p:ph type="title"/>
          </p:nvPr>
        </p:nvSpPr>
        <p:spPr>
          <a:xfrm>
            <a:off x="2203800" y="593367"/>
            <a:ext cx="7784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44" name="Google Shape;144;p19"/>
          <p:cNvSpPr/>
          <p:nvPr/>
        </p:nvSpPr>
        <p:spPr>
          <a:xfrm rot="10800000">
            <a:off x="10388968" y="-24421"/>
            <a:ext cx="1803033" cy="2005621"/>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5" name="Google Shape;145;p19"/>
          <p:cNvSpPr/>
          <p:nvPr/>
        </p:nvSpPr>
        <p:spPr>
          <a:xfrm>
            <a:off x="-177799" y="5461979"/>
            <a:ext cx="1803033" cy="2005621"/>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1413485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146"/>
        <p:cNvGrpSpPr/>
        <p:nvPr/>
      </p:nvGrpSpPr>
      <p:grpSpPr>
        <a:xfrm>
          <a:off x="0" y="0"/>
          <a:ext cx="0" cy="0"/>
          <a:chOff x="0" y="0"/>
          <a:chExt cx="0" cy="0"/>
        </a:xfrm>
      </p:grpSpPr>
      <p:sp>
        <p:nvSpPr>
          <p:cNvPr id="147" name="Google Shape;147;p20"/>
          <p:cNvSpPr txBox="1">
            <a:spLocks noGrp="1"/>
          </p:cNvSpPr>
          <p:nvPr>
            <p:ph type="title"/>
          </p:nvPr>
        </p:nvSpPr>
        <p:spPr>
          <a:xfrm>
            <a:off x="2203800" y="593367"/>
            <a:ext cx="7784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48" name="Google Shape;148;p20"/>
          <p:cNvSpPr/>
          <p:nvPr/>
        </p:nvSpPr>
        <p:spPr>
          <a:xfrm rot="10800000">
            <a:off x="-403943" y="838112"/>
            <a:ext cx="1878177" cy="6019877"/>
          </a:xfrm>
          <a:custGeom>
            <a:avLst/>
            <a:gdLst/>
            <a:ahLst/>
            <a:cxnLst/>
            <a:rect l="l" t="t" r="r" b="b"/>
            <a:pathLst>
              <a:path w="25301" h="81094" extrusionOk="0">
                <a:moveTo>
                  <a:pt x="10037" y="1"/>
                </a:moveTo>
                <a:cubicBezTo>
                  <a:pt x="9144" y="691"/>
                  <a:pt x="8275" y="1465"/>
                  <a:pt x="7453" y="2299"/>
                </a:cubicBezTo>
                <a:lnTo>
                  <a:pt x="7263" y="2501"/>
                </a:lnTo>
                <a:cubicBezTo>
                  <a:pt x="6977" y="2799"/>
                  <a:pt x="6703" y="3096"/>
                  <a:pt x="6417" y="3406"/>
                </a:cubicBezTo>
                <a:cubicBezTo>
                  <a:pt x="6370" y="3465"/>
                  <a:pt x="6310" y="3537"/>
                  <a:pt x="6251" y="3596"/>
                </a:cubicBezTo>
                <a:cubicBezTo>
                  <a:pt x="5191" y="4823"/>
                  <a:pt x="4274" y="6097"/>
                  <a:pt x="3524" y="7394"/>
                </a:cubicBezTo>
                <a:cubicBezTo>
                  <a:pt x="3453" y="7514"/>
                  <a:pt x="3393" y="7621"/>
                  <a:pt x="3334" y="7740"/>
                </a:cubicBezTo>
                <a:cubicBezTo>
                  <a:pt x="3310" y="7799"/>
                  <a:pt x="3262" y="7871"/>
                  <a:pt x="3227" y="7930"/>
                </a:cubicBezTo>
                <a:cubicBezTo>
                  <a:pt x="2846" y="8645"/>
                  <a:pt x="2536" y="9347"/>
                  <a:pt x="2274" y="10038"/>
                </a:cubicBezTo>
                <a:cubicBezTo>
                  <a:pt x="2036" y="10716"/>
                  <a:pt x="1834" y="11383"/>
                  <a:pt x="1679" y="12062"/>
                </a:cubicBezTo>
                <a:cubicBezTo>
                  <a:pt x="1667" y="12121"/>
                  <a:pt x="1655" y="12205"/>
                  <a:pt x="1643" y="12264"/>
                </a:cubicBezTo>
                <a:cubicBezTo>
                  <a:pt x="1345" y="13609"/>
                  <a:pt x="1226" y="15014"/>
                  <a:pt x="1250" y="16396"/>
                </a:cubicBezTo>
                <a:cubicBezTo>
                  <a:pt x="1238" y="16455"/>
                  <a:pt x="1250" y="16527"/>
                  <a:pt x="1250" y="16586"/>
                </a:cubicBezTo>
                <a:cubicBezTo>
                  <a:pt x="1298" y="17991"/>
                  <a:pt x="1488" y="19384"/>
                  <a:pt x="1857" y="20729"/>
                </a:cubicBezTo>
                <a:cubicBezTo>
                  <a:pt x="1857" y="20789"/>
                  <a:pt x="1893" y="20860"/>
                  <a:pt x="1905" y="20920"/>
                </a:cubicBezTo>
                <a:cubicBezTo>
                  <a:pt x="2250" y="22158"/>
                  <a:pt x="2727" y="23349"/>
                  <a:pt x="3322" y="24480"/>
                </a:cubicBezTo>
                <a:cubicBezTo>
                  <a:pt x="3381" y="24599"/>
                  <a:pt x="3441" y="24718"/>
                  <a:pt x="3512" y="24837"/>
                </a:cubicBezTo>
                <a:cubicBezTo>
                  <a:pt x="3548" y="24897"/>
                  <a:pt x="3584" y="24968"/>
                  <a:pt x="3631" y="25039"/>
                </a:cubicBezTo>
                <a:cubicBezTo>
                  <a:pt x="3667" y="25099"/>
                  <a:pt x="3703" y="25182"/>
                  <a:pt x="3750" y="25242"/>
                </a:cubicBezTo>
                <a:cubicBezTo>
                  <a:pt x="4060" y="25754"/>
                  <a:pt x="4405" y="26278"/>
                  <a:pt x="4774" y="26766"/>
                </a:cubicBezTo>
                <a:cubicBezTo>
                  <a:pt x="5453" y="27647"/>
                  <a:pt x="6203" y="28492"/>
                  <a:pt x="6906" y="29361"/>
                </a:cubicBezTo>
                <a:cubicBezTo>
                  <a:pt x="6965" y="29421"/>
                  <a:pt x="7025" y="29492"/>
                  <a:pt x="7072" y="29552"/>
                </a:cubicBezTo>
                <a:cubicBezTo>
                  <a:pt x="7144" y="29647"/>
                  <a:pt x="7203" y="29719"/>
                  <a:pt x="7263" y="29802"/>
                </a:cubicBezTo>
                <a:cubicBezTo>
                  <a:pt x="7334" y="29897"/>
                  <a:pt x="7394" y="29969"/>
                  <a:pt x="7453" y="30064"/>
                </a:cubicBezTo>
                <a:cubicBezTo>
                  <a:pt x="8275" y="31159"/>
                  <a:pt x="8965" y="32338"/>
                  <a:pt x="9204" y="33695"/>
                </a:cubicBezTo>
                <a:cubicBezTo>
                  <a:pt x="9215" y="33755"/>
                  <a:pt x="9215" y="33826"/>
                  <a:pt x="9227" y="33886"/>
                </a:cubicBezTo>
                <a:cubicBezTo>
                  <a:pt x="9442" y="35338"/>
                  <a:pt x="9120" y="36708"/>
                  <a:pt x="8513" y="38017"/>
                </a:cubicBezTo>
                <a:cubicBezTo>
                  <a:pt x="8489" y="38077"/>
                  <a:pt x="8453" y="38160"/>
                  <a:pt x="8430" y="38220"/>
                </a:cubicBezTo>
                <a:cubicBezTo>
                  <a:pt x="8156" y="38779"/>
                  <a:pt x="7834" y="39327"/>
                  <a:pt x="7453" y="39887"/>
                </a:cubicBezTo>
                <a:cubicBezTo>
                  <a:pt x="7394" y="39982"/>
                  <a:pt x="7322" y="40077"/>
                  <a:pt x="7263" y="40184"/>
                </a:cubicBezTo>
                <a:cubicBezTo>
                  <a:pt x="6739" y="40910"/>
                  <a:pt x="6191" y="41637"/>
                  <a:pt x="5608" y="42351"/>
                </a:cubicBezTo>
                <a:cubicBezTo>
                  <a:pt x="5548" y="42411"/>
                  <a:pt x="5489" y="42482"/>
                  <a:pt x="5453" y="42542"/>
                </a:cubicBezTo>
                <a:cubicBezTo>
                  <a:pt x="4774" y="43363"/>
                  <a:pt x="4108" y="44197"/>
                  <a:pt x="3512" y="45018"/>
                </a:cubicBezTo>
                <a:cubicBezTo>
                  <a:pt x="3500" y="45030"/>
                  <a:pt x="3500" y="45042"/>
                  <a:pt x="3489" y="45066"/>
                </a:cubicBezTo>
                <a:cubicBezTo>
                  <a:pt x="3429" y="45137"/>
                  <a:pt x="3381" y="45221"/>
                  <a:pt x="3322" y="45304"/>
                </a:cubicBezTo>
                <a:cubicBezTo>
                  <a:pt x="3012" y="45744"/>
                  <a:pt x="2715" y="46209"/>
                  <a:pt x="2429" y="46685"/>
                </a:cubicBezTo>
                <a:cubicBezTo>
                  <a:pt x="2393" y="46745"/>
                  <a:pt x="2357" y="46816"/>
                  <a:pt x="2322" y="46875"/>
                </a:cubicBezTo>
                <a:cubicBezTo>
                  <a:pt x="1584" y="48185"/>
                  <a:pt x="988" y="49566"/>
                  <a:pt x="595" y="51019"/>
                </a:cubicBezTo>
                <a:cubicBezTo>
                  <a:pt x="572" y="51078"/>
                  <a:pt x="548" y="51150"/>
                  <a:pt x="536" y="51209"/>
                </a:cubicBezTo>
                <a:cubicBezTo>
                  <a:pt x="179" y="52567"/>
                  <a:pt x="0" y="53948"/>
                  <a:pt x="36" y="55341"/>
                </a:cubicBezTo>
                <a:cubicBezTo>
                  <a:pt x="36" y="55400"/>
                  <a:pt x="36" y="55484"/>
                  <a:pt x="48" y="55543"/>
                </a:cubicBezTo>
                <a:cubicBezTo>
                  <a:pt x="60" y="55948"/>
                  <a:pt x="95" y="56341"/>
                  <a:pt x="131" y="56746"/>
                </a:cubicBezTo>
                <a:cubicBezTo>
                  <a:pt x="250" y="57746"/>
                  <a:pt x="512" y="58722"/>
                  <a:pt x="869" y="59675"/>
                </a:cubicBezTo>
                <a:cubicBezTo>
                  <a:pt x="893" y="59734"/>
                  <a:pt x="905" y="59818"/>
                  <a:pt x="941" y="59865"/>
                </a:cubicBezTo>
                <a:cubicBezTo>
                  <a:pt x="1488" y="61282"/>
                  <a:pt x="2310" y="62580"/>
                  <a:pt x="3322" y="63687"/>
                </a:cubicBezTo>
                <a:cubicBezTo>
                  <a:pt x="3381" y="63759"/>
                  <a:pt x="3453" y="63830"/>
                  <a:pt x="3512" y="63889"/>
                </a:cubicBezTo>
                <a:lnTo>
                  <a:pt x="3631" y="64009"/>
                </a:lnTo>
                <a:lnTo>
                  <a:pt x="3822" y="64199"/>
                </a:lnTo>
                <a:cubicBezTo>
                  <a:pt x="4774" y="65104"/>
                  <a:pt x="5882" y="65818"/>
                  <a:pt x="7096" y="66318"/>
                </a:cubicBezTo>
                <a:cubicBezTo>
                  <a:pt x="7156" y="66330"/>
                  <a:pt x="7203" y="66342"/>
                  <a:pt x="7251" y="66366"/>
                </a:cubicBezTo>
                <a:cubicBezTo>
                  <a:pt x="7310" y="66390"/>
                  <a:pt x="7382" y="66402"/>
                  <a:pt x="7441" y="66437"/>
                </a:cubicBezTo>
                <a:cubicBezTo>
                  <a:pt x="8644" y="66866"/>
                  <a:pt x="9918" y="67080"/>
                  <a:pt x="11180" y="67342"/>
                </a:cubicBezTo>
                <a:cubicBezTo>
                  <a:pt x="11240" y="67354"/>
                  <a:pt x="11311" y="67378"/>
                  <a:pt x="11370" y="67390"/>
                </a:cubicBezTo>
                <a:cubicBezTo>
                  <a:pt x="11894" y="67497"/>
                  <a:pt x="12418" y="67616"/>
                  <a:pt x="12918" y="67759"/>
                </a:cubicBezTo>
                <a:cubicBezTo>
                  <a:pt x="13442" y="67926"/>
                  <a:pt x="13978" y="68104"/>
                  <a:pt x="14478" y="68331"/>
                </a:cubicBezTo>
                <a:cubicBezTo>
                  <a:pt x="14633" y="68390"/>
                  <a:pt x="14776" y="68450"/>
                  <a:pt x="14930" y="68521"/>
                </a:cubicBezTo>
                <a:lnTo>
                  <a:pt x="15109" y="68604"/>
                </a:lnTo>
                <a:cubicBezTo>
                  <a:pt x="15169" y="68640"/>
                  <a:pt x="15240" y="68664"/>
                  <a:pt x="15300" y="68700"/>
                </a:cubicBezTo>
                <a:cubicBezTo>
                  <a:pt x="16669" y="69378"/>
                  <a:pt x="17931" y="70295"/>
                  <a:pt x="19038" y="71343"/>
                </a:cubicBezTo>
                <a:lnTo>
                  <a:pt x="19229" y="71545"/>
                </a:lnTo>
                <a:cubicBezTo>
                  <a:pt x="19586" y="71902"/>
                  <a:pt x="19931" y="72271"/>
                  <a:pt x="20241" y="72652"/>
                </a:cubicBezTo>
                <a:cubicBezTo>
                  <a:pt x="20300" y="72712"/>
                  <a:pt x="20360" y="72795"/>
                  <a:pt x="20407" y="72855"/>
                </a:cubicBezTo>
                <a:cubicBezTo>
                  <a:pt x="20931" y="73522"/>
                  <a:pt x="21384" y="74236"/>
                  <a:pt x="21788" y="74974"/>
                </a:cubicBezTo>
                <a:cubicBezTo>
                  <a:pt x="22134" y="75629"/>
                  <a:pt x="22431" y="76296"/>
                  <a:pt x="22741" y="76986"/>
                </a:cubicBezTo>
                <a:cubicBezTo>
                  <a:pt x="22777" y="77046"/>
                  <a:pt x="22800" y="77117"/>
                  <a:pt x="22836" y="77177"/>
                </a:cubicBezTo>
                <a:cubicBezTo>
                  <a:pt x="22872" y="77284"/>
                  <a:pt x="22920" y="77367"/>
                  <a:pt x="22967" y="77474"/>
                </a:cubicBezTo>
                <a:cubicBezTo>
                  <a:pt x="23027" y="77629"/>
                  <a:pt x="23098" y="77760"/>
                  <a:pt x="23158" y="77903"/>
                </a:cubicBezTo>
                <a:cubicBezTo>
                  <a:pt x="23562" y="78760"/>
                  <a:pt x="24003" y="79594"/>
                  <a:pt x="24586" y="80320"/>
                </a:cubicBezTo>
                <a:cubicBezTo>
                  <a:pt x="24813" y="80606"/>
                  <a:pt x="25051" y="80856"/>
                  <a:pt x="25301" y="81094"/>
                </a:cubicBezTo>
                <a:lnTo>
                  <a:pt x="25301" y="1"/>
                </a:ln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 name="Google Shape;149;p20"/>
          <p:cNvSpPr/>
          <p:nvPr/>
        </p:nvSpPr>
        <p:spPr>
          <a:xfrm rot="-5400000">
            <a:off x="8326788" y="2366545"/>
            <a:ext cx="6282976" cy="1501009"/>
          </a:xfrm>
          <a:custGeom>
            <a:avLst/>
            <a:gdLst/>
            <a:ahLst/>
            <a:cxnLst/>
            <a:rect l="l" t="t" r="r" b="b"/>
            <a:pathLst>
              <a:path w="143055" h="34176" extrusionOk="0">
                <a:moveTo>
                  <a:pt x="36120" y="0"/>
                </a:moveTo>
                <a:cubicBezTo>
                  <a:pt x="34770" y="0"/>
                  <a:pt x="33414" y="77"/>
                  <a:pt x="32076" y="255"/>
                </a:cubicBezTo>
                <a:cubicBezTo>
                  <a:pt x="31088" y="398"/>
                  <a:pt x="30088" y="588"/>
                  <a:pt x="29123" y="826"/>
                </a:cubicBezTo>
                <a:lnTo>
                  <a:pt x="28766" y="910"/>
                </a:lnTo>
                <a:cubicBezTo>
                  <a:pt x="28587" y="957"/>
                  <a:pt x="28409" y="1005"/>
                  <a:pt x="28218" y="1064"/>
                </a:cubicBezTo>
                <a:cubicBezTo>
                  <a:pt x="27825" y="1160"/>
                  <a:pt x="27421" y="1291"/>
                  <a:pt x="27028" y="1421"/>
                </a:cubicBezTo>
                <a:cubicBezTo>
                  <a:pt x="25015" y="2076"/>
                  <a:pt x="23063" y="2934"/>
                  <a:pt x="21205" y="3981"/>
                </a:cubicBezTo>
                <a:cubicBezTo>
                  <a:pt x="21086" y="4053"/>
                  <a:pt x="20967" y="4124"/>
                  <a:pt x="20848" y="4184"/>
                </a:cubicBezTo>
                <a:cubicBezTo>
                  <a:pt x="18824" y="5362"/>
                  <a:pt x="16907" y="6732"/>
                  <a:pt x="15133" y="8279"/>
                </a:cubicBezTo>
                <a:cubicBezTo>
                  <a:pt x="14979" y="8399"/>
                  <a:pt x="14848" y="8518"/>
                  <a:pt x="14717" y="8637"/>
                </a:cubicBezTo>
                <a:cubicBezTo>
                  <a:pt x="14228" y="9065"/>
                  <a:pt x="13752" y="9518"/>
                  <a:pt x="13288" y="9982"/>
                </a:cubicBezTo>
                <a:lnTo>
                  <a:pt x="12931" y="10339"/>
                </a:lnTo>
                <a:cubicBezTo>
                  <a:pt x="12026" y="11244"/>
                  <a:pt x="11169" y="12197"/>
                  <a:pt x="10359" y="13197"/>
                </a:cubicBezTo>
                <a:cubicBezTo>
                  <a:pt x="9740" y="13935"/>
                  <a:pt x="9168" y="14709"/>
                  <a:pt x="8609" y="15483"/>
                </a:cubicBezTo>
                <a:cubicBezTo>
                  <a:pt x="8537" y="15602"/>
                  <a:pt x="8454" y="15721"/>
                  <a:pt x="8359" y="15840"/>
                </a:cubicBezTo>
                <a:cubicBezTo>
                  <a:pt x="7275" y="17388"/>
                  <a:pt x="6275" y="19007"/>
                  <a:pt x="5382" y="20674"/>
                </a:cubicBezTo>
                <a:cubicBezTo>
                  <a:pt x="5263" y="20888"/>
                  <a:pt x="5144" y="21102"/>
                  <a:pt x="5025" y="21329"/>
                </a:cubicBezTo>
                <a:cubicBezTo>
                  <a:pt x="4787" y="21781"/>
                  <a:pt x="4561" y="22222"/>
                  <a:pt x="4346" y="22686"/>
                </a:cubicBezTo>
                <a:lnTo>
                  <a:pt x="4168" y="23043"/>
                </a:lnTo>
                <a:cubicBezTo>
                  <a:pt x="3096" y="25258"/>
                  <a:pt x="2167" y="27556"/>
                  <a:pt x="1346" y="29889"/>
                </a:cubicBezTo>
                <a:cubicBezTo>
                  <a:pt x="1310" y="30008"/>
                  <a:pt x="1263" y="30127"/>
                  <a:pt x="1227" y="30246"/>
                </a:cubicBezTo>
                <a:cubicBezTo>
                  <a:pt x="786" y="31544"/>
                  <a:pt x="370" y="32854"/>
                  <a:pt x="0" y="34176"/>
                </a:cubicBezTo>
                <a:lnTo>
                  <a:pt x="143054" y="34033"/>
                </a:lnTo>
                <a:cubicBezTo>
                  <a:pt x="142875" y="32735"/>
                  <a:pt x="142602" y="31413"/>
                  <a:pt x="142221" y="30127"/>
                </a:cubicBezTo>
                <a:lnTo>
                  <a:pt x="142125" y="29770"/>
                </a:lnTo>
                <a:cubicBezTo>
                  <a:pt x="141590" y="27782"/>
                  <a:pt x="140911" y="25782"/>
                  <a:pt x="140101" y="23853"/>
                </a:cubicBezTo>
                <a:cubicBezTo>
                  <a:pt x="140006" y="23555"/>
                  <a:pt x="139863" y="23269"/>
                  <a:pt x="139744" y="22984"/>
                </a:cubicBezTo>
                <a:cubicBezTo>
                  <a:pt x="139732" y="22972"/>
                  <a:pt x="139720" y="22936"/>
                  <a:pt x="139720" y="22924"/>
                </a:cubicBezTo>
                <a:cubicBezTo>
                  <a:pt x="139661" y="22805"/>
                  <a:pt x="139601" y="22686"/>
                  <a:pt x="139554" y="22567"/>
                </a:cubicBezTo>
                <a:cubicBezTo>
                  <a:pt x="138458" y="20114"/>
                  <a:pt x="137208" y="17781"/>
                  <a:pt x="135898" y="15721"/>
                </a:cubicBezTo>
                <a:lnTo>
                  <a:pt x="135672" y="15364"/>
                </a:lnTo>
                <a:cubicBezTo>
                  <a:pt x="134767" y="13947"/>
                  <a:pt x="133827" y="12673"/>
                  <a:pt x="132898" y="11554"/>
                </a:cubicBezTo>
                <a:cubicBezTo>
                  <a:pt x="132660" y="11256"/>
                  <a:pt x="132410" y="10970"/>
                  <a:pt x="132160" y="10696"/>
                </a:cubicBezTo>
                <a:cubicBezTo>
                  <a:pt x="132041" y="10542"/>
                  <a:pt x="131934" y="10423"/>
                  <a:pt x="131803" y="10292"/>
                </a:cubicBezTo>
                <a:cubicBezTo>
                  <a:pt x="131231" y="9684"/>
                  <a:pt x="130636" y="9089"/>
                  <a:pt x="130017" y="8518"/>
                </a:cubicBezTo>
                <a:lnTo>
                  <a:pt x="129612" y="8160"/>
                </a:lnTo>
                <a:cubicBezTo>
                  <a:pt x="127957" y="6684"/>
                  <a:pt x="126147" y="5398"/>
                  <a:pt x="124230" y="4303"/>
                </a:cubicBezTo>
                <a:cubicBezTo>
                  <a:pt x="124111" y="4231"/>
                  <a:pt x="123992" y="4160"/>
                  <a:pt x="123873" y="4100"/>
                </a:cubicBezTo>
                <a:cubicBezTo>
                  <a:pt x="121635" y="2874"/>
                  <a:pt x="119265" y="1922"/>
                  <a:pt x="116825" y="1326"/>
                </a:cubicBezTo>
                <a:cubicBezTo>
                  <a:pt x="116646" y="1267"/>
                  <a:pt x="116467" y="1231"/>
                  <a:pt x="116289" y="1195"/>
                </a:cubicBezTo>
                <a:cubicBezTo>
                  <a:pt x="116170" y="1171"/>
                  <a:pt x="116051" y="1136"/>
                  <a:pt x="115932" y="1124"/>
                </a:cubicBezTo>
                <a:cubicBezTo>
                  <a:pt x="115682" y="1064"/>
                  <a:pt x="115432" y="1017"/>
                  <a:pt x="115182" y="969"/>
                </a:cubicBezTo>
                <a:cubicBezTo>
                  <a:pt x="113740" y="702"/>
                  <a:pt x="112279" y="567"/>
                  <a:pt x="110821" y="567"/>
                </a:cubicBezTo>
                <a:cubicBezTo>
                  <a:pt x="110002" y="567"/>
                  <a:pt x="109184" y="610"/>
                  <a:pt x="108371" y="695"/>
                </a:cubicBezTo>
                <a:cubicBezTo>
                  <a:pt x="108252" y="695"/>
                  <a:pt x="108133" y="707"/>
                  <a:pt x="108014" y="719"/>
                </a:cubicBezTo>
                <a:cubicBezTo>
                  <a:pt x="107466" y="790"/>
                  <a:pt x="106919" y="874"/>
                  <a:pt x="106371" y="993"/>
                </a:cubicBezTo>
                <a:cubicBezTo>
                  <a:pt x="105859" y="1076"/>
                  <a:pt x="105335" y="1195"/>
                  <a:pt x="104835" y="1350"/>
                </a:cubicBezTo>
                <a:cubicBezTo>
                  <a:pt x="104406" y="1469"/>
                  <a:pt x="103990" y="1588"/>
                  <a:pt x="103573" y="1731"/>
                </a:cubicBezTo>
                <a:cubicBezTo>
                  <a:pt x="102478" y="2100"/>
                  <a:pt x="101454" y="2553"/>
                  <a:pt x="100442" y="3053"/>
                </a:cubicBezTo>
                <a:cubicBezTo>
                  <a:pt x="100323" y="3136"/>
                  <a:pt x="100203" y="3196"/>
                  <a:pt x="100084" y="3255"/>
                </a:cubicBezTo>
                <a:cubicBezTo>
                  <a:pt x="97441" y="4636"/>
                  <a:pt x="95000" y="6410"/>
                  <a:pt x="92560" y="8220"/>
                </a:cubicBezTo>
                <a:cubicBezTo>
                  <a:pt x="92536" y="8220"/>
                  <a:pt x="92524" y="8232"/>
                  <a:pt x="92524" y="8232"/>
                </a:cubicBezTo>
                <a:lnTo>
                  <a:pt x="92167" y="8506"/>
                </a:lnTo>
                <a:cubicBezTo>
                  <a:pt x="92143" y="8529"/>
                  <a:pt x="92107" y="8565"/>
                  <a:pt x="92083" y="8577"/>
                </a:cubicBezTo>
                <a:cubicBezTo>
                  <a:pt x="90809" y="9530"/>
                  <a:pt x="89547" y="10482"/>
                  <a:pt x="88250" y="11375"/>
                </a:cubicBezTo>
                <a:cubicBezTo>
                  <a:pt x="87083" y="12185"/>
                  <a:pt x="85868" y="12971"/>
                  <a:pt x="84606" y="13673"/>
                </a:cubicBezTo>
                <a:cubicBezTo>
                  <a:pt x="84487" y="13744"/>
                  <a:pt x="84368" y="13804"/>
                  <a:pt x="84249" y="13875"/>
                </a:cubicBezTo>
                <a:cubicBezTo>
                  <a:pt x="83154" y="14459"/>
                  <a:pt x="82023" y="14995"/>
                  <a:pt x="80868" y="15435"/>
                </a:cubicBezTo>
                <a:cubicBezTo>
                  <a:pt x="80546" y="15554"/>
                  <a:pt x="80201" y="15697"/>
                  <a:pt x="79879" y="15792"/>
                </a:cubicBezTo>
                <a:cubicBezTo>
                  <a:pt x="78832" y="16138"/>
                  <a:pt x="77760" y="16400"/>
                  <a:pt x="76689" y="16590"/>
                </a:cubicBezTo>
                <a:lnTo>
                  <a:pt x="76331" y="16626"/>
                </a:lnTo>
                <a:cubicBezTo>
                  <a:pt x="75641" y="16716"/>
                  <a:pt x="74940" y="16764"/>
                  <a:pt x="74237" y="16764"/>
                </a:cubicBezTo>
                <a:cubicBezTo>
                  <a:pt x="73278" y="16764"/>
                  <a:pt x="72314" y="16675"/>
                  <a:pt x="71367" y="16483"/>
                </a:cubicBezTo>
                <a:cubicBezTo>
                  <a:pt x="70557" y="16316"/>
                  <a:pt x="69795" y="16078"/>
                  <a:pt x="69057" y="15792"/>
                </a:cubicBezTo>
                <a:cubicBezTo>
                  <a:pt x="68950" y="15745"/>
                  <a:pt x="68842" y="15721"/>
                  <a:pt x="68759" y="15673"/>
                </a:cubicBezTo>
                <a:cubicBezTo>
                  <a:pt x="68640" y="15614"/>
                  <a:pt x="68521" y="15566"/>
                  <a:pt x="68402" y="15507"/>
                </a:cubicBezTo>
                <a:cubicBezTo>
                  <a:pt x="68342" y="15483"/>
                  <a:pt x="68271" y="15447"/>
                  <a:pt x="68211" y="15423"/>
                </a:cubicBezTo>
                <a:cubicBezTo>
                  <a:pt x="65544" y="14221"/>
                  <a:pt x="63175" y="12351"/>
                  <a:pt x="60829" y="10434"/>
                </a:cubicBezTo>
                <a:cubicBezTo>
                  <a:pt x="60710" y="10351"/>
                  <a:pt x="60591" y="10244"/>
                  <a:pt x="60472" y="10137"/>
                </a:cubicBezTo>
                <a:cubicBezTo>
                  <a:pt x="59829" y="9637"/>
                  <a:pt x="59198" y="9101"/>
                  <a:pt x="58543" y="8589"/>
                </a:cubicBezTo>
                <a:cubicBezTo>
                  <a:pt x="58389" y="8470"/>
                  <a:pt x="58234" y="8351"/>
                  <a:pt x="58091" y="8232"/>
                </a:cubicBezTo>
                <a:cubicBezTo>
                  <a:pt x="57793" y="8006"/>
                  <a:pt x="57508" y="7791"/>
                  <a:pt x="57210" y="7565"/>
                </a:cubicBezTo>
                <a:cubicBezTo>
                  <a:pt x="55841" y="6541"/>
                  <a:pt x="54400" y="5601"/>
                  <a:pt x="52888" y="4731"/>
                </a:cubicBezTo>
                <a:cubicBezTo>
                  <a:pt x="52769" y="4660"/>
                  <a:pt x="52650" y="4600"/>
                  <a:pt x="52531" y="4529"/>
                </a:cubicBezTo>
                <a:cubicBezTo>
                  <a:pt x="50197" y="3231"/>
                  <a:pt x="47709" y="2183"/>
                  <a:pt x="45173" y="1410"/>
                </a:cubicBezTo>
                <a:cubicBezTo>
                  <a:pt x="45089" y="1374"/>
                  <a:pt x="45018" y="1362"/>
                  <a:pt x="44958" y="1350"/>
                </a:cubicBezTo>
                <a:cubicBezTo>
                  <a:pt x="44839" y="1302"/>
                  <a:pt x="44720" y="1267"/>
                  <a:pt x="44601" y="1243"/>
                </a:cubicBezTo>
                <a:cubicBezTo>
                  <a:pt x="44363" y="1160"/>
                  <a:pt x="44125" y="1088"/>
                  <a:pt x="43887" y="1029"/>
                </a:cubicBezTo>
                <a:cubicBezTo>
                  <a:pt x="41637" y="457"/>
                  <a:pt x="39351" y="112"/>
                  <a:pt x="37041" y="17"/>
                </a:cubicBezTo>
                <a:cubicBezTo>
                  <a:pt x="36922" y="17"/>
                  <a:pt x="36803" y="5"/>
                  <a:pt x="36684" y="5"/>
                </a:cubicBezTo>
                <a:cubicBezTo>
                  <a:pt x="36496" y="2"/>
                  <a:pt x="36308" y="0"/>
                  <a:pt x="36120"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862512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50"/>
        <p:cNvGrpSpPr/>
        <p:nvPr/>
      </p:nvGrpSpPr>
      <p:grpSpPr>
        <a:xfrm>
          <a:off x="0" y="0"/>
          <a:ext cx="0" cy="0"/>
          <a:chOff x="0" y="0"/>
          <a:chExt cx="0" cy="0"/>
        </a:xfrm>
      </p:grpSpPr>
      <p:sp>
        <p:nvSpPr>
          <p:cNvPr id="151" name="Google Shape;151;p21"/>
          <p:cNvSpPr txBox="1">
            <a:spLocks noGrp="1"/>
          </p:cNvSpPr>
          <p:nvPr>
            <p:ph type="subTitle" idx="1"/>
          </p:nvPr>
        </p:nvSpPr>
        <p:spPr>
          <a:xfrm>
            <a:off x="3309316" y="2237333"/>
            <a:ext cx="2397600" cy="93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52" name="Google Shape;152;p21"/>
          <p:cNvSpPr txBox="1">
            <a:spLocks noGrp="1"/>
          </p:cNvSpPr>
          <p:nvPr>
            <p:ph type="subTitle" idx="2"/>
          </p:nvPr>
        </p:nvSpPr>
        <p:spPr>
          <a:xfrm>
            <a:off x="3309316" y="2008733"/>
            <a:ext cx="2397600" cy="43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133" b="1">
                <a:latin typeface="Quicksand"/>
                <a:ea typeface="Quicksand"/>
                <a:cs typeface="Quicksand"/>
                <a:sym typeface="Quicksand"/>
              </a:defRPr>
            </a:lvl1pPr>
            <a:lvl2pPr lvl="1" rtl="0">
              <a:lnSpc>
                <a:spcPct val="100000"/>
              </a:lnSpc>
              <a:spcBef>
                <a:spcPts val="0"/>
              </a:spcBef>
              <a:spcAft>
                <a:spcPts val="0"/>
              </a:spcAft>
              <a:buNone/>
              <a:defRPr sz="2133" b="1">
                <a:latin typeface="Quicksand"/>
                <a:ea typeface="Quicksand"/>
                <a:cs typeface="Quicksand"/>
                <a:sym typeface="Quicksand"/>
              </a:defRPr>
            </a:lvl2pPr>
            <a:lvl3pPr lvl="2" rtl="0">
              <a:lnSpc>
                <a:spcPct val="100000"/>
              </a:lnSpc>
              <a:spcBef>
                <a:spcPts val="0"/>
              </a:spcBef>
              <a:spcAft>
                <a:spcPts val="0"/>
              </a:spcAft>
              <a:buNone/>
              <a:defRPr sz="2133" b="1">
                <a:latin typeface="Quicksand"/>
                <a:ea typeface="Quicksand"/>
                <a:cs typeface="Quicksand"/>
                <a:sym typeface="Quicksand"/>
              </a:defRPr>
            </a:lvl3pPr>
            <a:lvl4pPr lvl="3" rtl="0">
              <a:lnSpc>
                <a:spcPct val="100000"/>
              </a:lnSpc>
              <a:spcBef>
                <a:spcPts val="0"/>
              </a:spcBef>
              <a:spcAft>
                <a:spcPts val="0"/>
              </a:spcAft>
              <a:buNone/>
              <a:defRPr sz="2133" b="1">
                <a:latin typeface="Quicksand"/>
                <a:ea typeface="Quicksand"/>
                <a:cs typeface="Quicksand"/>
                <a:sym typeface="Quicksand"/>
              </a:defRPr>
            </a:lvl4pPr>
            <a:lvl5pPr lvl="4" rtl="0">
              <a:lnSpc>
                <a:spcPct val="100000"/>
              </a:lnSpc>
              <a:spcBef>
                <a:spcPts val="0"/>
              </a:spcBef>
              <a:spcAft>
                <a:spcPts val="0"/>
              </a:spcAft>
              <a:buNone/>
              <a:defRPr sz="2133" b="1">
                <a:latin typeface="Quicksand"/>
                <a:ea typeface="Quicksand"/>
                <a:cs typeface="Quicksand"/>
                <a:sym typeface="Quicksand"/>
              </a:defRPr>
            </a:lvl5pPr>
            <a:lvl6pPr lvl="5" rtl="0">
              <a:lnSpc>
                <a:spcPct val="100000"/>
              </a:lnSpc>
              <a:spcBef>
                <a:spcPts val="0"/>
              </a:spcBef>
              <a:spcAft>
                <a:spcPts val="0"/>
              </a:spcAft>
              <a:buNone/>
              <a:defRPr sz="2133" b="1">
                <a:latin typeface="Quicksand"/>
                <a:ea typeface="Quicksand"/>
                <a:cs typeface="Quicksand"/>
                <a:sym typeface="Quicksand"/>
              </a:defRPr>
            </a:lvl6pPr>
            <a:lvl7pPr lvl="6" rtl="0">
              <a:lnSpc>
                <a:spcPct val="100000"/>
              </a:lnSpc>
              <a:spcBef>
                <a:spcPts val="0"/>
              </a:spcBef>
              <a:spcAft>
                <a:spcPts val="0"/>
              </a:spcAft>
              <a:buNone/>
              <a:defRPr sz="2133" b="1">
                <a:latin typeface="Quicksand"/>
                <a:ea typeface="Quicksand"/>
                <a:cs typeface="Quicksand"/>
                <a:sym typeface="Quicksand"/>
              </a:defRPr>
            </a:lvl7pPr>
            <a:lvl8pPr lvl="7" rtl="0">
              <a:lnSpc>
                <a:spcPct val="100000"/>
              </a:lnSpc>
              <a:spcBef>
                <a:spcPts val="0"/>
              </a:spcBef>
              <a:spcAft>
                <a:spcPts val="0"/>
              </a:spcAft>
              <a:buNone/>
              <a:defRPr sz="2133" b="1">
                <a:latin typeface="Quicksand"/>
                <a:ea typeface="Quicksand"/>
                <a:cs typeface="Quicksand"/>
                <a:sym typeface="Quicksand"/>
              </a:defRPr>
            </a:lvl8pPr>
            <a:lvl9pPr lvl="8" rtl="0">
              <a:lnSpc>
                <a:spcPct val="100000"/>
              </a:lnSpc>
              <a:spcBef>
                <a:spcPts val="0"/>
              </a:spcBef>
              <a:spcAft>
                <a:spcPts val="0"/>
              </a:spcAft>
              <a:buNone/>
              <a:defRPr sz="2133" b="1">
                <a:latin typeface="Quicksand"/>
                <a:ea typeface="Quicksand"/>
                <a:cs typeface="Quicksand"/>
                <a:sym typeface="Quicksand"/>
              </a:defRPr>
            </a:lvl9pPr>
          </a:lstStyle>
          <a:p>
            <a:endParaRPr/>
          </a:p>
        </p:txBody>
      </p:sp>
      <p:sp>
        <p:nvSpPr>
          <p:cNvPr id="153" name="Google Shape;153;p21"/>
          <p:cNvSpPr txBox="1">
            <a:spLocks noGrp="1"/>
          </p:cNvSpPr>
          <p:nvPr>
            <p:ph type="subTitle" idx="3"/>
          </p:nvPr>
        </p:nvSpPr>
        <p:spPr>
          <a:xfrm>
            <a:off x="8125515" y="2237333"/>
            <a:ext cx="2397600" cy="93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54" name="Google Shape;154;p21"/>
          <p:cNvSpPr txBox="1">
            <a:spLocks noGrp="1"/>
          </p:cNvSpPr>
          <p:nvPr>
            <p:ph type="subTitle" idx="4"/>
          </p:nvPr>
        </p:nvSpPr>
        <p:spPr>
          <a:xfrm>
            <a:off x="8125515" y="2008733"/>
            <a:ext cx="2397600" cy="43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133" b="1">
                <a:latin typeface="Quicksand"/>
                <a:ea typeface="Quicksand"/>
                <a:cs typeface="Quicksand"/>
                <a:sym typeface="Quicksand"/>
              </a:defRPr>
            </a:lvl1pPr>
            <a:lvl2pPr lvl="1" rtl="0">
              <a:lnSpc>
                <a:spcPct val="100000"/>
              </a:lnSpc>
              <a:spcBef>
                <a:spcPts val="0"/>
              </a:spcBef>
              <a:spcAft>
                <a:spcPts val="0"/>
              </a:spcAft>
              <a:buNone/>
              <a:defRPr sz="2133" b="1">
                <a:latin typeface="Quicksand"/>
                <a:ea typeface="Quicksand"/>
                <a:cs typeface="Quicksand"/>
                <a:sym typeface="Quicksand"/>
              </a:defRPr>
            </a:lvl2pPr>
            <a:lvl3pPr lvl="2" rtl="0">
              <a:lnSpc>
                <a:spcPct val="100000"/>
              </a:lnSpc>
              <a:spcBef>
                <a:spcPts val="0"/>
              </a:spcBef>
              <a:spcAft>
                <a:spcPts val="0"/>
              </a:spcAft>
              <a:buNone/>
              <a:defRPr sz="2133" b="1">
                <a:latin typeface="Quicksand"/>
                <a:ea typeface="Quicksand"/>
                <a:cs typeface="Quicksand"/>
                <a:sym typeface="Quicksand"/>
              </a:defRPr>
            </a:lvl3pPr>
            <a:lvl4pPr lvl="3" rtl="0">
              <a:lnSpc>
                <a:spcPct val="100000"/>
              </a:lnSpc>
              <a:spcBef>
                <a:spcPts val="0"/>
              </a:spcBef>
              <a:spcAft>
                <a:spcPts val="0"/>
              </a:spcAft>
              <a:buNone/>
              <a:defRPr sz="2133" b="1">
                <a:latin typeface="Quicksand"/>
                <a:ea typeface="Quicksand"/>
                <a:cs typeface="Quicksand"/>
                <a:sym typeface="Quicksand"/>
              </a:defRPr>
            </a:lvl4pPr>
            <a:lvl5pPr lvl="4" rtl="0">
              <a:lnSpc>
                <a:spcPct val="100000"/>
              </a:lnSpc>
              <a:spcBef>
                <a:spcPts val="0"/>
              </a:spcBef>
              <a:spcAft>
                <a:spcPts val="0"/>
              </a:spcAft>
              <a:buNone/>
              <a:defRPr sz="2133" b="1">
                <a:latin typeface="Quicksand"/>
                <a:ea typeface="Quicksand"/>
                <a:cs typeface="Quicksand"/>
                <a:sym typeface="Quicksand"/>
              </a:defRPr>
            </a:lvl5pPr>
            <a:lvl6pPr lvl="5" rtl="0">
              <a:lnSpc>
                <a:spcPct val="100000"/>
              </a:lnSpc>
              <a:spcBef>
                <a:spcPts val="0"/>
              </a:spcBef>
              <a:spcAft>
                <a:spcPts val="0"/>
              </a:spcAft>
              <a:buNone/>
              <a:defRPr sz="2133" b="1">
                <a:latin typeface="Quicksand"/>
                <a:ea typeface="Quicksand"/>
                <a:cs typeface="Quicksand"/>
                <a:sym typeface="Quicksand"/>
              </a:defRPr>
            </a:lvl6pPr>
            <a:lvl7pPr lvl="6" rtl="0">
              <a:lnSpc>
                <a:spcPct val="100000"/>
              </a:lnSpc>
              <a:spcBef>
                <a:spcPts val="0"/>
              </a:spcBef>
              <a:spcAft>
                <a:spcPts val="0"/>
              </a:spcAft>
              <a:buNone/>
              <a:defRPr sz="2133" b="1">
                <a:latin typeface="Quicksand"/>
                <a:ea typeface="Quicksand"/>
                <a:cs typeface="Quicksand"/>
                <a:sym typeface="Quicksand"/>
              </a:defRPr>
            </a:lvl7pPr>
            <a:lvl8pPr lvl="7" rtl="0">
              <a:lnSpc>
                <a:spcPct val="100000"/>
              </a:lnSpc>
              <a:spcBef>
                <a:spcPts val="0"/>
              </a:spcBef>
              <a:spcAft>
                <a:spcPts val="0"/>
              </a:spcAft>
              <a:buNone/>
              <a:defRPr sz="2133" b="1">
                <a:latin typeface="Quicksand"/>
                <a:ea typeface="Quicksand"/>
                <a:cs typeface="Quicksand"/>
                <a:sym typeface="Quicksand"/>
              </a:defRPr>
            </a:lvl8pPr>
            <a:lvl9pPr lvl="8" rtl="0">
              <a:lnSpc>
                <a:spcPct val="100000"/>
              </a:lnSpc>
              <a:spcBef>
                <a:spcPts val="0"/>
              </a:spcBef>
              <a:spcAft>
                <a:spcPts val="0"/>
              </a:spcAft>
              <a:buNone/>
              <a:defRPr sz="2133" b="1">
                <a:latin typeface="Quicksand"/>
                <a:ea typeface="Quicksand"/>
                <a:cs typeface="Quicksand"/>
                <a:sym typeface="Quicksand"/>
              </a:defRPr>
            </a:lvl9pPr>
          </a:lstStyle>
          <a:p>
            <a:endParaRPr/>
          </a:p>
        </p:txBody>
      </p:sp>
      <p:sp>
        <p:nvSpPr>
          <p:cNvPr id="155" name="Google Shape;155;p21"/>
          <p:cNvSpPr txBox="1">
            <a:spLocks noGrp="1"/>
          </p:cNvSpPr>
          <p:nvPr>
            <p:ph type="title"/>
          </p:nvPr>
        </p:nvSpPr>
        <p:spPr>
          <a:xfrm>
            <a:off x="2629600" y="593367"/>
            <a:ext cx="6932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56" name="Google Shape;156;p21"/>
          <p:cNvSpPr txBox="1">
            <a:spLocks noGrp="1"/>
          </p:cNvSpPr>
          <p:nvPr>
            <p:ph type="subTitle" idx="5"/>
          </p:nvPr>
        </p:nvSpPr>
        <p:spPr>
          <a:xfrm>
            <a:off x="3309316" y="3989267"/>
            <a:ext cx="2397600" cy="93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57" name="Google Shape;157;p21"/>
          <p:cNvSpPr txBox="1">
            <a:spLocks noGrp="1"/>
          </p:cNvSpPr>
          <p:nvPr>
            <p:ph type="subTitle" idx="6"/>
          </p:nvPr>
        </p:nvSpPr>
        <p:spPr>
          <a:xfrm>
            <a:off x="3309316" y="3760667"/>
            <a:ext cx="2397600" cy="43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133" b="1">
                <a:latin typeface="Quicksand"/>
                <a:ea typeface="Quicksand"/>
                <a:cs typeface="Quicksand"/>
                <a:sym typeface="Quicksand"/>
              </a:defRPr>
            </a:lvl1pPr>
            <a:lvl2pPr lvl="1" rtl="0">
              <a:lnSpc>
                <a:spcPct val="100000"/>
              </a:lnSpc>
              <a:spcBef>
                <a:spcPts val="0"/>
              </a:spcBef>
              <a:spcAft>
                <a:spcPts val="0"/>
              </a:spcAft>
              <a:buNone/>
              <a:defRPr sz="2133" b="1">
                <a:latin typeface="Quicksand"/>
                <a:ea typeface="Quicksand"/>
                <a:cs typeface="Quicksand"/>
                <a:sym typeface="Quicksand"/>
              </a:defRPr>
            </a:lvl2pPr>
            <a:lvl3pPr lvl="2" rtl="0">
              <a:lnSpc>
                <a:spcPct val="100000"/>
              </a:lnSpc>
              <a:spcBef>
                <a:spcPts val="0"/>
              </a:spcBef>
              <a:spcAft>
                <a:spcPts val="0"/>
              </a:spcAft>
              <a:buNone/>
              <a:defRPr sz="2133" b="1">
                <a:latin typeface="Quicksand"/>
                <a:ea typeface="Quicksand"/>
                <a:cs typeface="Quicksand"/>
                <a:sym typeface="Quicksand"/>
              </a:defRPr>
            </a:lvl3pPr>
            <a:lvl4pPr lvl="3" rtl="0">
              <a:lnSpc>
                <a:spcPct val="100000"/>
              </a:lnSpc>
              <a:spcBef>
                <a:spcPts val="0"/>
              </a:spcBef>
              <a:spcAft>
                <a:spcPts val="0"/>
              </a:spcAft>
              <a:buNone/>
              <a:defRPr sz="2133" b="1">
                <a:latin typeface="Quicksand"/>
                <a:ea typeface="Quicksand"/>
                <a:cs typeface="Quicksand"/>
                <a:sym typeface="Quicksand"/>
              </a:defRPr>
            </a:lvl4pPr>
            <a:lvl5pPr lvl="4" rtl="0">
              <a:lnSpc>
                <a:spcPct val="100000"/>
              </a:lnSpc>
              <a:spcBef>
                <a:spcPts val="0"/>
              </a:spcBef>
              <a:spcAft>
                <a:spcPts val="0"/>
              </a:spcAft>
              <a:buNone/>
              <a:defRPr sz="2133" b="1">
                <a:latin typeface="Quicksand"/>
                <a:ea typeface="Quicksand"/>
                <a:cs typeface="Quicksand"/>
                <a:sym typeface="Quicksand"/>
              </a:defRPr>
            </a:lvl5pPr>
            <a:lvl6pPr lvl="5" rtl="0">
              <a:lnSpc>
                <a:spcPct val="100000"/>
              </a:lnSpc>
              <a:spcBef>
                <a:spcPts val="0"/>
              </a:spcBef>
              <a:spcAft>
                <a:spcPts val="0"/>
              </a:spcAft>
              <a:buNone/>
              <a:defRPr sz="2133" b="1">
                <a:latin typeface="Quicksand"/>
                <a:ea typeface="Quicksand"/>
                <a:cs typeface="Quicksand"/>
                <a:sym typeface="Quicksand"/>
              </a:defRPr>
            </a:lvl6pPr>
            <a:lvl7pPr lvl="6" rtl="0">
              <a:lnSpc>
                <a:spcPct val="100000"/>
              </a:lnSpc>
              <a:spcBef>
                <a:spcPts val="0"/>
              </a:spcBef>
              <a:spcAft>
                <a:spcPts val="0"/>
              </a:spcAft>
              <a:buNone/>
              <a:defRPr sz="2133" b="1">
                <a:latin typeface="Quicksand"/>
                <a:ea typeface="Quicksand"/>
                <a:cs typeface="Quicksand"/>
                <a:sym typeface="Quicksand"/>
              </a:defRPr>
            </a:lvl7pPr>
            <a:lvl8pPr lvl="7" rtl="0">
              <a:lnSpc>
                <a:spcPct val="100000"/>
              </a:lnSpc>
              <a:spcBef>
                <a:spcPts val="0"/>
              </a:spcBef>
              <a:spcAft>
                <a:spcPts val="0"/>
              </a:spcAft>
              <a:buNone/>
              <a:defRPr sz="2133" b="1">
                <a:latin typeface="Quicksand"/>
                <a:ea typeface="Quicksand"/>
                <a:cs typeface="Quicksand"/>
                <a:sym typeface="Quicksand"/>
              </a:defRPr>
            </a:lvl8pPr>
            <a:lvl9pPr lvl="8" rtl="0">
              <a:lnSpc>
                <a:spcPct val="100000"/>
              </a:lnSpc>
              <a:spcBef>
                <a:spcPts val="0"/>
              </a:spcBef>
              <a:spcAft>
                <a:spcPts val="0"/>
              </a:spcAft>
              <a:buNone/>
              <a:defRPr sz="2133" b="1">
                <a:latin typeface="Quicksand"/>
                <a:ea typeface="Quicksand"/>
                <a:cs typeface="Quicksand"/>
                <a:sym typeface="Quicksand"/>
              </a:defRPr>
            </a:lvl9pPr>
          </a:lstStyle>
          <a:p>
            <a:endParaRPr/>
          </a:p>
        </p:txBody>
      </p:sp>
      <p:sp>
        <p:nvSpPr>
          <p:cNvPr id="158" name="Google Shape;158;p21"/>
          <p:cNvSpPr txBox="1">
            <a:spLocks noGrp="1"/>
          </p:cNvSpPr>
          <p:nvPr>
            <p:ph type="subTitle" idx="7"/>
          </p:nvPr>
        </p:nvSpPr>
        <p:spPr>
          <a:xfrm>
            <a:off x="8125515" y="3989267"/>
            <a:ext cx="2397600" cy="93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59" name="Google Shape;159;p21"/>
          <p:cNvSpPr txBox="1">
            <a:spLocks noGrp="1"/>
          </p:cNvSpPr>
          <p:nvPr>
            <p:ph type="subTitle" idx="8"/>
          </p:nvPr>
        </p:nvSpPr>
        <p:spPr>
          <a:xfrm>
            <a:off x="8125515" y="3760667"/>
            <a:ext cx="2397600" cy="43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133" b="1">
                <a:latin typeface="Quicksand"/>
                <a:ea typeface="Quicksand"/>
                <a:cs typeface="Quicksand"/>
                <a:sym typeface="Quicksand"/>
              </a:defRPr>
            </a:lvl1pPr>
            <a:lvl2pPr lvl="1" rtl="0">
              <a:lnSpc>
                <a:spcPct val="100000"/>
              </a:lnSpc>
              <a:spcBef>
                <a:spcPts val="0"/>
              </a:spcBef>
              <a:spcAft>
                <a:spcPts val="0"/>
              </a:spcAft>
              <a:buNone/>
              <a:defRPr sz="2133" b="1">
                <a:latin typeface="Quicksand"/>
                <a:ea typeface="Quicksand"/>
                <a:cs typeface="Quicksand"/>
                <a:sym typeface="Quicksand"/>
              </a:defRPr>
            </a:lvl2pPr>
            <a:lvl3pPr lvl="2" rtl="0">
              <a:lnSpc>
                <a:spcPct val="100000"/>
              </a:lnSpc>
              <a:spcBef>
                <a:spcPts val="0"/>
              </a:spcBef>
              <a:spcAft>
                <a:spcPts val="0"/>
              </a:spcAft>
              <a:buNone/>
              <a:defRPr sz="2133" b="1">
                <a:latin typeface="Quicksand"/>
                <a:ea typeface="Quicksand"/>
                <a:cs typeface="Quicksand"/>
                <a:sym typeface="Quicksand"/>
              </a:defRPr>
            </a:lvl3pPr>
            <a:lvl4pPr lvl="3" rtl="0">
              <a:lnSpc>
                <a:spcPct val="100000"/>
              </a:lnSpc>
              <a:spcBef>
                <a:spcPts val="0"/>
              </a:spcBef>
              <a:spcAft>
                <a:spcPts val="0"/>
              </a:spcAft>
              <a:buNone/>
              <a:defRPr sz="2133" b="1">
                <a:latin typeface="Quicksand"/>
                <a:ea typeface="Quicksand"/>
                <a:cs typeface="Quicksand"/>
                <a:sym typeface="Quicksand"/>
              </a:defRPr>
            </a:lvl4pPr>
            <a:lvl5pPr lvl="4" rtl="0">
              <a:lnSpc>
                <a:spcPct val="100000"/>
              </a:lnSpc>
              <a:spcBef>
                <a:spcPts val="0"/>
              </a:spcBef>
              <a:spcAft>
                <a:spcPts val="0"/>
              </a:spcAft>
              <a:buNone/>
              <a:defRPr sz="2133" b="1">
                <a:latin typeface="Quicksand"/>
                <a:ea typeface="Quicksand"/>
                <a:cs typeface="Quicksand"/>
                <a:sym typeface="Quicksand"/>
              </a:defRPr>
            </a:lvl5pPr>
            <a:lvl6pPr lvl="5" rtl="0">
              <a:lnSpc>
                <a:spcPct val="100000"/>
              </a:lnSpc>
              <a:spcBef>
                <a:spcPts val="0"/>
              </a:spcBef>
              <a:spcAft>
                <a:spcPts val="0"/>
              </a:spcAft>
              <a:buNone/>
              <a:defRPr sz="2133" b="1">
                <a:latin typeface="Quicksand"/>
                <a:ea typeface="Quicksand"/>
                <a:cs typeface="Quicksand"/>
                <a:sym typeface="Quicksand"/>
              </a:defRPr>
            </a:lvl6pPr>
            <a:lvl7pPr lvl="6" rtl="0">
              <a:lnSpc>
                <a:spcPct val="100000"/>
              </a:lnSpc>
              <a:spcBef>
                <a:spcPts val="0"/>
              </a:spcBef>
              <a:spcAft>
                <a:spcPts val="0"/>
              </a:spcAft>
              <a:buNone/>
              <a:defRPr sz="2133" b="1">
                <a:latin typeface="Quicksand"/>
                <a:ea typeface="Quicksand"/>
                <a:cs typeface="Quicksand"/>
                <a:sym typeface="Quicksand"/>
              </a:defRPr>
            </a:lvl7pPr>
            <a:lvl8pPr lvl="7" rtl="0">
              <a:lnSpc>
                <a:spcPct val="100000"/>
              </a:lnSpc>
              <a:spcBef>
                <a:spcPts val="0"/>
              </a:spcBef>
              <a:spcAft>
                <a:spcPts val="0"/>
              </a:spcAft>
              <a:buNone/>
              <a:defRPr sz="2133" b="1">
                <a:latin typeface="Quicksand"/>
                <a:ea typeface="Quicksand"/>
                <a:cs typeface="Quicksand"/>
                <a:sym typeface="Quicksand"/>
              </a:defRPr>
            </a:lvl8pPr>
            <a:lvl9pPr lvl="8" rtl="0">
              <a:lnSpc>
                <a:spcPct val="100000"/>
              </a:lnSpc>
              <a:spcBef>
                <a:spcPts val="0"/>
              </a:spcBef>
              <a:spcAft>
                <a:spcPts val="0"/>
              </a:spcAft>
              <a:buNone/>
              <a:defRPr sz="2133" b="1">
                <a:latin typeface="Quicksand"/>
                <a:ea typeface="Quicksand"/>
                <a:cs typeface="Quicksand"/>
                <a:sym typeface="Quicksand"/>
              </a:defRPr>
            </a:lvl9pPr>
          </a:lstStyle>
          <a:p>
            <a:endParaRPr/>
          </a:p>
        </p:txBody>
      </p:sp>
      <p:sp>
        <p:nvSpPr>
          <p:cNvPr id="160" name="Google Shape;160;p21"/>
          <p:cNvSpPr/>
          <p:nvPr/>
        </p:nvSpPr>
        <p:spPr>
          <a:xfrm rot="5400000" flipH="1">
            <a:off x="-672200" y="672167"/>
            <a:ext cx="2903567" cy="1559200"/>
          </a:xfrm>
          <a:custGeom>
            <a:avLst/>
            <a:gdLst/>
            <a:ahLst/>
            <a:cxnLst/>
            <a:rect l="l" t="t" r="r" b="b"/>
            <a:pathLst>
              <a:path w="87107" h="46776" extrusionOk="0">
                <a:moveTo>
                  <a:pt x="79266" y="0"/>
                </a:moveTo>
                <a:cubicBezTo>
                  <a:pt x="78500" y="0"/>
                  <a:pt x="77735" y="39"/>
                  <a:pt x="76975" y="126"/>
                </a:cubicBezTo>
                <a:cubicBezTo>
                  <a:pt x="76915" y="126"/>
                  <a:pt x="76844" y="126"/>
                  <a:pt x="76784" y="150"/>
                </a:cubicBezTo>
                <a:cubicBezTo>
                  <a:pt x="75939" y="246"/>
                  <a:pt x="75105" y="400"/>
                  <a:pt x="74284" y="603"/>
                </a:cubicBezTo>
                <a:cubicBezTo>
                  <a:pt x="73867" y="710"/>
                  <a:pt x="73450" y="829"/>
                  <a:pt x="73034" y="984"/>
                </a:cubicBezTo>
                <a:cubicBezTo>
                  <a:pt x="72974" y="996"/>
                  <a:pt x="72903" y="1008"/>
                  <a:pt x="72843" y="1043"/>
                </a:cubicBezTo>
                <a:cubicBezTo>
                  <a:pt x="71533" y="1496"/>
                  <a:pt x="70259" y="2139"/>
                  <a:pt x="69105" y="2913"/>
                </a:cubicBezTo>
                <a:cubicBezTo>
                  <a:pt x="69045" y="2960"/>
                  <a:pt x="68974" y="3008"/>
                  <a:pt x="68914" y="3043"/>
                </a:cubicBezTo>
                <a:cubicBezTo>
                  <a:pt x="68652" y="3222"/>
                  <a:pt x="68414" y="3401"/>
                  <a:pt x="68176" y="3603"/>
                </a:cubicBezTo>
                <a:cubicBezTo>
                  <a:pt x="68104" y="3663"/>
                  <a:pt x="68021" y="3734"/>
                  <a:pt x="67938" y="3794"/>
                </a:cubicBezTo>
                <a:cubicBezTo>
                  <a:pt x="66866" y="4675"/>
                  <a:pt x="65937" y="5687"/>
                  <a:pt x="65175" y="6818"/>
                </a:cubicBezTo>
                <a:cubicBezTo>
                  <a:pt x="65116" y="6913"/>
                  <a:pt x="65045" y="7008"/>
                  <a:pt x="64985" y="7115"/>
                </a:cubicBezTo>
                <a:cubicBezTo>
                  <a:pt x="64818" y="7377"/>
                  <a:pt x="64664" y="7651"/>
                  <a:pt x="64521" y="7925"/>
                </a:cubicBezTo>
                <a:cubicBezTo>
                  <a:pt x="64473" y="7985"/>
                  <a:pt x="64449" y="8068"/>
                  <a:pt x="64413" y="8127"/>
                </a:cubicBezTo>
                <a:cubicBezTo>
                  <a:pt x="64247" y="8449"/>
                  <a:pt x="64104" y="8782"/>
                  <a:pt x="63973" y="9104"/>
                </a:cubicBezTo>
                <a:cubicBezTo>
                  <a:pt x="63568" y="10116"/>
                  <a:pt x="63282" y="11187"/>
                  <a:pt x="63020" y="12259"/>
                </a:cubicBezTo>
                <a:cubicBezTo>
                  <a:pt x="62997" y="12318"/>
                  <a:pt x="62985" y="12390"/>
                  <a:pt x="62973" y="12449"/>
                </a:cubicBezTo>
                <a:cubicBezTo>
                  <a:pt x="62604" y="13914"/>
                  <a:pt x="62211" y="15343"/>
                  <a:pt x="61485" y="16593"/>
                </a:cubicBezTo>
                <a:cubicBezTo>
                  <a:pt x="61449" y="16652"/>
                  <a:pt x="61389" y="16712"/>
                  <a:pt x="61365" y="16783"/>
                </a:cubicBezTo>
                <a:cubicBezTo>
                  <a:pt x="61330" y="16855"/>
                  <a:pt x="61294" y="16914"/>
                  <a:pt x="61246" y="16974"/>
                </a:cubicBezTo>
                <a:cubicBezTo>
                  <a:pt x="61187" y="17069"/>
                  <a:pt x="61115" y="17176"/>
                  <a:pt x="61056" y="17260"/>
                </a:cubicBezTo>
                <a:cubicBezTo>
                  <a:pt x="60996" y="17355"/>
                  <a:pt x="60937" y="17426"/>
                  <a:pt x="60877" y="17498"/>
                </a:cubicBezTo>
                <a:cubicBezTo>
                  <a:pt x="59949" y="18641"/>
                  <a:pt x="58698" y="19415"/>
                  <a:pt x="57317" y="19879"/>
                </a:cubicBezTo>
                <a:cubicBezTo>
                  <a:pt x="57258" y="19891"/>
                  <a:pt x="57198" y="19927"/>
                  <a:pt x="57127" y="19938"/>
                </a:cubicBezTo>
                <a:cubicBezTo>
                  <a:pt x="56022" y="20284"/>
                  <a:pt x="54812" y="20453"/>
                  <a:pt x="53625" y="20453"/>
                </a:cubicBezTo>
                <a:cubicBezTo>
                  <a:pt x="53546" y="20453"/>
                  <a:pt x="53467" y="20452"/>
                  <a:pt x="53388" y="20450"/>
                </a:cubicBezTo>
                <a:lnTo>
                  <a:pt x="53198" y="20450"/>
                </a:lnTo>
                <a:cubicBezTo>
                  <a:pt x="52674" y="20427"/>
                  <a:pt x="52162" y="20391"/>
                  <a:pt x="51674" y="20308"/>
                </a:cubicBezTo>
                <a:cubicBezTo>
                  <a:pt x="50912" y="20212"/>
                  <a:pt x="50174" y="20057"/>
                  <a:pt x="49447" y="19879"/>
                </a:cubicBezTo>
                <a:cubicBezTo>
                  <a:pt x="49388" y="19867"/>
                  <a:pt x="49304" y="19855"/>
                  <a:pt x="49245" y="19831"/>
                </a:cubicBezTo>
                <a:cubicBezTo>
                  <a:pt x="47995" y="19522"/>
                  <a:pt x="46768" y="19117"/>
                  <a:pt x="45518" y="18736"/>
                </a:cubicBezTo>
                <a:cubicBezTo>
                  <a:pt x="45459" y="18724"/>
                  <a:pt x="45375" y="18688"/>
                  <a:pt x="45316" y="18676"/>
                </a:cubicBezTo>
                <a:cubicBezTo>
                  <a:pt x="44220" y="18319"/>
                  <a:pt x="43101" y="17974"/>
                  <a:pt x="41970" y="17724"/>
                </a:cubicBezTo>
                <a:cubicBezTo>
                  <a:pt x="41839" y="17676"/>
                  <a:pt x="41720" y="17664"/>
                  <a:pt x="41589" y="17629"/>
                </a:cubicBezTo>
                <a:cubicBezTo>
                  <a:pt x="41530" y="17617"/>
                  <a:pt x="41446" y="17605"/>
                  <a:pt x="41387" y="17593"/>
                </a:cubicBezTo>
                <a:cubicBezTo>
                  <a:pt x="40172" y="17355"/>
                  <a:pt x="38922" y="17212"/>
                  <a:pt x="37660" y="17188"/>
                </a:cubicBezTo>
                <a:lnTo>
                  <a:pt x="37458" y="17188"/>
                </a:lnTo>
                <a:cubicBezTo>
                  <a:pt x="37388" y="17187"/>
                  <a:pt x="37319" y="17187"/>
                  <a:pt x="37249" y="17187"/>
                </a:cubicBezTo>
                <a:cubicBezTo>
                  <a:pt x="36069" y="17187"/>
                  <a:pt x="34889" y="17283"/>
                  <a:pt x="33719" y="17474"/>
                </a:cubicBezTo>
                <a:cubicBezTo>
                  <a:pt x="33660" y="17474"/>
                  <a:pt x="33588" y="17486"/>
                  <a:pt x="33529" y="17498"/>
                </a:cubicBezTo>
                <a:cubicBezTo>
                  <a:pt x="32255" y="17724"/>
                  <a:pt x="30981" y="18081"/>
                  <a:pt x="29790" y="18557"/>
                </a:cubicBezTo>
                <a:cubicBezTo>
                  <a:pt x="29731" y="18569"/>
                  <a:pt x="29659" y="18605"/>
                  <a:pt x="29600" y="18629"/>
                </a:cubicBezTo>
                <a:cubicBezTo>
                  <a:pt x="28242" y="19200"/>
                  <a:pt x="26980" y="19915"/>
                  <a:pt x="25861" y="20808"/>
                </a:cubicBezTo>
                <a:cubicBezTo>
                  <a:pt x="25802" y="20843"/>
                  <a:pt x="25742" y="20891"/>
                  <a:pt x="25706" y="20939"/>
                </a:cubicBezTo>
                <a:cubicBezTo>
                  <a:pt x="25706" y="20950"/>
                  <a:pt x="25682" y="20950"/>
                  <a:pt x="25671" y="20962"/>
                </a:cubicBezTo>
                <a:cubicBezTo>
                  <a:pt x="25599" y="21010"/>
                  <a:pt x="25540" y="21070"/>
                  <a:pt x="25468" y="21129"/>
                </a:cubicBezTo>
                <a:cubicBezTo>
                  <a:pt x="24242" y="22177"/>
                  <a:pt x="23218" y="23439"/>
                  <a:pt x="22456" y="24927"/>
                </a:cubicBezTo>
                <a:cubicBezTo>
                  <a:pt x="22396" y="25034"/>
                  <a:pt x="22337" y="25130"/>
                  <a:pt x="22289" y="25249"/>
                </a:cubicBezTo>
                <a:cubicBezTo>
                  <a:pt x="22265" y="25308"/>
                  <a:pt x="22230" y="25391"/>
                  <a:pt x="22206" y="25451"/>
                </a:cubicBezTo>
                <a:cubicBezTo>
                  <a:pt x="22111" y="25653"/>
                  <a:pt x="22027" y="25844"/>
                  <a:pt x="21932" y="26058"/>
                </a:cubicBezTo>
                <a:cubicBezTo>
                  <a:pt x="21872" y="26225"/>
                  <a:pt x="21801" y="26368"/>
                  <a:pt x="21741" y="26534"/>
                </a:cubicBezTo>
                <a:cubicBezTo>
                  <a:pt x="21325" y="27558"/>
                  <a:pt x="20956" y="28606"/>
                  <a:pt x="20444" y="29582"/>
                </a:cubicBezTo>
                <a:cubicBezTo>
                  <a:pt x="20420" y="29642"/>
                  <a:pt x="20372" y="29713"/>
                  <a:pt x="20348" y="29773"/>
                </a:cubicBezTo>
                <a:cubicBezTo>
                  <a:pt x="20301" y="29868"/>
                  <a:pt x="20253" y="29940"/>
                  <a:pt x="20206" y="30035"/>
                </a:cubicBezTo>
                <a:cubicBezTo>
                  <a:pt x="19610" y="31071"/>
                  <a:pt x="18860" y="31964"/>
                  <a:pt x="18003" y="32750"/>
                </a:cubicBezTo>
                <a:cubicBezTo>
                  <a:pt x="17943" y="32809"/>
                  <a:pt x="17884" y="32869"/>
                  <a:pt x="17812" y="32928"/>
                </a:cubicBezTo>
                <a:cubicBezTo>
                  <a:pt x="17431" y="33285"/>
                  <a:pt x="17027" y="33607"/>
                  <a:pt x="16598" y="33916"/>
                </a:cubicBezTo>
                <a:cubicBezTo>
                  <a:pt x="16491" y="33976"/>
                  <a:pt x="16396" y="34047"/>
                  <a:pt x="16312" y="34107"/>
                </a:cubicBezTo>
                <a:cubicBezTo>
                  <a:pt x="15598" y="34595"/>
                  <a:pt x="14836" y="35047"/>
                  <a:pt x="14062" y="35464"/>
                </a:cubicBezTo>
                <a:cubicBezTo>
                  <a:pt x="14002" y="35512"/>
                  <a:pt x="13943" y="35536"/>
                  <a:pt x="13871" y="35571"/>
                </a:cubicBezTo>
                <a:cubicBezTo>
                  <a:pt x="12669" y="36202"/>
                  <a:pt x="11395" y="36786"/>
                  <a:pt x="10133" y="37381"/>
                </a:cubicBezTo>
                <a:cubicBezTo>
                  <a:pt x="10073" y="37417"/>
                  <a:pt x="10002" y="37441"/>
                  <a:pt x="9942" y="37476"/>
                </a:cubicBezTo>
                <a:cubicBezTo>
                  <a:pt x="9395" y="37726"/>
                  <a:pt x="8859" y="37976"/>
                  <a:pt x="8299" y="38226"/>
                </a:cubicBezTo>
                <a:cubicBezTo>
                  <a:pt x="8168" y="38286"/>
                  <a:pt x="8037" y="38369"/>
                  <a:pt x="7906" y="38429"/>
                </a:cubicBezTo>
                <a:cubicBezTo>
                  <a:pt x="7323" y="38691"/>
                  <a:pt x="6752" y="38988"/>
                  <a:pt x="6204" y="39286"/>
                </a:cubicBezTo>
                <a:cubicBezTo>
                  <a:pt x="6144" y="39322"/>
                  <a:pt x="6073" y="39346"/>
                  <a:pt x="6013" y="39393"/>
                </a:cubicBezTo>
                <a:cubicBezTo>
                  <a:pt x="5620" y="39607"/>
                  <a:pt x="5239" y="39822"/>
                  <a:pt x="4870" y="40060"/>
                </a:cubicBezTo>
                <a:cubicBezTo>
                  <a:pt x="3954" y="40631"/>
                  <a:pt x="3096" y="41274"/>
                  <a:pt x="2275" y="41989"/>
                </a:cubicBezTo>
                <a:cubicBezTo>
                  <a:pt x="2215" y="42048"/>
                  <a:pt x="2144" y="42096"/>
                  <a:pt x="2084" y="42167"/>
                </a:cubicBezTo>
                <a:cubicBezTo>
                  <a:pt x="1929" y="42286"/>
                  <a:pt x="1799" y="42417"/>
                  <a:pt x="1656" y="42548"/>
                </a:cubicBezTo>
                <a:cubicBezTo>
                  <a:pt x="1572" y="42608"/>
                  <a:pt x="1501" y="42679"/>
                  <a:pt x="1441" y="42739"/>
                </a:cubicBezTo>
                <a:cubicBezTo>
                  <a:pt x="917" y="43251"/>
                  <a:pt x="441" y="43775"/>
                  <a:pt x="1" y="44334"/>
                </a:cubicBezTo>
                <a:lnTo>
                  <a:pt x="1" y="46775"/>
                </a:lnTo>
                <a:lnTo>
                  <a:pt x="87107" y="46775"/>
                </a:lnTo>
                <a:lnTo>
                  <a:pt x="87107" y="1103"/>
                </a:lnTo>
                <a:cubicBezTo>
                  <a:pt x="86392" y="888"/>
                  <a:pt x="85678" y="710"/>
                  <a:pt x="84833" y="603"/>
                </a:cubicBezTo>
                <a:cubicBezTo>
                  <a:pt x="84773" y="591"/>
                  <a:pt x="84702" y="579"/>
                  <a:pt x="84642" y="567"/>
                </a:cubicBezTo>
                <a:cubicBezTo>
                  <a:pt x="83416" y="305"/>
                  <a:pt x="82154" y="126"/>
                  <a:pt x="80904" y="55"/>
                </a:cubicBezTo>
                <a:cubicBezTo>
                  <a:pt x="80844" y="43"/>
                  <a:pt x="80773" y="43"/>
                  <a:pt x="80713" y="43"/>
                </a:cubicBezTo>
                <a:cubicBezTo>
                  <a:pt x="80231" y="16"/>
                  <a:pt x="79748" y="0"/>
                  <a:pt x="79266"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 name="Google Shape;161;p21"/>
          <p:cNvSpPr/>
          <p:nvPr/>
        </p:nvSpPr>
        <p:spPr>
          <a:xfrm rot="-5400000" flipH="1">
            <a:off x="9960601" y="4626600"/>
            <a:ext cx="2903567" cy="1559200"/>
          </a:xfrm>
          <a:custGeom>
            <a:avLst/>
            <a:gdLst/>
            <a:ahLst/>
            <a:cxnLst/>
            <a:rect l="l" t="t" r="r" b="b"/>
            <a:pathLst>
              <a:path w="87107" h="46776" extrusionOk="0">
                <a:moveTo>
                  <a:pt x="79266" y="0"/>
                </a:moveTo>
                <a:cubicBezTo>
                  <a:pt x="78500" y="0"/>
                  <a:pt x="77735" y="39"/>
                  <a:pt x="76975" y="126"/>
                </a:cubicBezTo>
                <a:cubicBezTo>
                  <a:pt x="76915" y="126"/>
                  <a:pt x="76844" y="126"/>
                  <a:pt x="76784" y="150"/>
                </a:cubicBezTo>
                <a:cubicBezTo>
                  <a:pt x="75939" y="246"/>
                  <a:pt x="75105" y="400"/>
                  <a:pt x="74284" y="603"/>
                </a:cubicBezTo>
                <a:cubicBezTo>
                  <a:pt x="73867" y="710"/>
                  <a:pt x="73450" y="829"/>
                  <a:pt x="73034" y="984"/>
                </a:cubicBezTo>
                <a:cubicBezTo>
                  <a:pt x="72974" y="996"/>
                  <a:pt x="72903" y="1008"/>
                  <a:pt x="72843" y="1043"/>
                </a:cubicBezTo>
                <a:cubicBezTo>
                  <a:pt x="71533" y="1496"/>
                  <a:pt x="70259" y="2139"/>
                  <a:pt x="69105" y="2913"/>
                </a:cubicBezTo>
                <a:cubicBezTo>
                  <a:pt x="69045" y="2960"/>
                  <a:pt x="68974" y="3008"/>
                  <a:pt x="68914" y="3043"/>
                </a:cubicBezTo>
                <a:cubicBezTo>
                  <a:pt x="68652" y="3222"/>
                  <a:pt x="68414" y="3401"/>
                  <a:pt x="68176" y="3603"/>
                </a:cubicBezTo>
                <a:cubicBezTo>
                  <a:pt x="68104" y="3663"/>
                  <a:pt x="68021" y="3734"/>
                  <a:pt x="67938" y="3794"/>
                </a:cubicBezTo>
                <a:cubicBezTo>
                  <a:pt x="66866" y="4675"/>
                  <a:pt x="65937" y="5687"/>
                  <a:pt x="65175" y="6818"/>
                </a:cubicBezTo>
                <a:cubicBezTo>
                  <a:pt x="65116" y="6913"/>
                  <a:pt x="65045" y="7008"/>
                  <a:pt x="64985" y="7115"/>
                </a:cubicBezTo>
                <a:cubicBezTo>
                  <a:pt x="64818" y="7377"/>
                  <a:pt x="64664" y="7651"/>
                  <a:pt x="64521" y="7925"/>
                </a:cubicBezTo>
                <a:cubicBezTo>
                  <a:pt x="64473" y="7985"/>
                  <a:pt x="64449" y="8068"/>
                  <a:pt x="64413" y="8127"/>
                </a:cubicBezTo>
                <a:cubicBezTo>
                  <a:pt x="64247" y="8449"/>
                  <a:pt x="64104" y="8782"/>
                  <a:pt x="63973" y="9104"/>
                </a:cubicBezTo>
                <a:cubicBezTo>
                  <a:pt x="63568" y="10116"/>
                  <a:pt x="63282" y="11187"/>
                  <a:pt x="63020" y="12259"/>
                </a:cubicBezTo>
                <a:cubicBezTo>
                  <a:pt x="62997" y="12318"/>
                  <a:pt x="62985" y="12390"/>
                  <a:pt x="62973" y="12449"/>
                </a:cubicBezTo>
                <a:cubicBezTo>
                  <a:pt x="62604" y="13914"/>
                  <a:pt x="62211" y="15343"/>
                  <a:pt x="61485" y="16593"/>
                </a:cubicBezTo>
                <a:cubicBezTo>
                  <a:pt x="61449" y="16652"/>
                  <a:pt x="61389" y="16712"/>
                  <a:pt x="61365" y="16783"/>
                </a:cubicBezTo>
                <a:cubicBezTo>
                  <a:pt x="61330" y="16855"/>
                  <a:pt x="61294" y="16914"/>
                  <a:pt x="61246" y="16974"/>
                </a:cubicBezTo>
                <a:cubicBezTo>
                  <a:pt x="61187" y="17069"/>
                  <a:pt x="61115" y="17176"/>
                  <a:pt x="61056" y="17260"/>
                </a:cubicBezTo>
                <a:cubicBezTo>
                  <a:pt x="60996" y="17355"/>
                  <a:pt x="60937" y="17426"/>
                  <a:pt x="60877" y="17498"/>
                </a:cubicBezTo>
                <a:cubicBezTo>
                  <a:pt x="59949" y="18641"/>
                  <a:pt x="58698" y="19415"/>
                  <a:pt x="57317" y="19879"/>
                </a:cubicBezTo>
                <a:cubicBezTo>
                  <a:pt x="57258" y="19891"/>
                  <a:pt x="57198" y="19927"/>
                  <a:pt x="57127" y="19938"/>
                </a:cubicBezTo>
                <a:cubicBezTo>
                  <a:pt x="56022" y="20284"/>
                  <a:pt x="54812" y="20453"/>
                  <a:pt x="53625" y="20453"/>
                </a:cubicBezTo>
                <a:cubicBezTo>
                  <a:pt x="53546" y="20453"/>
                  <a:pt x="53467" y="20452"/>
                  <a:pt x="53388" y="20450"/>
                </a:cubicBezTo>
                <a:lnTo>
                  <a:pt x="53198" y="20450"/>
                </a:lnTo>
                <a:cubicBezTo>
                  <a:pt x="52674" y="20427"/>
                  <a:pt x="52162" y="20391"/>
                  <a:pt x="51674" y="20308"/>
                </a:cubicBezTo>
                <a:cubicBezTo>
                  <a:pt x="50912" y="20212"/>
                  <a:pt x="50174" y="20057"/>
                  <a:pt x="49447" y="19879"/>
                </a:cubicBezTo>
                <a:cubicBezTo>
                  <a:pt x="49388" y="19867"/>
                  <a:pt x="49304" y="19855"/>
                  <a:pt x="49245" y="19831"/>
                </a:cubicBezTo>
                <a:cubicBezTo>
                  <a:pt x="47995" y="19522"/>
                  <a:pt x="46768" y="19117"/>
                  <a:pt x="45518" y="18736"/>
                </a:cubicBezTo>
                <a:cubicBezTo>
                  <a:pt x="45459" y="18724"/>
                  <a:pt x="45375" y="18688"/>
                  <a:pt x="45316" y="18676"/>
                </a:cubicBezTo>
                <a:cubicBezTo>
                  <a:pt x="44220" y="18319"/>
                  <a:pt x="43101" y="17974"/>
                  <a:pt x="41970" y="17724"/>
                </a:cubicBezTo>
                <a:cubicBezTo>
                  <a:pt x="41839" y="17676"/>
                  <a:pt x="41720" y="17664"/>
                  <a:pt x="41589" y="17629"/>
                </a:cubicBezTo>
                <a:cubicBezTo>
                  <a:pt x="41530" y="17617"/>
                  <a:pt x="41446" y="17605"/>
                  <a:pt x="41387" y="17593"/>
                </a:cubicBezTo>
                <a:cubicBezTo>
                  <a:pt x="40172" y="17355"/>
                  <a:pt x="38922" y="17212"/>
                  <a:pt x="37660" y="17188"/>
                </a:cubicBezTo>
                <a:lnTo>
                  <a:pt x="37458" y="17188"/>
                </a:lnTo>
                <a:cubicBezTo>
                  <a:pt x="37388" y="17187"/>
                  <a:pt x="37319" y="17187"/>
                  <a:pt x="37249" y="17187"/>
                </a:cubicBezTo>
                <a:cubicBezTo>
                  <a:pt x="36069" y="17187"/>
                  <a:pt x="34889" y="17283"/>
                  <a:pt x="33719" y="17474"/>
                </a:cubicBezTo>
                <a:cubicBezTo>
                  <a:pt x="33660" y="17474"/>
                  <a:pt x="33588" y="17486"/>
                  <a:pt x="33529" y="17498"/>
                </a:cubicBezTo>
                <a:cubicBezTo>
                  <a:pt x="32255" y="17724"/>
                  <a:pt x="30981" y="18081"/>
                  <a:pt x="29790" y="18557"/>
                </a:cubicBezTo>
                <a:cubicBezTo>
                  <a:pt x="29731" y="18569"/>
                  <a:pt x="29659" y="18605"/>
                  <a:pt x="29600" y="18629"/>
                </a:cubicBezTo>
                <a:cubicBezTo>
                  <a:pt x="28242" y="19200"/>
                  <a:pt x="26980" y="19915"/>
                  <a:pt x="25861" y="20808"/>
                </a:cubicBezTo>
                <a:cubicBezTo>
                  <a:pt x="25802" y="20843"/>
                  <a:pt x="25742" y="20891"/>
                  <a:pt x="25706" y="20939"/>
                </a:cubicBezTo>
                <a:cubicBezTo>
                  <a:pt x="25706" y="20950"/>
                  <a:pt x="25682" y="20950"/>
                  <a:pt x="25671" y="20962"/>
                </a:cubicBezTo>
                <a:cubicBezTo>
                  <a:pt x="25599" y="21010"/>
                  <a:pt x="25540" y="21070"/>
                  <a:pt x="25468" y="21129"/>
                </a:cubicBezTo>
                <a:cubicBezTo>
                  <a:pt x="24242" y="22177"/>
                  <a:pt x="23218" y="23439"/>
                  <a:pt x="22456" y="24927"/>
                </a:cubicBezTo>
                <a:cubicBezTo>
                  <a:pt x="22396" y="25034"/>
                  <a:pt x="22337" y="25130"/>
                  <a:pt x="22289" y="25249"/>
                </a:cubicBezTo>
                <a:cubicBezTo>
                  <a:pt x="22265" y="25308"/>
                  <a:pt x="22230" y="25391"/>
                  <a:pt x="22206" y="25451"/>
                </a:cubicBezTo>
                <a:cubicBezTo>
                  <a:pt x="22111" y="25653"/>
                  <a:pt x="22027" y="25844"/>
                  <a:pt x="21932" y="26058"/>
                </a:cubicBezTo>
                <a:cubicBezTo>
                  <a:pt x="21872" y="26225"/>
                  <a:pt x="21801" y="26368"/>
                  <a:pt x="21741" y="26534"/>
                </a:cubicBezTo>
                <a:cubicBezTo>
                  <a:pt x="21325" y="27558"/>
                  <a:pt x="20956" y="28606"/>
                  <a:pt x="20444" y="29582"/>
                </a:cubicBezTo>
                <a:cubicBezTo>
                  <a:pt x="20420" y="29642"/>
                  <a:pt x="20372" y="29713"/>
                  <a:pt x="20348" y="29773"/>
                </a:cubicBezTo>
                <a:cubicBezTo>
                  <a:pt x="20301" y="29868"/>
                  <a:pt x="20253" y="29940"/>
                  <a:pt x="20206" y="30035"/>
                </a:cubicBezTo>
                <a:cubicBezTo>
                  <a:pt x="19610" y="31071"/>
                  <a:pt x="18860" y="31964"/>
                  <a:pt x="18003" y="32750"/>
                </a:cubicBezTo>
                <a:cubicBezTo>
                  <a:pt x="17943" y="32809"/>
                  <a:pt x="17884" y="32869"/>
                  <a:pt x="17812" y="32928"/>
                </a:cubicBezTo>
                <a:cubicBezTo>
                  <a:pt x="17431" y="33285"/>
                  <a:pt x="17027" y="33607"/>
                  <a:pt x="16598" y="33916"/>
                </a:cubicBezTo>
                <a:cubicBezTo>
                  <a:pt x="16491" y="33976"/>
                  <a:pt x="16396" y="34047"/>
                  <a:pt x="16312" y="34107"/>
                </a:cubicBezTo>
                <a:cubicBezTo>
                  <a:pt x="15598" y="34595"/>
                  <a:pt x="14836" y="35047"/>
                  <a:pt x="14062" y="35464"/>
                </a:cubicBezTo>
                <a:cubicBezTo>
                  <a:pt x="14002" y="35512"/>
                  <a:pt x="13943" y="35536"/>
                  <a:pt x="13871" y="35571"/>
                </a:cubicBezTo>
                <a:cubicBezTo>
                  <a:pt x="12669" y="36202"/>
                  <a:pt x="11395" y="36786"/>
                  <a:pt x="10133" y="37381"/>
                </a:cubicBezTo>
                <a:cubicBezTo>
                  <a:pt x="10073" y="37417"/>
                  <a:pt x="10002" y="37441"/>
                  <a:pt x="9942" y="37476"/>
                </a:cubicBezTo>
                <a:cubicBezTo>
                  <a:pt x="9395" y="37726"/>
                  <a:pt x="8859" y="37976"/>
                  <a:pt x="8299" y="38226"/>
                </a:cubicBezTo>
                <a:cubicBezTo>
                  <a:pt x="8168" y="38286"/>
                  <a:pt x="8037" y="38369"/>
                  <a:pt x="7906" y="38429"/>
                </a:cubicBezTo>
                <a:cubicBezTo>
                  <a:pt x="7323" y="38691"/>
                  <a:pt x="6752" y="38988"/>
                  <a:pt x="6204" y="39286"/>
                </a:cubicBezTo>
                <a:cubicBezTo>
                  <a:pt x="6144" y="39322"/>
                  <a:pt x="6073" y="39346"/>
                  <a:pt x="6013" y="39393"/>
                </a:cubicBezTo>
                <a:cubicBezTo>
                  <a:pt x="5620" y="39607"/>
                  <a:pt x="5239" y="39822"/>
                  <a:pt x="4870" y="40060"/>
                </a:cubicBezTo>
                <a:cubicBezTo>
                  <a:pt x="3954" y="40631"/>
                  <a:pt x="3096" y="41274"/>
                  <a:pt x="2275" y="41989"/>
                </a:cubicBezTo>
                <a:cubicBezTo>
                  <a:pt x="2215" y="42048"/>
                  <a:pt x="2144" y="42096"/>
                  <a:pt x="2084" y="42167"/>
                </a:cubicBezTo>
                <a:cubicBezTo>
                  <a:pt x="1929" y="42286"/>
                  <a:pt x="1799" y="42417"/>
                  <a:pt x="1656" y="42548"/>
                </a:cubicBezTo>
                <a:cubicBezTo>
                  <a:pt x="1572" y="42608"/>
                  <a:pt x="1501" y="42679"/>
                  <a:pt x="1441" y="42739"/>
                </a:cubicBezTo>
                <a:cubicBezTo>
                  <a:pt x="917" y="43251"/>
                  <a:pt x="441" y="43775"/>
                  <a:pt x="1" y="44334"/>
                </a:cubicBezTo>
                <a:lnTo>
                  <a:pt x="1" y="46775"/>
                </a:lnTo>
                <a:lnTo>
                  <a:pt x="87107" y="46775"/>
                </a:lnTo>
                <a:lnTo>
                  <a:pt x="87107" y="1103"/>
                </a:lnTo>
                <a:cubicBezTo>
                  <a:pt x="86392" y="888"/>
                  <a:pt x="85678" y="710"/>
                  <a:pt x="84833" y="603"/>
                </a:cubicBezTo>
                <a:cubicBezTo>
                  <a:pt x="84773" y="591"/>
                  <a:pt x="84702" y="579"/>
                  <a:pt x="84642" y="567"/>
                </a:cubicBezTo>
                <a:cubicBezTo>
                  <a:pt x="83416" y="305"/>
                  <a:pt x="82154" y="126"/>
                  <a:pt x="80904" y="55"/>
                </a:cubicBezTo>
                <a:cubicBezTo>
                  <a:pt x="80844" y="43"/>
                  <a:pt x="80773" y="43"/>
                  <a:pt x="80713" y="43"/>
                </a:cubicBezTo>
                <a:cubicBezTo>
                  <a:pt x="80231" y="16"/>
                  <a:pt x="79748" y="0"/>
                  <a:pt x="79266"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025961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8"/>
        <p:cNvGrpSpPr/>
        <p:nvPr/>
      </p:nvGrpSpPr>
      <p:grpSpPr>
        <a:xfrm>
          <a:off x="0" y="0"/>
          <a:ext cx="0" cy="0"/>
          <a:chOff x="0" y="0"/>
          <a:chExt cx="0" cy="0"/>
        </a:xfrm>
      </p:grpSpPr>
      <p:sp>
        <p:nvSpPr>
          <p:cNvPr id="49" name="Google Shape;49;p4"/>
          <p:cNvSpPr/>
          <p:nvPr/>
        </p:nvSpPr>
        <p:spPr>
          <a:xfrm>
            <a:off x="8200125" y="6462381"/>
            <a:ext cx="165391" cy="189452"/>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 name="Google Shape;50;p4"/>
          <p:cNvSpPr txBox="1">
            <a:spLocks noGrp="1"/>
          </p:cNvSpPr>
          <p:nvPr>
            <p:ph type="title"/>
          </p:nvPr>
        </p:nvSpPr>
        <p:spPr>
          <a:xfrm>
            <a:off x="2629600" y="593367"/>
            <a:ext cx="6932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8861052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6">
  <p:cSld name="Title only 6">
    <p:spTree>
      <p:nvGrpSpPr>
        <p:cNvPr id="1" name="Shape 162"/>
        <p:cNvGrpSpPr/>
        <p:nvPr/>
      </p:nvGrpSpPr>
      <p:grpSpPr>
        <a:xfrm>
          <a:off x="0" y="0"/>
          <a:ext cx="0" cy="0"/>
          <a:chOff x="0" y="0"/>
          <a:chExt cx="0" cy="0"/>
        </a:xfrm>
      </p:grpSpPr>
      <p:sp>
        <p:nvSpPr>
          <p:cNvPr id="163" name="Google Shape;163;p22"/>
          <p:cNvSpPr txBox="1">
            <a:spLocks noGrp="1"/>
          </p:cNvSpPr>
          <p:nvPr>
            <p:ph type="title"/>
          </p:nvPr>
        </p:nvSpPr>
        <p:spPr>
          <a:xfrm>
            <a:off x="2629600" y="593367"/>
            <a:ext cx="6932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64" name="Google Shape;164;p22"/>
          <p:cNvSpPr/>
          <p:nvPr/>
        </p:nvSpPr>
        <p:spPr>
          <a:xfrm>
            <a:off x="3193200" y="1808434"/>
            <a:ext cx="5805693" cy="5455655"/>
          </a:xfrm>
          <a:custGeom>
            <a:avLst/>
            <a:gdLst/>
            <a:ahLst/>
            <a:cxnLst/>
            <a:rect l="l" t="t" r="r" b="b"/>
            <a:pathLst>
              <a:path w="30934" h="34401" extrusionOk="0">
                <a:moveTo>
                  <a:pt x="15609" y="1"/>
                </a:moveTo>
                <a:cubicBezTo>
                  <a:pt x="10766" y="1"/>
                  <a:pt x="7680" y="2079"/>
                  <a:pt x="7680" y="2079"/>
                </a:cubicBezTo>
                <a:cubicBezTo>
                  <a:pt x="7680" y="2079"/>
                  <a:pt x="1287" y="7234"/>
                  <a:pt x="4799" y="8401"/>
                </a:cubicBezTo>
                <a:cubicBezTo>
                  <a:pt x="7359" y="9270"/>
                  <a:pt x="1513" y="10223"/>
                  <a:pt x="822" y="14450"/>
                </a:cubicBezTo>
                <a:cubicBezTo>
                  <a:pt x="1" y="19498"/>
                  <a:pt x="3073" y="17331"/>
                  <a:pt x="4335" y="18962"/>
                </a:cubicBezTo>
                <a:cubicBezTo>
                  <a:pt x="5585" y="20581"/>
                  <a:pt x="275" y="22653"/>
                  <a:pt x="1810" y="27154"/>
                </a:cubicBezTo>
                <a:cubicBezTo>
                  <a:pt x="2630" y="29579"/>
                  <a:pt x="3765" y="30154"/>
                  <a:pt x="5328" y="30154"/>
                </a:cubicBezTo>
                <a:cubicBezTo>
                  <a:pt x="6673" y="30154"/>
                  <a:pt x="8334" y="29728"/>
                  <a:pt x="10383" y="29690"/>
                </a:cubicBezTo>
                <a:cubicBezTo>
                  <a:pt x="10490" y="29687"/>
                  <a:pt x="10590" y="29686"/>
                  <a:pt x="10684" y="29686"/>
                </a:cubicBezTo>
                <a:cubicBezTo>
                  <a:pt x="14448" y="29686"/>
                  <a:pt x="7500" y="31533"/>
                  <a:pt x="11288" y="33381"/>
                </a:cubicBezTo>
                <a:cubicBezTo>
                  <a:pt x="12720" y="34081"/>
                  <a:pt x="14192" y="34400"/>
                  <a:pt x="15715" y="34400"/>
                </a:cubicBezTo>
                <a:cubicBezTo>
                  <a:pt x="18306" y="34400"/>
                  <a:pt x="21045" y="33477"/>
                  <a:pt x="23992" y="31940"/>
                </a:cubicBezTo>
                <a:cubicBezTo>
                  <a:pt x="28683" y="29499"/>
                  <a:pt x="22194" y="28070"/>
                  <a:pt x="25349" y="27689"/>
                </a:cubicBezTo>
                <a:cubicBezTo>
                  <a:pt x="28504" y="27320"/>
                  <a:pt x="30933" y="24260"/>
                  <a:pt x="30302" y="20653"/>
                </a:cubicBezTo>
                <a:cubicBezTo>
                  <a:pt x="29842" y="17978"/>
                  <a:pt x="28222" y="17636"/>
                  <a:pt x="27422" y="17636"/>
                </a:cubicBezTo>
                <a:cubicBezTo>
                  <a:pt x="27146" y="17636"/>
                  <a:pt x="26968" y="17676"/>
                  <a:pt x="26968" y="17676"/>
                </a:cubicBezTo>
                <a:cubicBezTo>
                  <a:pt x="26968" y="17676"/>
                  <a:pt x="30588" y="16414"/>
                  <a:pt x="29588" y="10723"/>
                </a:cubicBezTo>
                <a:cubicBezTo>
                  <a:pt x="28600" y="5056"/>
                  <a:pt x="24909" y="6318"/>
                  <a:pt x="23635" y="5508"/>
                </a:cubicBezTo>
                <a:cubicBezTo>
                  <a:pt x="22373" y="4698"/>
                  <a:pt x="26087" y="1817"/>
                  <a:pt x="19134" y="365"/>
                </a:cubicBezTo>
                <a:cubicBezTo>
                  <a:pt x="17880" y="106"/>
                  <a:pt x="16700" y="1"/>
                  <a:pt x="15609"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65" name="Google Shape;165;p22"/>
          <p:cNvGrpSpPr/>
          <p:nvPr/>
        </p:nvGrpSpPr>
        <p:grpSpPr>
          <a:xfrm>
            <a:off x="3899146" y="1968947"/>
            <a:ext cx="4559103" cy="2360220"/>
            <a:chOff x="2924359" y="1476710"/>
            <a:chExt cx="3419327" cy="1770165"/>
          </a:xfrm>
        </p:grpSpPr>
        <p:sp>
          <p:nvSpPr>
            <p:cNvPr id="166" name="Google Shape;166;p22"/>
            <p:cNvSpPr/>
            <p:nvPr/>
          </p:nvSpPr>
          <p:spPr>
            <a:xfrm>
              <a:off x="3448081" y="1935447"/>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 name="Google Shape;167;p22"/>
            <p:cNvSpPr/>
            <p:nvPr/>
          </p:nvSpPr>
          <p:spPr>
            <a:xfrm>
              <a:off x="2924359" y="2781266"/>
              <a:ext cx="124043" cy="141736"/>
            </a:xfrm>
            <a:custGeom>
              <a:avLst/>
              <a:gdLst/>
              <a:ahLst/>
              <a:cxnLst/>
              <a:rect l="l" t="t" r="r" b="b"/>
              <a:pathLst>
                <a:path w="3870" h="4422" extrusionOk="0">
                  <a:moveTo>
                    <a:pt x="2119" y="1"/>
                  </a:moveTo>
                  <a:cubicBezTo>
                    <a:pt x="1977" y="1"/>
                    <a:pt x="1488" y="1525"/>
                    <a:pt x="1393" y="1620"/>
                  </a:cubicBezTo>
                  <a:cubicBezTo>
                    <a:pt x="1274" y="1763"/>
                    <a:pt x="0" y="1965"/>
                    <a:pt x="143" y="2168"/>
                  </a:cubicBezTo>
                  <a:cubicBezTo>
                    <a:pt x="298" y="2382"/>
                    <a:pt x="1155" y="2584"/>
                    <a:pt x="1262" y="2727"/>
                  </a:cubicBezTo>
                  <a:cubicBezTo>
                    <a:pt x="1366" y="2854"/>
                    <a:pt x="1763" y="4422"/>
                    <a:pt x="1873" y="4422"/>
                  </a:cubicBezTo>
                  <a:cubicBezTo>
                    <a:pt x="1876" y="4422"/>
                    <a:pt x="1879" y="4420"/>
                    <a:pt x="1881" y="4418"/>
                  </a:cubicBezTo>
                  <a:cubicBezTo>
                    <a:pt x="1988" y="4334"/>
                    <a:pt x="2572" y="2810"/>
                    <a:pt x="2572" y="2810"/>
                  </a:cubicBezTo>
                  <a:cubicBezTo>
                    <a:pt x="2572" y="2810"/>
                    <a:pt x="3870" y="2560"/>
                    <a:pt x="3774" y="2429"/>
                  </a:cubicBezTo>
                  <a:cubicBezTo>
                    <a:pt x="3703" y="2298"/>
                    <a:pt x="2584" y="1763"/>
                    <a:pt x="2584" y="1763"/>
                  </a:cubicBezTo>
                  <a:cubicBezTo>
                    <a:pt x="2584" y="1763"/>
                    <a:pt x="2274" y="1"/>
                    <a:pt x="211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 name="Google Shape;168;p22"/>
            <p:cNvSpPr/>
            <p:nvPr/>
          </p:nvSpPr>
          <p:spPr>
            <a:xfrm>
              <a:off x="6219642" y="3105139"/>
              <a:ext cx="124043" cy="141736"/>
            </a:xfrm>
            <a:custGeom>
              <a:avLst/>
              <a:gdLst/>
              <a:ahLst/>
              <a:cxnLst/>
              <a:rect l="l" t="t" r="r" b="b"/>
              <a:pathLst>
                <a:path w="3870" h="4422" extrusionOk="0">
                  <a:moveTo>
                    <a:pt x="2132" y="1"/>
                  </a:moveTo>
                  <a:cubicBezTo>
                    <a:pt x="1977" y="1"/>
                    <a:pt x="1489" y="1537"/>
                    <a:pt x="1405" y="1620"/>
                  </a:cubicBezTo>
                  <a:cubicBezTo>
                    <a:pt x="1286" y="1775"/>
                    <a:pt x="0" y="1965"/>
                    <a:pt x="155" y="2168"/>
                  </a:cubicBezTo>
                  <a:cubicBezTo>
                    <a:pt x="298" y="2382"/>
                    <a:pt x="1167" y="2584"/>
                    <a:pt x="1274" y="2727"/>
                  </a:cubicBezTo>
                  <a:cubicBezTo>
                    <a:pt x="1367" y="2855"/>
                    <a:pt x="1763" y="4422"/>
                    <a:pt x="1884" y="4422"/>
                  </a:cubicBezTo>
                  <a:cubicBezTo>
                    <a:pt x="1887" y="4422"/>
                    <a:pt x="1891" y="4421"/>
                    <a:pt x="1894" y="4418"/>
                  </a:cubicBezTo>
                  <a:cubicBezTo>
                    <a:pt x="2001" y="4335"/>
                    <a:pt x="2584" y="2811"/>
                    <a:pt x="2584" y="2811"/>
                  </a:cubicBezTo>
                  <a:cubicBezTo>
                    <a:pt x="2584" y="2811"/>
                    <a:pt x="3870" y="2561"/>
                    <a:pt x="3787" y="2430"/>
                  </a:cubicBezTo>
                  <a:cubicBezTo>
                    <a:pt x="3691" y="2287"/>
                    <a:pt x="2596" y="1775"/>
                    <a:pt x="2596" y="1775"/>
                  </a:cubicBezTo>
                  <a:cubicBezTo>
                    <a:pt x="2596" y="1775"/>
                    <a:pt x="2275" y="1"/>
                    <a:pt x="213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 name="Google Shape;169;p22"/>
            <p:cNvSpPr/>
            <p:nvPr/>
          </p:nvSpPr>
          <p:spPr>
            <a:xfrm>
              <a:off x="6157081" y="2316447"/>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 name="Google Shape;170;p22"/>
            <p:cNvSpPr/>
            <p:nvPr/>
          </p:nvSpPr>
          <p:spPr>
            <a:xfrm>
              <a:off x="4902731" y="1476710"/>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7792435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7">
  <p:cSld name="Title only 7">
    <p:spTree>
      <p:nvGrpSpPr>
        <p:cNvPr id="1" name="Shape 171"/>
        <p:cNvGrpSpPr/>
        <p:nvPr/>
      </p:nvGrpSpPr>
      <p:grpSpPr>
        <a:xfrm>
          <a:off x="0" y="0"/>
          <a:ext cx="0" cy="0"/>
          <a:chOff x="0" y="0"/>
          <a:chExt cx="0" cy="0"/>
        </a:xfrm>
      </p:grpSpPr>
      <p:sp>
        <p:nvSpPr>
          <p:cNvPr id="172" name="Google Shape;172;p23"/>
          <p:cNvSpPr/>
          <p:nvPr/>
        </p:nvSpPr>
        <p:spPr>
          <a:xfrm rot="-5400000">
            <a:off x="9275996" y="-1012116"/>
            <a:ext cx="1987312" cy="3844453"/>
          </a:xfrm>
          <a:custGeom>
            <a:avLst/>
            <a:gdLst/>
            <a:ahLst/>
            <a:cxnLst/>
            <a:rect l="l" t="t" r="r" b="b"/>
            <a:pathLst>
              <a:path w="73832" h="142828" extrusionOk="0">
                <a:moveTo>
                  <a:pt x="73831" y="0"/>
                </a:moveTo>
                <a:cubicBezTo>
                  <a:pt x="73617" y="215"/>
                  <a:pt x="73427" y="441"/>
                  <a:pt x="73212" y="774"/>
                </a:cubicBezTo>
                <a:cubicBezTo>
                  <a:pt x="72998" y="1036"/>
                  <a:pt x="72796" y="1310"/>
                  <a:pt x="72593" y="1596"/>
                </a:cubicBezTo>
                <a:cubicBezTo>
                  <a:pt x="72510" y="1715"/>
                  <a:pt x="72415" y="1834"/>
                  <a:pt x="72343" y="1953"/>
                </a:cubicBezTo>
                <a:cubicBezTo>
                  <a:pt x="70974" y="4013"/>
                  <a:pt x="70129" y="6382"/>
                  <a:pt x="69379" y="8811"/>
                </a:cubicBezTo>
                <a:cubicBezTo>
                  <a:pt x="69343" y="8930"/>
                  <a:pt x="69307" y="9049"/>
                  <a:pt x="69259" y="9168"/>
                </a:cubicBezTo>
                <a:cubicBezTo>
                  <a:pt x="68581" y="11478"/>
                  <a:pt x="67950" y="13824"/>
                  <a:pt x="67057" y="16026"/>
                </a:cubicBezTo>
                <a:cubicBezTo>
                  <a:pt x="67021" y="16145"/>
                  <a:pt x="66962" y="16264"/>
                  <a:pt x="66914" y="16383"/>
                </a:cubicBezTo>
                <a:cubicBezTo>
                  <a:pt x="66747" y="16753"/>
                  <a:pt x="66581" y="17134"/>
                  <a:pt x="66402" y="17503"/>
                </a:cubicBezTo>
                <a:cubicBezTo>
                  <a:pt x="66283" y="17729"/>
                  <a:pt x="66188" y="17967"/>
                  <a:pt x="66045" y="18181"/>
                </a:cubicBezTo>
                <a:cubicBezTo>
                  <a:pt x="65628" y="18943"/>
                  <a:pt x="65176" y="19670"/>
                  <a:pt x="64640" y="20372"/>
                </a:cubicBezTo>
                <a:cubicBezTo>
                  <a:pt x="63771" y="21479"/>
                  <a:pt x="62794" y="22408"/>
                  <a:pt x="61723" y="23230"/>
                </a:cubicBezTo>
                <a:lnTo>
                  <a:pt x="61223" y="23587"/>
                </a:lnTo>
                <a:cubicBezTo>
                  <a:pt x="60365" y="24230"/>
                  <a:pt x="59425" y="24777"/>
                  <a:pt x="58460" y="25289"/>
                </a:cubicBezTo>
                <a:cubicBezTo>
                  <a:pt x="58341" y="25361"/>
                  <a:pt x="58222" y="25420"/>
                  <a:pt x="58103" y="25480"/>
                </a:cubicBezTo>
                <a:cubicBezTo>
                  <a:pt x="55722" y="26694"/>
                  <a:pt x="53115" y="27647"/>
                  <a:pt x="50531" y="28635"/>
                </a:cubicBezTo>
                <a:lnTo>
                  <a:pt x="50174" y="28766"/>
                </a:lnTo>
                <a:cubicBezTo>
                  <a:pt x="48805" y="29302"/>
                  <a:pt x="47435" y="29849"/>
                  <a:pt x="46102" y="30468"/>
                </a:cubicBezTo>
                <a:cubicBezTo>
                  <a:pt x="45852" y="30588"/>
                  <a:pt x="45602" y="30707"/>
                  <a:pt x="45364" y="30826"/>
                </a:cubicBezTo>
                <a:cubicBezTo>
                  <a:pt x="44733" y="31123"/>
                  <a:pt x="44113" y="31457"/>
                  <a:pt x="43518" y="31802"/>
                </a:cubicBezTo>
                <a:cubicBezTo>
                  <a:pt x="43209" y="31981"/>
                  <a:pt x="42887" y="32171"/>
                  <a:pt x="42589" y="32373"/>
                </a:cubicBezTo>
                <a:cubicBezTo>
                  <a:pt x="42470" y="32445"/>
                  <a:pt x="42351" y="32516"/>
                  <a:pt x="42232" y="32612"/>
                </a:cubicBezTo>
                <a:cubicBezTo>
                  <a:pt x="40149" y="34017"/>
                  <a:pt x="38279" y="35731"/>
                  <a:pt x="36696" y="37684"/>
                </a:cubicBezTo>
                <a:cubicBezTo>
                  <a:pt x="36613" y="37803"/>
                  <a:pt x="36505" y="37922"/>
                  <a:pt x="36422" y="38041"/>
                </a:cubicBezTo>
                <a:cubicBezTo>
                  <a:pt x="35791" y="38839"/>
                  <a:pt x="35196" y="39696"/>
                  <a:pt x="34660" y="40565"/>
                </a:cubicBezTo>
                <a:cubicBezTo>
                  <a:pt x="34541" y="40767"/>
                  <a:pt x="34422" y="40970"/>
                  <a:pt x="34303" y="41184"/>
                </a:cubicBezTo>
                <a:cubicBezTo>
                  <a:pt x="33624" y="42351"/>
                  <a:pt x="33041" y="43601"/>
                  <a:pt x="32552" y="44887"/>
                </a:cubicBezTo>
                <a:cubicBezTo>
                  <a:pt x="32493" y="45006"/>
                  <a:pt x="32445" y="45125"/>
                  <a:pt x="32410" y="45244"/>
                </a:cubicBezTo>
                <a:cubicBezTo>
                  <a:pt x="31743" y="47078"/>
                  <a:pt x="31279" y="48995"/>
                  <a:pt x="31064" y="50923"/>
                </a:cubicBezTo>
                <a:cubicBezTo>
                  <a:pt x="31017" y="51328"/>
                  <a:pt x="30969" y="51721"/>
                  <a:pt x="30957" y="52102"/>
                </a:cubicBezTo>
                <a:cubicBezTo>
                  <a:pt x="30945" y="52221"/>
                  <a:pt x="30945" y="52340"/>
                  <a:pt x="30945" y="52459"/>
                </a:cubicBezTo>
                <a:cubicBezTo>
                  <a:pt x="30802" y="54733"/>
                  <a:pt x="30969" y="57031"/>
                  <a:pt x="31219" y="59317"/>
                </a:cubicBezTo>
                <a:lnTo>
                  <a:pt x="31267" y="59674"/>
                </a:lnTo>
                <a:cubicBezTo>
                  <a:pt x="31540" y="61972"/>
                  <a:pt x="31921" y="64258"/>
                  <a:pt x="32255" y="66544"/>
                </a:cubicBezTo>
                <a:cubicBezTo>
                  <a:pt x="32279" y="66663"/>
                  <a:pt x="32291" y="66782"/>
                  <a:pt x="32314" y="66902"/>
                </a:cubicBezTo>
                <a:cubicBezTo>
                  <a:pt x="32636" y="69188"/>
                  <a:pt x="32922" y="71485"/>
                  <a:pt x="32969" y="73760"/>
                </a:cubicBezTo>
                <a:lnTo>
                  <a:pt x="32969" y="74117"/>
                </a:lnTo>
                <a:cubicBezTo>
                  <a:pt x="32993" y="76141"/>
                  <a:pt x="32850" y="78177"/>
                  <a:pt x="32398" y="80189"/>
                </a:cubicBezTo>
                <a:cubicBezTo>
                  <a:pt x="32338" y="80439"/>
                  <a:pt x="32267" y="80713"/>
                  <a:pt x="32207" y="80963"/>
                </a:cubicBezTo>
                <a:lnTo>
                  <a:pt x="32112" y="81320"/>
                </a:lnTo>
                <a:cubicBezTo>
                  <a:pt x="31445" y="83785"/>
                  <a:pt x="30362" y="86047"/>
                  <a:pt x="29016" y="88178"/>
                </a:cubicBezTo>
                <a:cubicBezTo>
                  <a:pt x="28957" y="88297"/>
                  <a:pt x="28873" y="88416"/>
                  <a:pt x="28790" y="88535"/>
                </a:cubicBezTo>
                <a:cubicBezTo>
                  <a:pt x="28159" y="89535"/>
                  <a:pt x="27445" y="90500"/>
                  <a:pt x="26695" y="91440"/>
                </a:cubicBezTo>
                <a:cubicBezTo>
                  <a:pt x="26576" y="91583"/>
                  <a:pt x="26468" y="91738"/>
                  <a:pt x="26337" y="91881"/>
                </a:cubicBezTo>
                <a:cubicBezTo>
                  <a:pt x="25373" y="93095"/>
                  <a:pt x="24325" y="94250"/>
                  <a:pt x="23242" y="95393"/>
                </a:cubicBezTo>
                <a:cubicBezTo>
                  <a:pt x="23123" y="95512"/>
                  <a:pt x="23004" y="95631"/>
                  <a:pt x="22897" y="95750"/>
                </a:cubicBezTo>
                <a:cubicBezTo>
                  <a:pt x="21563" y="97155"/>
                  <a:pt x="20182" y="98513"/>
                  <a:pt x="18765" y="99858"/>
                </a:cubicBezTo>
                <a:cubicBezTo>
                  <a:pt x="18646" y="99965"/>
                  <a:pt x="18527" y="100084"/>
                  <a:pt x="18408" y="100203"/>
                </a:cubicBezTo>
                <a:cubicBezTo>
                  <a:pt x="17586" y="101013"/>
                  <a:pt x="16741" y="101811"/>
                  <a:pt x="15919" y="102620"/>
                </a:cubicBezTo>
                <a:cubicBezTo>
                  <a:pt x="15788" y="102739"/>
                  <a:pt x="15669" y="102858"/>
                  <a:pt x="15550" y="102977"/>
                </a:cubicBezTo>
                <a:cubicBezTo>
                  <a:pt x="14241" y="104251"/>
                  <a:pt x="12943" y="105549"/>
                  <a:pt x="11740" y="106871"/>
                </a:cubicBezTo>
                <a:cubicBezTo>
                  <a:pt x="11431" y="107204"/>
                  <a:pt x="11109" y="107561"/>
                  <a:pt x="10812" y="107895"/>
                </a:cubicBezTo>
                <a:cubicBezTo>
                  <a:pt x="10693" y="108038"/>
                  <a:pt x="10574" y="108180"/>
                  <a:pt x="10454" y="108311"/>
                </a:cubicBezTo>
                <a:cubicBezTo>
                  <a:pt x="10038" y="108811"/>
                  <a:pt x="9621" y="109312"/>
                  <a:pt x="9228" y="109823"/>
                </a:cubicBezTo>
                <a:cubicBezTo>
                  <a:pt x="9121" y="109943"/>
                  <a:pt x="9026" y="110062"/>
                  <a:pt x="8942" y="110181"/>
                </a:cubicBezTo>
                <a:cubicBezTo>
                  <a:pt x="7240" y="112336"/>
                  <a:pt x="5716" y="114622"/>
                  <a:pt x="4430" y="117039"/>
                </a:cubicBezTo>
                <a:cubicBezTo>
                  <a:pt x="4358" y="117158"/>
                  <a:pt x="4299" y="117277"/>
                  <a:pt x="4239" y="117396"/>
                </a:cubicBezTo>
                <a:cubicBezTo>
                  <a:pt x="3751" y="118336"/>
                  <a:pt x="3299" y="119289"/>
                  <a:pt x="2882" y="120253"/>
                </a:cubicBezTo>
                <a:cubicBezTo>
                  <a:pt x="2763" y="120539"/>
                  <a:pt x="2644" y="120837"/>
                  <a:pt x="2525" y="121111"/>
                </a:cubicBezTo>
                <a:cubicBezTo>
                  <a:pt x="2120" y="122146"/>
                  <a:pt x="1751" y="123194"/>
                  <a:pt x="1441" y="124254"/>
                </a:cubicBezTo>
                <a:cubicBezTo>
                  <a:pt x="1394" y="124373"/>
                  <a:pt x="1370" y="124492"/>
                  <a:pt x="1334" y="124611"/>
                </a:cubicBezTo>
                <a:cubicBezTo>
                  <a:pt x="858" y="126290"/>
                  <a:pt x="513" y="128004"/>
                  <a:pt x="310" y="129766"/>
                </a:cubicBezTo>
                <a:cubicBezTo>
                  <a:pt x="251" y="130326"/>
                  <a:pt x="191" y="130909"/>
                  <a:pt x="156" y="131457"/>
                </a:cubicBezTo>
                <a:cubicBezTo>
                  <a:pt x="144" y="131576"/>
                  <a:pt x="144" y="131695"/>
                  <a:pt x="144" y="131814"/>
                </a:cubicBezTo>
                <a:cubicBezTo>
                  <a:pt x="1" y="134303"/>
                  <a:pt x="132" y="136577"/>
                  <a:pt x="537" y="138672"/>
                </a:cubicBezTo>
                <a:cubicBezTo>
                  <a:pt x="548" y="138791"/>
                  <a:pt x="560" y="138910"/>
                  <a:pt x="596" y="139029"/>
                </a:cubicBezTo>
                <a:cubicBezTo>
                  <a:pt x="858" y="140387"/>
                  <a:pt x="1227" y="141637"/>
                  <a:pt x="1703" y="142828"/>
                </a:cubicBezTo>
                <a:lnTo>
                  <a:pt x="73831" y="142828"/>
                </a:lnTo>
                <a:lnTo>
                  <a:pt x="73831" y="0"/>
                </a:ln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 name="Google Shape;173;p23"/>
          <p:cNvSpPr/>
          <p:nvPr/>
        </p:nvSpPr>
        <p:spPr>
          <a:xfrm rot="5400000" flipH="1">
            <a:off x="928563" y="-947065"/>
            <a:ext cx="1987312" cy="3844453"/>
          </a:xfrm>
          <a:custGeom>
            <a:avLst/>
            <a:gdLst/>
            <a:ahLst/>
            <a:cxnLst/>
            <a:rect l="l" t="t" r="r" b="b"/>
            <a:pathLst>
              <a:path w="73832" h="142828" extrusionOk="0">
                <a:moveTo>
                  <a:pt x="73831" y="0"/>
                </a:moveTo>
                <a:cubicBezTo>
                  <a:pt x="73617" y="215"/>
                  <a:pt x="73427" y="441"/>
                  <a:pt x="73212" y="774"/>
                </a:cubicBezTo>
                <a:cubicBezTo>
                  <a:pt x="72998" y="1036"/>
                  <a:pt x="72796" y="1310"/>
                  <a:pt x="72593" y="1596"/>
                </a:cubicBezTo>
                <a:cubicBezTo>
                  <a:pt x="72510" y="1715"/>
                  <a:pt x="72415" y="1834"/>
                  <a:pt x="72343" y="1953"/>
                </a:cubicBezTo>
                <a:cubicBezTo>
                  <a:pt x="70974" y="4013"/>
                  <a:pt x="70129" y="6382"/>
                  <a:pt x="69379" y="8811"/>
                </a:cubicBezTo>
                <a:cubicBezTo>
                  <a:pt x="69343" y="8930"/>
                  <a:pt x="69307" y="9049"/>
                  <a:pt x="69259" y="9168"/>
                </a:cubicBezTo>
                <a:cubicBezTo>
                  <a:pt x="68581" y="11478"/>
                  <a:pt x="67950" y="13824"/>
                  <a:pt x="67057" y="16026"/>
                </a:cubicBezTo>
                <a:cubicBezTo>
                  <a:pt x="67021" y="16145"/>
                  <a:pt x="66962" y="16264"/>
                  <a:pt x="66914" y="16383"/>
                </a:cubicBezTo>
                <a:cubicBezTo>
                  <a:pt x="66747" y="16753"/>
                  <a:pt x="66581" y="17134"/>
                  <a:pt x="66402" y="17503"/>
                </a:cubicBezTo>
                <a:cubicBezTo>
                  <a:pt x="66283" y="17729"/>
                  <a:pt x="66188" y="17967"/>
                  <a:pt x="66045" y="18181"/>
                </a:cubicBezTo>
                <a:cubicBezTo>
                  <a:pt x="65628" y="18943"/>
                  <a:pt x="65176" y="19670"/>
                  <a:pt x="64640" y="20372"/>
                </a:cubicBezTo>
                <a:cubicBezTo>
                  <a:pt x="63771" y="21479"/>
                  <a:pt x="62794" y="22408"/>
                  <a:pt x="61723" y="23230"/>
                </a:cubicBezTo>
                <a:lnTo>
                  <a:pt x="61223" y="23587"/>
                </a:lnTo>
                <a:cubicBezTo>
                  <a:pt x="60365" y="24230"/>
                  <a:pt x="59425" y="24777"/>
                  <a:pt x="58460" y="25289"/>
                </a:cubicBezTo>
                <a:cubicBezTo>
                  <a:pt x="58341" y="25361"/>
                  <a:pt x="58222" y="25420"/>
                  <a:pt x="58103" y="25480"/>
                </a:cubicBezTo>
                <a:cubicBezTo>
                  <a:pt x="55722" y="26694"/>
                  <a:pt x="53115" y="27647"/>
                  <a:pt x="50531" y="28635"/>
                </a:cubicBezTo>
                <a:lnTo>
                  <a:pt x="50174" y="28766"/>
                </a:lnTo>
                <a:cubicBezTo>
                  <a:pt x="48805" y="29302"/>
                  <a:pt x="47435" y="29849"/>
                  <a:pt x="46102" y="30468"/>
                </a:cubicBezTo>
                <a:cubicBezTo>
                  <a:pt x="45852" y="30588"/>
                  <a:pt x="45602" y="30707"/>
                  <a:pt x="45364" y="30826"/>
                </a:cubicBezTo>
                <a:cubicBezTo>
                  <a:pt x="44733" y="31123"/>
                  <a:pt x="44113" y="31457"/>
                  <a:pt x="43518" y="31802"/>
                </a:cubicBezTo>
                <a:cubicBezTo>
                  <a:pt x="43209" y="31981"/>
                  <a:pt x="42887" y="32171"/>
                  <a:pt x="42589" y="32373"/>
                </a:cubicBezTo>
                <a:cubicBezTo>
                  <a:pt x="42470" y="32445"/>
                  <a:pt x="42351" y="32516"/>
                  <a:pt x="42232" y="32612"/>
                </a:cubicBezTo>
                <a:cubicBezTo>
                  <a:pt x="40149" y="34017"/>
                  <a:pt x="38279" y="35731"/>
                  <a:pt x="36696" y="37684"/>
                </a:cubicBezTo>
                <a:cubicBezTo>
                  <a:pt x="36613" y="37803"/>
                  <a:pt x="36505" y="37922"/>
                  <a:pt x="36422" y="38041"/>
                </a:cubicBezTo>
                <a:cubicBezTo>
                  <a:pt x="35791" y="38839"/>
                  <a:pt x="35196" y="39696"/>
                  <a:pt x="34660" y="40565"/>
                </a:cubicBezTo>
                <a:cubicBezTo>
                  <a:pt x="34541" y="40767"/>
                  <a:pt x="34422" y="40970"/>
                  <a:pt x="34303" y="41184"/>
                </a:cubicBezTo>
                <a:cubicBezTo>
                  <a:pt x="33624" y="42351"/>
                  <a:pt x="33041" y="43601"/>
                  <a:pt x="32552" y="44887"/>
                </a:cubicBezTo>
                <a:cubicBezTo>
                  <a:pt x="32493" y="45006"/>
                  <a:pt x="32445" y="45125"/>
                  <a:pt x="32410" y="45244"/>
                </a:cubicBezTo>
                <a:cubicBezTo>
                  <a:pt x="31743" y="47078"/>
                  <a:pt x="31279" y="48995"/>
                  <a:pt x="31064" y="50923"/>
                </a:cubicBezTo>
                <a:cubicBezTo>
                  <a:pt x="31017" y="51328"/>
                  <a:pt x="30969" y="51721"/>
                  <a:pt x="30957" y="52102"/>
                </a:cubicBezTo>
                <a:cubicBezTo>
                  <a:pt x="30945" y="52221"/>
                  <a:pt x="30945" y="52340"/>
                  <a:pt x="30945" y="52459"/>
                </a:cubicBezTo>
                <a:cubicBezTo>
                  <a:pt x="30802" y="54733"/>
                  <a:pt x="30969" y="57031"/>
                  <a:pt x="31219" y="59317"/>
                </a:cubicBezTo>
                <a:lnTo>
                  <a:pt x="31267" y="59674"/>
                </a:lnTo>
                <a:cubicBezTo>
                  <a:pt x="31540" y="61972"/>
                  <a:pt x="31921" y="64258"/>
                  <a:pt x="32255" y="66544"/>
                </a:cubicBezTo>
                <a:cubicBezTo>
                  <a:pt x="32279" y="66663"/>
                  <a:pt x="32291" y="66782"/>
                  <a:pt x="32314" y="66902"/>
                </a:cubicBezTo>
                <a:cubicBezTo>
                  <a:pt x="32636" y="69188"/>
                  <a:pt x="32922" y="71485"/>
                  <a:pt x="32969" y="73760"/>
                </a:cubicBezTo>
                <a:lnTo>
                  <a:pt x="32969" y="74117"/>
                </a:lnTo>
                <a:cubicBezTo>
                  <a:pt x="32993" y="76141"/>
                  <a:pt x="32850" y="78177"/>
                  <a:pt x="32398" y="80189"/>
                </a:cubicBezTo>
                <a:cubicBezTo>
                  <a:pt x="32338" y="80439"/>
                  <a:pt x="32267" y="80713"/>
                  <a:pt x="32207" y="80963"/>
                </a:cubicBezTo>
                <a:lnTo>
                  <a:pt x="32112" y="81320"/>
                </a:lnTo>
                <a:cubicBezTo>
                  <a:pt x="31445" y="83785"/>
                  <a:pt x="30362" y="86047"/>
                  <a:pt x="29016" y="88178"/>
                </a:cubicBezTo>
                <a:cubicBezTo>
                  <a:pt x="28957" y="88297"/>
                  <a:pt x="28873" y="88416"/>
                  <a:pt x="28790" y="88535"/>
                </a:cubicBezTo>
                <a:cubicBezTo>
                  <a:pt x="28159" y="89535"/>
                  <a:pt x="27445" y="90500"/>
                  <a:pt x="26695" y="91440"/>
                </a:cubicBezTo>
                <a:cubicBezTo>
                  <a:pt x="26576" y="91583"/>
                  <a:pt x="26468" y="91738"/>
                  <a:pt x="26337" y="91881"/>
                </a:cubicBezTo>
                <a:cubicBezTo>
                  <a:pt x="25373" y="93095"/>
                  <a:pt x="24325" y="94250"/>
                  <a:pt x="23242" y="95393"/>
                </a:cubicBezTo>
                <a:cubicBezTo>
                  <a:pt x="23123" y="95512"/>
                  <a:pt x="23004" y="95631"/>
                  <a:pt x="22897" y="95750"/>
                </a:cubicBezTo>
                <a:cubicBezTo>
                  <a:pt x="21563" y="97155"/>
                  <a:pt x="20182" y="98513"/>
                  <a:pt x="18765" y="99858"/>
                </a:cubicBezTo>
                <a:cubicBezTo>
                  <a:pt x="18646" y="99965"/>
                  <a:pt x="18527" y="100084"/>
                  <a:pt x="18408" y="100203"/>
                </a:cubicBezTo>
                <a:cubicBezTo>
                  <a:pt x="17586" y="101013"/>
                  <a:pt x="16741" y="101811"/>
                  <a:pt x="15919" y="102620"/>
                </a:cubicBezTo>
                <a:cubicBezTo>
                  <a:pt x="15788" y="102739"/>
                  <a:pt x="15669" y="102858"/>
                  <a:pt x="15550" y="102977"/>
                </a:cubicBezTo>
                <a:cubicBezTo>
                  <a:pt x="14241" y="104251"/>
                  <a:pt x="12943" y="105549"/>
                  <a:pt x="11740" y="106871"/>
                </a:cubicBezTo>
                <a:cubicBezTo>
                  <a:pt x="11431" y="107204"/>
                  <a:pt x="11109" y="107561"/>
                  <a:pt x="10812" y="107895"/>
                </a:cubicBezTo>
                <a:cubicBezTo>
                  <a:pt x="10693" y="108038"/>
                  <a:pt x="10574" y="108180"/>
                  <a:pt x="10454" y="108311"/>
                </a:cubicBezTo>
                <a:cubicBezTo>
                  <a:pt x="10038" y="108811"/>
                  <a:pt x="9621" y="109312"/>
                  <a:pt x="9228" y="109823"/>
                </a:cubicBezTo>
                <a:cubicBezTo>
                  <a:pt x="9121" y="109943"/>
                  <a:pt x="9026" y="110062"/>
                  <a:pt x="8942" y="110181"/>
                </a:cubicBezTo>
                <a:cubicBezTo>
                  <a:pt x="7240" y="112336"/>
                  <a:pt x="5716" y="114622"/>
                  <a:pt x="4430" y="117039"/>
                </a:cubicBezTo>
                <a:cubicBezTo>
                  <a:pt x="4358" y="117158"/>
                  <a:pt x="4299" y="117277"/>
                  <a:pt x="4239" y="117396"/>
                </a:cubicBezTo>
                <a:cubicBezTo>
                  <a:pt x="3751" y="118336"/>
                  <a:pt x="3299" y="119289"/>
                  <a:pt x="2882" y="120253"/>
                </a:cubicBezTo>
                <a:cubicBezTo>
                  <a:pt x="2763" y="120539"/>
                  <a:pt x="2644" y="120837"/>
                  <a:pt x="2525" y="121111"/>
                </a:cubicBezTo>
                <a:cubicBezTo>
                  <a:pt x="2120" y="122146"/>
                  <a:pt x="1751" y="123194"/>
                  <a:pt x="1441" y="124254"/>
                </a:cubicBezTo>
                <a:cubicBezTo>
                  <a:pt x="1394" y="124373"/>
                  <a:pt x="1370" y="124492"/>
                  <a:pt x="1334" y="124611"/>
                </a:cubicBezTo>
                <a:cubicBezTo>
                  <a:pt x="858" y="126290"/>
                  <a:pt x="513" y="128004"/>
                  <a:pt x="310" y="129766"/>
                </a:cubicBezTo>
                <a:cubicBezTo>
                  <a:pt x="251" y="130326"/>
                  <a:pt x="191" y="130909"/>
                  <a:pt x="156" y="131457"/>
                </a:cubicBezTo>
                <a:cubicBezTo>
                  <a:pt x="144" y="131576"/>
                  <a:pt x="144" y="131695"/>
                  <a:pt x="144" y="131814"/>
                </a:cubicBezTo>
                <a:cubicBezTo>
                  <a:pt x="1" y="134303"/>
                  <a:pt x="132" y="136577"/>
                  <a:pt x="537" y="138672"/>
                </a:cubicBezTo>
                <a:cubicBezTo>
                  <a:pt x="548" y="138791"/>
                  <a:pt x="560" y="138910"/>
                  <a:pt x="596" y="139029"/>
                </a:cubicBezTo>
                <a:cubicBezTo>
                  <a:pt x="858" y="140387"/>
                  <a:pt x="1227" y="141637"/>
                  <a:pt x="1703" y="142828"/>
                </a:cubicBezTo>
                <a:lnTo>
                  <a:pt x="73831" y="142828"/>
                </a:lnTo>
                <a:lnTo>
                  <a:pt x="73831" y="0"/>
                </a:ln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 name="Google Shape;174;p23"/>
          <p:cNvSpPr txBox="1">
            <a:spLocks noGrp="1"/>
          </p:cNvSpPr>
          <p:nvPr>
            <p:ph type="title"/>
          </p:nvPr>
        </p:nvSpPr>
        <p:spPr>
          <a:xfrm>
            <a:off x="3344600" y="593367"/>
            <a:ext cx="5502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75" name="Google Shape;175;p23"/>
          <p:cNvSpPr/>
          <p:nvPr/>
        </p:nvSpPr>
        <p:spPr>
          <a:xfrm rot="-5400000" flipH="1">
            <a:off x="9275996" y="3942102"/>
            <a:ext cx="1987312" cy="3844453"/>
          </a:xfrm>
          <a:custGeom>
            <a:avLst/>
            <a:gdLst/>
            <a:ahLst/>
            <a:cxnLst/>
            <a:rect l="l" t="t" r="r" b="b"/>
            <a:pathLst>
              <a:path w="73832" h="142828" extrusionOk="0">
                <a:moveTo>
                  <a:pt x="73831" y="0"/>
                </a:moveTo>
                <a:cubicBezTo>
                  <a:pt x="73617" y="215"/>
                  <a:pt x="73427" y="441"/>
                  <a:pt x="73212" y="774"/>
                </a:cubicBezTo>
                <a:cubicBezTo>
                  <a:pt x="72998" y="1036"/>
                  <a:pt x="72796" y="1310"/>
                  <a:pt x="72593" y="1596"/>
                </a:cubicBezTo>
                <a:cubicBezTo>
                  <a:pt x="72510" y="1715"/>
                  <a:pt x="72415" y="1834"/>
                  <a:pt x="72343" y="1953"/>
                </a:cubicBezTo>
                <a:cubicBezTo>
                  <a:pt x="70974" y="4013"/>
                  <a:pt x="70129" y="6382"/>
                  <a:pt x="69379" y="8811"/>
                </a:cubicBezTo>
                <a:cubicBezTo>
                  <a:pt x="69343" y="8930"/>
                  <a:pt x="69307" y="9049"/>
                  <a:pt x="69259" y="9168"/>
                </a:cubicBezTo>
                <a:cubicBezTo>
                  <a:pt x="68581" y="11478"/>
                  <a:pt x="67950" y="13824"/>
                  <a:pt x="67057" y="16026"/>
                </a:cubicBezTo>
                <a:cubicBezTo>
                  <a:pt x="67021" y="16145"/>
                  <a:pt x="66962" y="16264"/>
                  <a:pt x="66914" y="16383"/>
                </a:cubicBezTo>
                <a:cubicBezTo>
                  <a:pt x="66747" y="16753"/>
                  <a:pt x="66581" y="17134"/>
                  <a:pt x="66402" y="17503"/>
                </a:cubicBezTo>
                <a:cubicBezTo>
                  <a:pt x="66283" y="17729"/>
                  <a:pt x="66188" y="17967"/>
                  <a:pt x="66045" y="18181"/>
                </a:cubicBezTo>
                <a:cubicBezTo>
                  <a:pt x="65628" y="18943"/>
                  <a:pt x="65176" y="19670"/>
                  <a:pt x="64640" y="20372"/>
                </a:cubicBezTo>
                <a:cubicBezTo>
                  <a:pt x="63771" y="21479"/>
                  <a:pt x="62794" y="22408"/>
                  <a:pt x="61723" y="23230"/>
                </a:cubicBezTo>
                <a:lnTo>
                  <a:pt x="61223" y="23587"/>
                </a:lnTo>
                <a:cubicBezTo>
                  <a:pt x="60365" y="24230"/>
                  <a:pt x="59425" y="24777"/>
                  <a:pt x="58460" y="25289"/>
                </a:cubicBezTo>
                <a:cubicBezTo>
                  <a:pt x="58341" y="25361"/>
                  <a:pt x="58222" y="25420"/>
                  <a:pt x="58103" y="25480"/>
                </a:cubicBezTo>
                <a:cubicBezTo>
                  <a:pt x="55722" y="26694"/>
                  <a:pt x="53115" y="27647"/>
                  <a:pt x="50531" y="28635"/>
                </a:cubicBezTo>
                <a:lnTo>
                  <a:pt x="50174" y="28766"/>
                </a:lnTo>
                <a:cubicBezTo>
                  <a:pt x="48805" y="29302"/>
                  <a:pt x="47435" y="29849"/>
                  <a:pt x="46102" y="30468"/>
                </a:cubicBezTo>
                <a:cubicBezTo>
                  <a:pt x="45852" y="30588"/>
                  <a:pt x="45602" y="30707"/>
                  <a:pt x="45364" y="30826"/>
                </a:cubicBezTo>
                <a:cubicBezTo>
                  <a:pt x="44733" y="31123"/>
                  <a:pt x="44113" y="31457"/>
                  <a:pt x="43518" y="31802"/>
                </a:cubicBezTo>
                <a:cubicBezTo>
                  <a:pt x="43209" y="31981"/>
                  <a:pt x="42887" y="32171"/>
                  <a:pt x="42589" y="32373"/>
                </a:cubicBezTo>
                <a:cubicBezTo>
                  <a:pt x="42470" y="32445"/>
                  <a:pt x="42351" y="32516"/>
                  <a:pt x="42232" y="32612"/>
                </a:cubicBezTo>
                <a:cubicBezTo>
                  <a:pt x="40149" y="34017"/>
                  <a:pt x="38279" y="35731"/>
                  <a:pt x="36696" y="37684"/>
                </a:cubicBezTo>
                <a:cubicBezTo>
                  <a:pt x="36613" y="37803"/>
                  <a:pt x="36505" y="37922"/>
                  <a:pt x="36422" y="38041"/>
                </a:cubicBezTo>
                <a:cubicBezTo>
                  <a:pt x="35791" y="38839"/>
                  <a:pt x="35196" y="39696"/>
                  <a:pt x="34660" y="40565"/>
                </a:cubicBezTo>
                <a:cubicBezTo>
                  <a:pt x="34541" y="40767"/>
                  <a:pt x="34422" y="40970"/>
                  <a:pt x="34303" y="41184"/>
                </a:cubicBezTo>
                <a:cubicBezTo>
                  <a:pt x="33624" y="42351"/>
                  <a:pt x="33041" y="43601"/>
                  <a:pt x="32552" y="44887"/>
                </a:cubicBezTo>
                <a:cubicBezTo>
                  <a:pt x="32493" y="45006"/>
                  <a:pt x="32445" y="45125"/>
                  <a:pt x="32410" y="45244"/>
                </a:cubicBezTo>
                <a:cubicBezTo>
                  <a:pt x="31743" y="47078"/>
                  <a:pt x="31279" y="48995"/>
                  <a:pt x="31064" y="50923"/>
                </a:cubicBezTo>
                <a:cubicBezTo>
                  <a:pt x="31017" y="51328"/>
                  <a:pt x="30969" y="51721"/>
                  <a:pt x="30957" y="52102"/>
                </a:cubicBezTo>
                <a:cubicBezTo>
                  <a:pt x="30945" y="52221"/>
                  <a:pt x="30945" y="52340"/>
                  <a:pt x="30945" y="52459"/>
                </a:cubicBezTo>
                <a:cubicBezTo>
                  <a:pt x="30802" y="54733"/>
                  <a:pt x="30969" y="57031"/>
                  <a:pt x="31219" y="59317"/>
                </a:cubicBezTo>
                <a:lnTo>
                  <a:pt x="31267" y="59674"/>
                </a:lnTo>
                <a:cubicBezTo>
                  <a:pt x="31540" y="61972"/>
                  <a:pt x="31921" y="64258"/>
                  <a:pt x="32255" y="66544"/>
                </a:cubicBezTo>
                <a:cubicBezTo>
                  <a:pt x="32279" y="66663"/>
                  <a:pt x="32291" y="66782"/>
                  <a:pt x="32314" y="66902"/>
                </a:cubicBezTo>
                <a:cubicBezTo>
                  <a:pt x="32636" y="69188"/>
                  <a:pt x="32922" y="71485"/>
                  <a:pt x="32969" y="73760"/>
                </a:cubicBezTo>
                <a:lnTo>
                  <a:pt x="32969" y="74117"/>
                </a:lnTo>
                <a:cubicBezTo>
                  <a:pt x="32993" y="76141"/>
                  <a:pt x="32850" y="78177"/>
                  <a:pt x="32398" y="80189"/>
                </a:cubicBezTo>
                <a:cubicBezTo>
                  <a:pt x="32338" y="80439"/>
                  <a:pt x="32267" y="80713"/>
                  <a:pt x="32207" y="80963"/>
                </a:cubicBezTo>
                <a:lnTo>
                  <a:pt x="32112" y="81320"/>
                </a:lnTo>
                <a:cubicBezTo>
                  <a:pt x="31445" y="83785"/>
                  <a:pt x="30362" y="86047"/>
                  <a:pt x="29016" y="88178"/>
                </a:cubicBezTo>
                <a:cubicBezTo>
                  <a:pt x="28957" y="88297"/>
                  <a:pt x="28873" y="88416"/>
                  <a:pt x="28790" y="88535"/>
                </a:cubicBezTo>
                <a:cubicBezTo>
                  <a:pt x="28159" y="89535"/>
                  <a:pt x="27445" y="90500"/>
                  <a:pt x="26695" y="91440"/>
                </a:cubicBezTo>
                <a:cubicBezTo>
                  <a:pt x="26576" y="91583"/>
                  <a:pt x="26468" y="91738"/>
                  <a:pt x="26337" y="91881"/>
                </a:cubicBezTo>
                <a:cubicBezTo>
                  <a:pt x="25373" y="93095"/>
                  <a:pt x="24325" y="94250"/>
                  <a:pt x="23242" y="95393"/>
                </a:cubicBezTo>
                <a:cubicBezTo>
                  <a:pt x="23123" y="95512"/>
                  <a:pt x="23004" y="95631"/>
                  <a:pt x="22897" y="95750"/>
                </a:cubicBezTo>
                <a:cubicBezTo>
                  <a:pt x="21563" y="97155"/>
                  <a:pt x="20182" y="98513"/>
                  <a:pt x="18765" y="99858"/>
                </a:cubicBezTo>
                <a:cubicBezTo>
                  <a:pt x="18646" y="99965"/>
                  <a:pt x="18527" y="100084"/>
                  <a:pt x="18408" y="100203"/>
                </a:cubicBezTo>
                <a:cubicBezTo>
                  <a:pt x="17586" y="101013"/>
                  <a:pt x="16741" y="101811"/>
                  <a:pt x="15919" y="102620"/>
                </a:cubicBezTo>
                <a:cubicBezTo>
                  <a:pt x="15788" y="102739"/>
                  <a:pt x="15669" y="102858"/>
                  <a:pt x="15550" y="102977"/>
                </a:cubicBezTo>
                <a:cubicBezTo>
                  <a:pt x="14241" y="104251"/>
                  <a:pt x="12943" y="105549"/>
                  <a:pt x="11740" y="106871"/>
                </a:cubicBezTo>
                <a:cubicBezTo>
                  <a:pt x="11431" y="107204"/>
                  <a:pt x="11109" y="107561"/>
                  <a:pt x="10812" y="107895"/>
                </a:cubicBezTo>
                <a:cubicBezTo>
                  <a:pt x="10693" y="108038"/>
                  <a:pt x="10574" y="108180"/>
                  <a:pt x="10454" y="108311"/>
                </a:cubicBezTo>
                <a:cubicBezTo>
                  <a:pt x="10038" y="108811"/>
                  <a:pt x="9621" y="109312"/>
                  <a:pt x="9228" y="109823"/>
                </a:cubicBezTo>
                <a:cubicBezTo>
                  <a:pt x="9121" y="109943"/>
                  <a:pt x="9026" y="110062"/>
                  <a:pt x="8942" y="110181"/>
                </a:cubicBezTo>
                <a:cubicBezTo>
                  <a:pt x="7240" y="112336"/>
                  <a:pt x="5716" y="114622"/>
                  <a:pt x="4430" y="117039"/>
                </a:cubicBezTo>
                <a:cubicBezTo>
                  <a:pt x="4358" y="117158"/>
                  <a:pt x="4299" y="117277"/>
                  <a:pt x="4239" y="117396"/>
                </a:cubicBezTo>
                <a:cubicBezTo>
                  <a:pt x="3751" y="118336"/>
                  <a:pt x="3299" y="119289"/>
                  <a:pt x="2882" y="120253"/>
                </a:cubicBezTo>
                <a:cubicBezTo>
                  <a:pt x="2763" y="120539"/>
                  <a:pt x="2644" y="120837"/>
                  <a:pt x="2525" y="121111"/>
                </a:cubicBezTo>
                <a:cubicBezTo>
                  <a:pt x="2120" y="122146"/>
                  <a:pt x="1751" y="123194"/>
                  <a:pt x="1441" y="124254"/>
                </a:cubicBezTo>
                <a:cubicBezTo>
                  <a:pt x="1394" y="124373"/>
                  <a:pt x="1370" y="124492"/>
                  <a:pt x="1334" y="124611"/>
                </a:cubicBezTo>
                <a:cubicBezTo>
                  <a:pt x="858" y="126290"/>
                  <a:pt x="513" y="128004"/>
                  <a:pt x="310" y="129766"/>
                </a:cubicBezTo>
                <a:cubicBezTo>
                  <a:pt x="251" y="130326"/>
                  <a:pt x="191" y="130909"/>
                  <a:pt x="156" y="131457"/>
                </a:cubicBezTo>
                <a:cubicBezTo>
                  <a:pt x="144" y="131576"/>
                  <a:pt x="144" y="131695"/>
                  <a:pt x="144" y="131814"/>
                </a:cubicBezTo>
                <a:cubicBezTo>
                  <a:pt x="1" y="134303"/>
                  <a:pt x="132" y="136577"/>
                  <a:pt x="537" y="138672"/>
                </a:cubicBezTo>
                <a:cubicBezTo>
                  <a:pt x="548" y="138791"/>
                  <a:pt x="560" y="138910"/>
                  <a:pt x="596" y="139029"/>
                </a:cubicBezTo>
                <a:cubicBezTo>
                  <a:pt x="858" y="140387"/>
                  <a:pt x="1227" y="141637"/>
                  <a:pt x="1703" y="142828"/>
                </a:cubicBezTo>
                <a:lnTo>
                  <a:pt x="73831" y="142828"/>
                </a:lnTo>
                <a:lnTo>
                  <a:pt x="73831" y="0"/>
                </a:ln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 name="Google Shape;176;p23"/>
          <p:cNvSpPr/>
          <p:nvPr/>
        </p:nvSpPr>
        <p:spPr>
          <a:xfrm rot="5400000">
            <a:off x="928563" y="3942102"/>
            <a:ext cx="1987312" cy="3844453"/>
          </a:xfrm>
          <a:custGeom>
            <a:avLst/>
            <a:gdLst/>
            <a:ahLst/>
            <a:cxnLst/>
            <a:rect l="l" t="t" r="r" b="b"/>
            <a:pathLst>
              <a:path w="73832" h="142828" extrusionOk="0">
                <a:moveTo>
                  <a:pt x="73831" y="0"/>
                </a:moveTo>
                <a:cubicBezTo>
                  <a:pt x="73617" y="215"/>
                  <a:pt x="73427" y="441"/>
                  <a:pt x="73212" y="774"/>
                </a:cubicBezTo>
                <a:cubicBezTo>
                  <a:pt x="72998" y="1036"/>
                  <a:pt x="72796" y="1310"/>
                  <a:pt x="72593" y="1596"/>
                </a:cubicBezTo>
                <a:cubicBezTo>
                  <a:pt x="72510" y="1715"/>
                  <a:pt x="72415" y="1834"/>
                  <a:pt x="72343" y="1953"/>
                </a:cubicBezTo>
                <a:cubicBezTo>
                  <a:pt x="70974" y="4013"/>
                  <a:pt x="70129" y="6382"/>
                  <a:pt x="69379" y="8811"/>
                </a:cubicBezTo>
                <a:cubicBezTo>
                  <a:pt x="69343" y="8930"/>
                  <a:pt x="69307" y="9049"/>
                  <a:pt x="69259" y="9168"/>
                </a:cubicBezTo>
                <a:cubicBezTo>
                  <a:pt x="68581" y="11478"/>
                  <a:pt x="67950" y="13824"/>
                  <a:pt x="67057" y="16026"/>
                </a:cubicBezTo>
                <a:cubicBezTo>
                  <a:pt x="67021" y="16145"/>
                  <a:pt x="66962" y="16264"/>
                  <a:pt x="66914" y="16383"/>
                </a:cubicBezTo>
                <a:cubicBezTo>
                  <a:pt x="66747" y="16753"/>
                  <a:pt x="66581" y="17134"/>
                  <a:pt x="66402" y="17503"/>
                </a:cubicBezTo>
                <a:cubicBezTo>
                  <a:pt x="66283" y="17729"/>
                  <a:pt x="66188" y="17967"/>
                  <a:pt x="66045" y="18181"/>
                </a:cubicBezTo>
                <a:cubicBezTo>
                  <a:pt x="65628" y="18943"/>
                  <a:pt x="65176" y="19670"/>
                  <a:pt x="64640" y="20372"/>
                </a:cubicBezTo>
                <a:cubicBezTo>
                  <a:pt x="63771" y="21479"/>
                  <a:pt x="62794" y="22408"/>
                  <a:pt x="61723" y="23230"/>
                </a:cubicBezTo>
                <a:lnTo>
                  <a:pt x="61223" y="23587"/>
                </a:lnTo>
                <a:cubicBezTo>
                  <a:pt x="60365" y="24230"/>
                  <a:pt x="59425" y="24777"/>
                  <a:pt x="58460" y="25289"/>
                </a:cubicBezTo>
                <a:cubicBezTo>
                  <a:pt x="58341" y="25361"/>
                  <a:pt x="58222" y="25420"/>
                  <a:pt x="58103" y="25480"/>
                </a:cubicBezTo>
                <a:cubicBezTo>
                  <a:pt x="55722" y="26694"/>
                  <a:pt x="53115" y="27647"/>
                  <a:pt x="50531" y="28635"/>
                </a:cubicBezTo>
                <a:lnTo>
                  <a:pt x="50174" y="28766"/>
                </a:lnTo>
                <a:cubicBezTo>
                  <a:pt x="48805" y="29302"/>
                  <a:pt x="47435" y="29849"/>
                  <a:pt x="46102" y="30468"/>
                </a:cubicBezTo>
                <a:cubicBezTo>
                  <a:pt x="45852" y="30588"/>
                  <a:pt x="45602" y="30707"/>
                  <a:pt x="45364" y="30826"/>
                </a:cubicBezTo>
                <a:cubicBezTo>
                  <a:pt x="44733" y="31123"/>
                  <a:pt x="44113" y="31457"/>
                  <a:pt x="43518" y="31802"/>
                </a:cubicBezTo>
                <a:cubicBezTo>
                  <a:pt x="43209" y="31981"/>
                  <a:pt x="42887" y="32171"/>
                  <a:pt x="42589" y="32373"/>
                </a:cubicBezTo>
                <a:cubicBezTo>
                  <a:pt x="42470" y="32445"/>
                  <a:pt x="42351" y="32516"/>
                  <a:pt x="42232" y="32612"/>
                </a:cubicBezTo>
                <a:cubicBezTo>
                  <a:pt x="40149" y="34017"/>
                  <a:pt x="38279" y="35731"/>
                  <a:pt x="36696" y="37684"/>
                </a:cubicBezTo>
                <a:cubicBezTo>
                  <a:pt x="36613" y="37803"/>
                  <a:pt x="36505" y="37922"/>
                  <a:pt x="36422" y="38041"/>
                </a:cubicBezTo>
                <a:cubicBezTo>
                  <a:pt x="35791" y="38839"/>
                  <a:pt x="35196" y="39696"/>
                  <a:pt x="34660" y="40565"/>
                </a:cubicBezTo>
                <a:cubicBezTo>
                  <a:pt x="34541" y="40767"/>
                  <a:pt x="34422" y="40970"/>
                  <a:pt x="34303" y="41184"/>
                </a:cubicBezTo>
                <a:cubicBezTo>
                  <a:pt x="33624" y="42351"/>
                  <a:pt x="33041" y="43601"/>
                  <a:pt x="32552" y="44887"/>
                </a:cubicBezTo>
                <a:cubicBezTo>
                  <a:pt x="32493" y="45006"/>
                  <a:pt x="32445" y="45125"/>
                  <a:pt x="32410" y="45244"/>
                </a:cubicBezTo>
                <a:cubicBezTo>
                  <a:pt x="31743" y="47078"/>
                  <a:pt x="31279" y="48995"/>
                  <a:pt x="31064" y="50923"/>
                </a:cubicBezTo>
                <a:cubicBezTo>
                  <a:pt x="31017" y="51328"/>
                  <a:pt x="30969" y="51721"/>
                  <a:pt x="30957" y="52102"/>
                </a:cubicBezTo>
                <a:cubicBezTo>
                  <a:pt x="30945" y="52221"/>
                  <a:pt x="30945" y="52340"/>
                  <a:pt x="30945" y="52459"/>
                </a:cubicBezTo>
                <a:cubicBezTo>
                  <a:pt x="30802" y="54733"/>
                  <a:pt x="30969" y="57031"/>
                  <a:pt x="31219" y="59317"/>
                </a:cubicBezTo>
                <a:lnTo>
                  <a:pt x="31267" y="59674"/>
                </a:lnTo>
                <a:cubicBezTo>
                  <a:pt x="31540" y="61972"/>
                  <a:pt x="31921" y="64258"/>
                  <a:pt x="32255" y="66544"/>
                </a:cubicBezTo>
                <a:cubicBezTo>
                  <a:pt x="32279" y="66663"/>
                  <a:pt x="32291" y="66782"/>
                  <a:pt x="32314" y="66902"/>
                </a:cubicBezTo>
                <a:cubicBezTo>
                  <a:pt x="32636" y="69188"/>
                  <a:pt x="32922" y="71485"/>
                  <a:pt x="32969" y="73760"/>
                </a:cubicBezTo>
                <a:lnTo>
                  <a:pt x="32969" y="74117"/>
                </a:lnTo>
                <a:cubicBezTo>
                  <a:pt x="32993" y="76141"/>
                  <a:pt x="32850" y="78177"/>
                  <a:pt x="32398" y="80189"/>
                </a:cubicBezTo>
                <a:cubicBezTo>
                  <a:pt x="32338" y="80439"/>
                  <a:pt x="32267" y="80713"/>
                  <a:pt x="32207" y="80963"/>
                </a:cubicBezTo>
                <a:lnTo>
                  <a:pt x="32112" y="81320"/>
                </a:lnTo>
                <a:cubicBezTo>
                  <a:pt x="31445" y="83785"/>
                  <a:pt x="30362" y="86047"/>
                  <a:pt x="29016" y="88178"/>
                </a:cubicBezTo>
                <a:cubicBezTo>
                  <a:pt x="28957" y="88297"/>
                  <a:pt x="28873" y="88416"/>
                  <a:pt x="28790" y="88535"/>
                </a:cubicBezTo>
                <a:cubicBezTo>
                  <a:pt x="28159" y="89535"/>
                  <a:pt x="27445" y="90500"/>
                  <a:pt x="26695" y="91440"/>
                </a:cubicBezTo>
                <a:cubicBezTo>
                  <a:pt x="26576" y="91583"/>
                  <a:pt x="26468" y="91738"/>
                  <a:pt x="26337" y="91881"/>
                </a:cubicBezTo>
                <a:cubicBezTo>
                  <a:pt x="25373" y="93095"/>
                  <a:pt x="24325" y="94250"/>
                  <a:pt x="23242" y="95393"/>
                </a:cubicBezTo>
                <a:cubicBezTo>
                  <a:pt x="23123" y="95512"/>
                  <a:pt x="23004" y="95631"/>
                  <a:pt x="22897" y="95750"/>
                </a:cubicBezTo>
                <a:cubicBezTo>
                  <a:pt x="21563" y="97155"/>
                  <a:pt x="20182" y="98513"/>
                  <a:pt x="18765" y="99858"/>
                </a:cubicBezTo>
                <a:cubicBezTo>
                  <a:pt x="18646" y="99965"/>
                  <a:pt x="18527" y="100084"/>
                  <a:pt x="18408" y="100203"/>
                </a:cubicBezTo>
                <a:cubicBezTo>
                  <a:pt x="17586" y="101013"/>
                  <a:pt x="16741" y="101811"/>
                  <a:pt x="15919" y="102620"/>
                </a:cubicBezTo>
                <a:cubicBezTo>
                  <a:pt x="15788" y="102739"/>
                  <a:pt x="15669" y="102858"/>
                  <a:pt x="15550" y="102977"/>
                </a:cubicBezTo>
                <a:cubicBezTo>
                  <a:pt x="14241" y="104251"/>
                  <a:pt x="12943" y="105549"/>
                  <a:pt x="11740" y="106871"/>
                </a:cubicBezTo>
                <a:cubicBezTo>
                  <a:pt x="11431" y="107204"/>
                  <a:pt x="11109" y="107561"/>
                  <a:pt x="10812" y="107895"/>
                </a:cubicBezTo>
                <a:cubicBezTo>
                  <a:pt x="10693" y="108038"/>
                  <a:pt x="10574" y="108180"/>
                  <a:pt x="10454" y="108311"/>
                </a:cubicBezTo>
                <a:cubicBezTo>
                  <a:pt x="10038" y="108811"/>
                  <a:pt x="9621" y="109312"/>
                  <a:pt x="9228" y="109823"/>
                </a:cubicBezTo>
                <a:cubicBezTo>
                  <a:pt x="9121" y="109943"/>
                  <a:pt x="9026" y="110062"/>
                  <a:pt x="8942" y="110181"/>
                </a:cubicBezTo>
                <a:cubicBezTo>
                  <a:pt x="7240" y="112336"/>
                  <a:pt x="5716" y="114622"/>
                  <a:pt x="4430" y="117039"/>
                </a:cubicBezTo>
                <a:cubicBezTo>
                  <a:pt x="4358" y="117158"/>
                  <a:pt x="4299" y="117277"/>
                  <a:pt x="4239" y="117396"/>
                </a:cubicBezTo>
                <a:cubicBezTo>
                  <a:pt x="3751" y="118336"/>
                  <a:pt x="3299" y="119289"/>
                  <a:pt x="2882" y="120253"/>
                </a:cubicBezTo>
                <a:cubicBezTo>
                  <a:pt x="2763" y="120539"/>
                  <a:pt x="2644" y="120837"/>
                  <a:pt x="2525" y="121111"/>
                </a:cubicBezTo>
                <a:cubicBezTo>
                  <a:pt x="2120" y="122146"/>
                  <a:pt x="1751" y="123194"/>
                  <a:pt x="1441" y="124254"/>
                </a:cubicBezTo>
                <a:cubicBezTo>
                  <a:pt x="1394" y="124373"/>
                  <a:pt x="1370" y="124492"/>
                  <a:pt x="1334" y="124611"/>
                </a:cubicBezTo>
                <a:cubicBezTo>
                  <a:pt x="858" y="126290"/>
                  <a:pt x="513" y="128004"/>
                  <a:pt x="310" y="129766"/>
                </a:cubicBezTo>
                <a:cubicBezTo>
                  <a:pt x="251" y="130326"/>
                  <a:pt x="191" y="130909"/>
                  <a:pt x="156" y="131457"/>
                </a:cubicBezTo>
                <a:cubicBezTo>
                  <a:pt x="144" y="131576"/>
                  <a:pt x="144" y="131695"/>
                  <a:pt x="144" y="131814"/>
                </a:cubicBezTo>
                <a:cubicBezTo>
                  <a:pt x="1" y="134303"/>
                  <a:pt x="132" y="136577"/>
                  <a:pt x="537" y="138672"/>
                </a:cubicBezTo>
                <a:cubicBezTo>
                  <a:pt x="548" y="138791"/>
                  <a:pt x="560" y="138910"/>
                  <a:pt x="596" y="139029"/>
                </a:cubicBezTo>
                <a:cubicBezTo>
                  <a:pt x="858" y="140387"/>
                  <a:pt x="1227" y="141637"/>
                  <a:pt x="1703" y="142828"/>
                </a:cubicBezTo>
                <a:lnTo>
                  <a:pt x="73831" y="142828"/>
                </a:lnTo>
                <a:lnTo>
                  <a:pt x="73831" y="0"/>
                </a:ln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8141971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177"/>
        <p:cNvGrpSpPr/>
        <p:nvPr/>
      </p:nvGrpSpPr>
      <p:grpSpPr>
        <a:xfrm>
          <a:off x="0" y="0"/>
          <a:ext cx="0" cy="0"/>
          <a:chOff x="0" y="0"/>
          <a:chExt cx="0" cy="0"/>
        </a:xfrm>
      </p:grpSpPr>
      <p:sp>
        <p:nvSpPr>
          <p:cNvPr id="178" name="Google Shape;178;p24"/>
          <p:cNvSpPr txBox="1">
            <a:spLocks noGrp="1"/>
          </p:cNvSpPr>
          <p:nvPr>
            <p:ph type="title"/>
          </p:nvPr>
        </p:nvSpPr>
        <p:spPr>
          <a:xfrm>
            <a:off x="2356200" y="593367"/>
            <a:ext cx="7479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79" name="Google Shape;179;p24"/>
          <p:cNvSpPr txBox="1">
            <a:spLocks noGrp="1"/>
          </p:cNvSpPr>
          <p:nvPr>
            <p:ph type="subTitle" idx="1"/>
          </p:nvPr>
        </p:nvSpPr>
        <p:spPr>
          <a:xfrm>
            <a:off x="3309316" y="2237333"/>
            <a:ext cx="2397600" cy="93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80" name="Google Shape;180;p24"/>
          <p:cNvSpPr txBox="1">
            <a:spLocks noGrp="1"/>
          </p:cNvSpPr>
          <p:nvPr>
            <p:ph type="subTitle" idx="2"/>
          </p:nvPr>
        </p:nvSpPr>
        <p:spPr>
          <a:xfrm>
            <a:off x="3309316" y="2008733"/>
            <a:ext cx="2397600" cy="43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133" b="1">
                <a:latin typeface="Quicksand"/>
                <a:ea typeface="Quicksand"/>
                <a:cs typeface="Quicksand"/>
                <a:sym typeface="Quicksand"/>
              </a:defRPr>
            </a:lvl1pPr>
            <a:lvl2pPr lvl="1" rtl="0">
              <a:lnSpc>
                <a:spcPct val="100000"/>
              </a:lnSpc>
              <a:spcBef>
                <a:spcPts val="0"/>
              </a:spcBef>
              <a:spcAft>
                <a:spcPts val="0"/>
              </a:spcAft>
              <a:buNone/>
              <a:defRPr sz="2133" b="1">
                <a:latin typeface="Quicksand"/>
                <a:ea typeface="Quicksand"/>
                <a:cs typeface="Quicksand"/>
                <a:sym typeface="Quicksand"/>
              </a:defRPr>
            </a:lvl2pPr>
            <a:lvl3pPr lvl="2" rtl="0">
              <a:lnSpc>
                <a:spcPct val="100000"/>
              </a:lnSpc>
              <a:spcBef>
                <a:spcPts val="0"/>
              </a:spcBef>
              <a:spcAft>
                <a:spcPts val="0"/>
              </a:spcAft>
              <a:buNone/>
              <a:defRPr sz="2133" b="1">
                <a:latin typeface="Quicksand"/>
                <a:ea typeface="Quicksand"/>
                <a:cs typeface="Quicksand"/>
                <a:sym typeface="Quicksand"/>
              </a:defRPr>
            </a:lvl3pPr>
            <a:lvl4pPr lvl="3" rtl="0">
              <a:lnSpc>
                <a:spcPct val="100000"/>
              </a:lnSpc>
              <a:spcBef>
                <a:spcPts val="0"/>
              </a:spcBef>
              <a:spcAft>
                <a:spcPts val="0"/>
              </a:spcAft>
              <a:buNone/>
              <a:defRPr sz="2133" b="1">
                <a:latin typeface="Quicksand"/>
                <a:ea typeface="Quicksand"/>
                <a:cs typeface="Quicksand"/>
                <a:sym typeface="Quicksand"/>
              </a:defRPr>
            </a:lvl4pPr>
            <a:lvl5pPr lvl="4" rtl="0">
              <a:lnSpc>
                <a:spcPct val="100000"/>
              </a:lnSpc>
              <a:spcBef>
                <a:spcPts val="0"/>
              </a:spcBef>
              <a:spcAft>
                <a:spcPts val="0"/>
              </a:spcAft>
              <a:buNone/>
              <a:defRPr sz="2133" b="1">
                <a:latin typeface="Quicksand"/>
                <a:ea typeface="Quicksand"/>
                <a:cs typeface="Quicksand"/>
                <a:sym typeface="Quicksand"/>
              </a:defRPr>
            </a:lvl5pPr>
            <a:lvl6pPr lvl="5" rtl="0">
              <a:lnSpc>
                <a:spcPct val="100000"/>
              </a:lnSpc>
              <a:spcBef>
                <a:spcPts val="0"/>
              </a:spcBef>
              <a:spcAft>
                <a:spcPts val="0"/>
              </a:spcAft>
              <a:buNone/>
              <a:defRPr sz="2133" b="1">
                <a:latin typeface="Quicksand"/>
                <a:ea typeface="Quicksand"/>
                <a:cs typeface="Quicksand"/>
                <a:sym typeface="Quicksand"/>
              </a:defRPr>
            </a:lvl6pPr>
            <a:lvl7pPr lvl="6" rtl="0">
              <a:lnSpc>
                <a:spcPct val="100000"/>
              </a:lnSpc>
              <a:spcBef>
                <a:spcPts val="0"/>
              </a:spcBef>
              <a:spcAft>
                <a:spcPts val="0"/>
              </a:spcAft>
              <a:buNone/>
              <a:defRPr sz="2133" b="1">
                <a:latin typeface="Quicksand"/>
                <a:ea typeface="Quicksand"/>
                <a:cs typeface="Quicksand"/>
                <a:sym typeface="Quicksand"/>
              </a:defRPr>
            </a:lvl7pPr>
            <a:lvl8pPr lvl="7" rtl="0">
              <a:lnSpc>
                <a:spcPct val="100000"/>
              </a:lnSpc>
              <a:spcBef>
                <a:spcPts val="0"/>
              </a:spcBef>
              <a:spcAft>
                <a:spcPts val="0"/>
              </a:spcAft>
              <a:buNone/>
              <a:defRPr sz="2133" b="1">
                <a:latin typeface="Quicksand"/>
                <a:ea typeface="Quicksand"/>
                <a:cs typeface="Quicksand"/>
                <a:sym typeface="Quicksand"/>
              </a:defRPr>
            </a:lvl8pPr>
            <a:lvl9pPr lvl="8" rtl="0">
              <a:lnSpc>
                <a:spcPct val="100000"/>
              </a:lnSpc>
              <a:spcBef>
                <a:spcPts val="0"/>
              </a:spcBef>
              <a:spcAft>
                <a:spcPts val="0"/>
              </a:spcAft>
              <a:buNone/>
              <a:defRPr sz="2133" b="1">
                <a:latin typeface="Quicksand"/>
                <a:ea typeface="Quicksand"/>
                <a:cs typeface="Quicksand"/>
                <a:sym typeface="Quicksand"/>
              </a:defRPr>
            </a:lvl9pPr>
          </a:lstStyle>
          <a:p>
            <a:endParaRPr/>
          </a:p>
        </p:txBody>
      </p:sp>
      <p:sp>
        <p:nvSpPr>
          <p:cNvPr id="181" name="Google Shape;181;p24"/>
          <p:cNvSpPr txBox="1">
            <a:spLocks noGrp="1"/>
          </p:cNvSpPr>
          <p:nvPr>
            <p:ph type="subTitle" idx="3"/>
          </p:nvPr>
        </p:nvSpPr>
        <p:spPr>
          <a:xfrm>
            <a:off x="8125515" y="2237333"/>
            <a:ext cx="2397600" cy="93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82" name="Google Shape;182;p24"/>
          <p:cNvSpPr txBox="1">
            <a:spLocks noGrp="1"/>
          </p:cNvSpPr>
          <p:nvPr>
            <p:ph type="subTitle" idx="4"/>
          </p:nvPr>
        </p:nvSpPr>
        <p:spPr>
          <a:xfrm>
            <a:off x="8125515" y="2008733"/>
            <a:ext cx="2397600" cy="43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133" b="1">
                <a:latin typeface="Quicksand"/>
                <a:ea typeface="Quicksand"/>
                <a:cs typeface="Quicksand"/>
                <a:sym typeface="Quicksand"/>
              </a:defRPr>
            </a:lvl1pPr>
            <a:lvl2pPr lvl="1" rtl="0">
              <a:lnSpc>
                <a:spcPct val="100000"/>
              </a:lnSpc>
              <a:spcBef>
                <a:spcPts val="0"/>
              </a:spcBef>
              <a:spcAft>
                <a:spcPts val="0"/>
              </a:spcAft>
              <a:buNone/>
              <a:defRPr sz="2133" b="1">
                <a:latin typeface="Quicksand"/>
                <a:ea typeface="Quicksand"/>
                <a:cs typeface="Quicksand"/>
                <a:sym typeface="Quicksand"/>
              </a:defRPr>
            </a:lvl2pPr>
            <a:lvl3pPr lvl="2" rtl="0">
              <a:lnSpc>
                <a:spcPct val="100000"/>
              </a:lnSpc>
              <a:spcBef>
                <a:spcPts val="0"/>
              </a:spcBef>
              <a:spcAft>
                <a:spcPts val="0"/>
              </a:spcAft>
              <a:buNone/>
              <a:defRPr sz="2133" b="1">
                <a:latin typeface="Quicksand"/>
                <a:ea typeface="Quicksand"/>
                <a:cs typeface="Quicksand"/>
                <a:sym typeface="Quicksand"/>
              </a:defRPr>
            </a:lvl3pPr>
            <a:lvl4pPr lvl="3" rtl="0">
              <a:lnSpc>
                <a:spcPct val="100000"/>
              </a:lnSpc>
              <a:spcBef>
                <a:spcPts val="0"/>
              </a:spcBef>
              <a:spcAft>
                <a:spcPts val="0"/>
              </a:spcAft>
              <a:buNone/>
              <a:defRPr sz="2133" b="1">
                <a:latin typeface="Quicksand"/>
                <a:ea typeface="Quicksand"/>
                <a:cs typeface="Quicksand"/>
                <a:sym typeface="Quicksand"/>
              </a:defRPr>
            </a:lvl4pPr>
            <a:lvl5pPr lvl="4" rtl="0">
              <a:lnSpc>
                <a:spcPct val="100000"/>
              </a:lnSpc>
              <a:spcBef>
                <a:spcPts val="0"/>
              </a:spcBef>
              <a:spcAft>
                <a:spcPts val="0"/>
              </a:spcAft>
              <a:buNone/>
              <a:defRPr sz="2133" b="1">
                <a:latin typeface="Quicksand"/>
                <a:ea typeface="Quicksand"/>
                <a:cs typeface="Quicksand"/>
                <a:sym typeface="Quicksand"/>
              </a:defRPr>
            </a:lvl5pPr>
            <a:lvl6pPr lvl="5" rtl="0">
              <a:lnSpc>
                <a:spcPct val="100000"/>
              </a:lnSpc>
              <a:spcBef>
                <a:spcPts val="0"/>
              </a:spcBef>
              <a:spcAft>
                <a:spcPts val="0"/>
              </a:spcAft>
              <a:buNone/>
              <a:defRPr sz="2133" b="1">
                <a:latin typeface="Quicksand"/>
                <a:ea typeface="Quicksand"/>
                <a:cs typeface="Quicksand"/>
                <a:sym typeface="Quicksand"/>
              </a:defRPr>
            </a:lvl6pPr>
            <a:lvl7pPr lvl="6" rtl="0">
              <a:lnSpc>
                <a:spcPct val="100000"/>
              </a:lnSpc>
              <a:spcBef>
                <a:spcPts val="0"/>
              </a:spcBef>
              <a:spcAft>
                <a:spcPts val="0"/>
              </a:spcAft>
              <a:buNone/>
              <a:defRPr sz="2133" b="1">
                <a:latin typeface="Quicksand"/>
                <a:ea typeface="Quicksand"/>
                <a:cs typeface="Quicksand"/>
                <a:sym typeface="Quicksand"/>
              </a:defRPr>
            </a:lvl7pPr>
            <a:lvl8pPr lvl="7" rtl="0">
              <a:lnSpc>
                <a:spcPct val="100000"/>
              </a:lnSpc>
              <a:spcBef>
                <a:spcPts val="0"/>
              </a:spcBef>
              <a:spcAft>
                <a:spcPts val="0"/>
              </a:spcAft>
              <a:buNone/>
              <a:defRPr sz="2133" b="1">
                <a:latin typeface="Quicksand"/>
                <a:ea typeface="Quicksand"/>
                <a:cs typeface="Quicksand"/>
                <a:sym typeface="Quicksand"/>
              </a:defRPr>
            </a:lvl8pPr>
            <a:lvl9pPr lvl="8" rtl="0">
              <a:lnSpc>
                <a:spcPct val="100000"/>
              </a:lnSpc>
              <a:spcBef>
                <a:spcPts val="0"/>
              </a:spcBef>
              <a:spcAft>
                <a:spcPts val="0"/>
              </a:spcAft>
              <a:buNone/>
              <a:defRPr sz="2133" b="1">
                <a:latin typeface="Quicksand"/>
                <a:ea typeface="Quicksand"/>
                <a:cs typeface="Quicksand"/>
                <a:sym typeface="Quicksand"/>
              </a:defRPr>
            </a:lvl9pPr>
          </a:lstStyle>
          <a:p>
            <a:endParaRPr/>
          </a:p>
        </p:txBody>
      </p:sp>
      <p:sp>
        <p:nvSpPr>
          <p:cNvPr id="183" name="Google Shape;183;p24"/>
          <p:cNvSpPr txBox="1">
            <a:spLocks noGrp="1"/>
          </p:cNvSpPr>
          <p:nvPr>
            <p:ph type="subTitle" idx="5"/>
          </p:nvPr>
        </p:nvSpPr>
        <p:spPr>
          <a:xfrm>
            <a:off x="3309316" y="3989267"/>
            <a:ext cx="2397600" cy="93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84" name="Google Shape;184;p24"/>
          <p:cNvSpPr txBox="1">
            <a:spLocks noGrp="1"/>
          </p:cNvSpPr>
          <p:nvPr>
            <p:ph type="subTitle" idx="6"/>
          </p:nvPr>
        </p:nvSpPr>
        <p:spPr>
          <a:xfrm>
            <a:off x="3309316" y="3760667"/>
            <a:ext cx="2397600" cy="43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133" b="1">
                <a:latin typeface="Quicksand"/>
                <a:ea typeface="Quicksand"/>
                <a:cs typeface="Quicksand"/>
                <a:sym typeface="Quicksand"/>
              </a:defRPr>
            </a:lvl1pPr>
            <a:lvl2pPr lvl="1" rtl="0">
              <a:lnSpc>
                <a:spcPct val="100000"/>
              </a:lnSpc>
              <a:spcBef>
                <a:spcPts val="0"/>
              </a:spcBef>
              <a:spcAft>
                <a:spcPts val="0"/>
              </a:spcAft>
              <a:buNone/>
              <a:defRPr sz="2133" b="1">
                <a:latin typeface="Quicksand"/>
                <a:ea typeface="Quicksand"/>
                <a:cs typeface="Quicksand"/>
                <a:sym typeface="Quicksand"/>
              </a:defRPr>
            </a:lvl2pPr>
            <a:lvl3pPr lvl="2" rtl="0">
              <a:lnSpc>
                <a:spcPct val="100000"/>
              </a:lnSpc>
              <a:spcBef>
                <a:spcPts val="0"/>
              </a:spcBef>
              <a:spcAft>
                <a:spcPts val="0"/>
              </a:spcAft>
              <a:buNone/>
              <a:defRPr sz="2133" b="1">
                <a:latin typeface="Quicksand"/>
                <a:ea typeface="Quicksand"/>
                <a:cs typeface="Quicksand"/>
                <a:sym typeface="Quicksand"/>
              </a:defRPr>
            </a:lvl3pPr>
            <a:lvl4pPr lvl="3" rtl="0">
              <a:lnSpc>
                <a:spcPct val="100000"/>
              </a:lnSpc>
              <a:spcBef>
                <a:spcPts val="0"/>
              </a:spcBef>
              <a:spcAft>
                <a:spcPts val="0"/>
              </a:spcAft>
              <a:buNone/>
              <a:defRPr sz="2133" b="1">
                <a:latin typeface="Quicksand"/>
                <a:ea typeface="Quicksand"/>
                <a:cs typeface="Quicksand"/>
                <a:sym typeface="Quicksand"/>
              </a:defRPr>
            </a:lvl4pPr>
            <a:lvl5pPr lvl="4" rtl="0">
              <a:lnSpc>
                <a:spcPct val="100000"/>
              </a:lnSpc>
              <a:spcBef>
                <a:spcPts val="0"/>
              </a:spcBef>
              <a:spcAft>
                <a:spcPts val="0"/>
              </a:spcAft>
              <a:buNone/>
              <a:defRPr sz="2133" b="1">
                <a:latin typeface="Quicksand"/>
                <a:ea typeface="Quicksand"/>
                <a:cs typeface="Quicksand"/>
                <a:sym typeface="Quicksand"/>
              </a:defRPr>
            </a:lvl5pPr>
            <a:lvl6pPr lvl="5" rtl="0">
              <a:lnSpc>
                <a:spcPct val="100000"/>
              </a:lnSpc>
              <a:spcBef>
                <a:spcPts val="0"/>
              </a:spcBef>
              <a:spcAft>
                <a:spcPts val="0"/>
              </a:spcAft>
              <a:buNone/>
              <a:defRPr sz="2133" b="1">
                <a:latin typeface="Quicksand"/>
                <a:ea typeface="Quicksand"/>
                <a:cs typeface="Quicksand"/>
                <a:sym typeface="Quicksand"/>
              </a:defRPr>
            </a:lvl6pPr>
            <a:lvl7pPr lvl="6" rtl="0">
              <a:lnSpc>
                <a:spcPct val="100000"/>
              </a:lnSpc>
              <a:spcBef>
                <a:spcPts val="0"/>
              </a:spcBef>
              <a:spcAft>
                <a:spcPts val="0"/>
              </a:spcAft>
              <a:buNone/>
              <a:defRPr sz="2133" b="1">
                <a:latin typeface="Quicksand"/>
                <a:ea typeface="Quicksand"/>
                <a:cs typeface="Quicksand"/>
                <a:sym typeface="Quicksand"/>
              </a:defRPr>
            </a:lvl7pPr>
            <a:lvl8pPr lvl="7" rtl="0">
              <a:lnSpc>
                <a:spcPct val="100000"/>
              </a:lnSpc>
              <a:spcBef>
                <a:spcPts val="0"/>
              </a:spcBef>
              <a:spcAft>
                <a:spcPts val="0"/>
              </a:spcAft>
              <a:buNone/>
              <a:defRPr sz="2133" b="1">
                <a:latin typeface="Quicksand"/>
                <a:ea typeface="Quicksand"/>
                <a:cs typeface="Quicksand"/>
                <a:sym typeface="Quicksand"/>
              </a:defRPr>
            </a:lvl8pPr>
            <a:lvl9pPr lvl="8" rtl="0">
              <a:lnSpc>
                <a:spcPct val="100000"/>
              </a:lnSpc>
              <a:spcBef>
                <a:spcPts val="0"/>
              </a:spcBef>
              <a:spcAft>
                <a:spcPts val="0"/>
              </a:spcAft>
              <a:buNone/>
              <a:defRPr sz="2133" b="1">
                <a:latin typeface="Quicksand"/>
                <a:ea typeface="Quicksand"/>
                <a:cs typeface="Quicksand"/>
                <a:sym typeface="Quicksand"/>
              </a:defRPr>
            </a:lvl9pPr>
          </a:lstStyle>
          <a:p>
            <a:endParaRPr/>
          </a:p>
        </p:txBody>
      </p:sp>
      <p:sp>
        <p:nvSpPr>
          <p:cNvPr id="185" name="Google Shape;185;p24"/>
          <p:cNvSpPr txBox="1">
            <a:spLocks noGrp="1"/>
          </p:cNvSpPr>
          <p:nvPr>
            <p:ph type="subTitle" idx="7"/>
          </p:nvPr>
        </p:nvSpPr>
        <p:spPr>
          <a:xfrm>
            <a:off x="8125515" y="3989267"/>
            <a:ext cx="2397600" cy="93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86" name="Google Shape;186;p24"/>
          <p:cNvSpPr txBox="1">
            <a:spLocks noGrp="1"/>
          </p:cNvSpPr>
          <p:nvPr>
            <p:ph type="subTitle" idx="8"/>
          </p:nvPr>
        </p:nvSpPr>
        <p:spPr>
          <a:xfrm>
            <a:off x="8125515" y="3760667"/>
            <a:ext cx="2397600" cy="43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133" b="1">
                <a:latin typeface="Quicksand"/>
                <a:ea typeface="Quicksand"/>
                <a:cs typeface="Quicksand"/>
                <a:sym typeface="Quicksand"/>
              </a:defRPr>
            </a:lvl1pPr>
            <a:lvl2pPr lvl="1" rtl="0">
              <a:lnSpc>
                <a:spcPct val="100000"/>
              </a:lnSpc>
              <a:spcBef>
                <a:spcPts val="0"/>
              </a:spcBef>
              <a:spcAft>
                <a:spcPts val="0"/>
              </a:spcAft>
              <a:buNone/>
              <a:defRPr sz="2133" b="1">
                <a:latin typeface="Quicksand"/>
                <a:ea typeface="Quicksand"/>
                <a:cs typeface="Quicksand"/>
                <a:sym typeface="Quicksand"/>
              </a:defRPr>
            </a:lvl2pPr>
            <a:lvl3pPr lvl="2" rtl="0">
              <a:lnSpc>
                <a:spcPct val="100000"/>
              </a:lnSpc>
              <a:spcBef>
                <a:spcPts val="0"/>
              </a:spcBef>
              <a:spcAft>
                <a:spcPts val="0"/>
              </a:spcAft>
              <a:buNone/>
              <a:defRPr sz="2133" b="1">
                <a:latin typeface="Quicksand"/>
                <a:ea typeface="Quicksand"/>
                <a:cs typeface="Quicksand"/>
                <a:sym typeface="Quicksand"/>
              </a:defRPr>
            </a:lvl3pPr>
            <a:lvl4pPr lvl="3" rtl="0">
              <a:lnSpc>
                <a:spcPct val="100000"/>
              </a:lnSpc>
              <a:spcBef>
                <a:spcPts val="0"/>
              </a:spcBef>
              <a:spcAft>
                <a:spcPts val="0"/>
              </a:spcAft>
              <a:buNone/>
              <a:defRPr sz="2133" b="1">
                <a:latin typeface="Quicksand"/>
                <a:ea typeface="Quicksand"/>
                <a:cs typeface="Quicksand"/>
                <a:sym typeface="Quicksand"/>
              </a:defRPr>
            </a:lvl4pPr>
            <a:lvl5pPr lvl="4" rtl="0">
              <a:lnSpc>
                <a:spcPct val="100000"/>
              </a:lnSpc>
              <a:spcBef>
                <a:spcPts val="0"/>
              </a:spcBef>
              <a:spcAft>
                <a:spcPts val="0"/>
              </a:spcAft>
              <a:buNone/>
              <a:defRPr sz="2133" b="1">
                <a:latin typeface="Quicksand"/>
                <a:ea typeface="Quicksand"/>
                <a:cs typeface="Quicksand"/>
                <a:sym typeface="Quicksand"/>
              </a:defRPr>
            </a:lvl5pPr>
            <a:lvl6pPr lvl="5" rtl="0">
              <a:lnSpc>
                <a:spcPct val="100000"/>
              </a:lnSpc>
              <a:spcBef>
                <a:spcPts val="0"/>
              </a:spcBef>
              <a:spcAft>
                <a:spcPts val="0"/>
              </a:spcAft>
              <a:buNone/>
              <a:defRPr sz="2133" b="1">
                <a:latin typeface="Quicksand"/>
                <a:ea typeface="Quicksand"/>
                <a:cs typeface="Quicksand"/>
                <a:sym typeface="Quicksand"/>
              </a:defRPr>
            </a:lvl6pPr>
            <a:lvl7pPr lvl="6" rtl="0">
              <a:lnSpc>
                <a:spcPct val="100000"/>
              </a:lnSpc>
              <a:spcBef>
                <a:spcPts val="0"/>
              </a:spcBef>
              <a:spcAft>
                <a:spcPts val="0"/>
              </a:spcAft>
              <a:buNone/>
              <a:defRPr sz="2133" b="1">
                <a:latin typeface="Quicksand"/>
                <a:ea typeface="Quicksand"/>
                <a:cs typeface="Quicksand"/>
                <a:sym typeface="Quicksand"/>
              </a:defRPr>
            </a:lvl7pPr>
            <a:lvl8pPr lvl="7" rtl="0">
              <a:lnSpc>
                <a:spcPct val="100000"/>
              </a:lnSpc>
              <a:spcBef>
                <a:spcPts val="0"/>
              </a:spcBef>
              <a:spcAft>
                <a:spcPts val="0"/>
              </a:spcAft>
              <a:buNone/>
              <a:defRPr sz="2133" b="1">
                <a:latin typeface="Quicksand"/>
                <a:ea typeface="Quicksand"/>
                <a:cs typeface="Quicksand"/>
                <a:sym typeface="Quicksand"/>
              </a:defRPr>
            </a:lvl8pPr>
            <a:lvl9pPr lvl="8" rtl="0">
              <a:lnSpc>
                <a:spcPct val="100000"/>
              </a:lnSpc>
              <a:spcBef>
                <a:spcPts val="0"/>
              </a:spcBef>
              <a:spcAft>
                <a:spcPts val="0"/>
              </a:spcAft>
              <a:buNone/>
              <a:defRPr sz="2133" b="1">
                <a:latin typeface="Quicksand"/>
                <a:ea typeface="Quicksand"/>
                <a:cs typeface="Quicksand"/>
                <a:sym typeface="Quicksand"/>
              </a:defRPr>
            </a:lvl9pPr>
          </a:lstStyle>
          <a:p>
            <a:endParaRPr/>
          </a:p>
        </p:txBody>
      </p:sp>
      <p:sp>
        <p:nvSpPr>
          <p:cNvPr id="187" name="Google Shape;187;p24"/>
          <p:cNvSpPr/>
          <p:nvPr/>
        </p:nvSpPr>
        <p:spPr>
          <a:xfrm rot="-5400000">
            <a:off x="9960601" y="672167"/>
            <a:ext cx="2903567" cy="1559200"/>
          </a:xfrm>
          <a:custGeom>
            <a:avLst/>
            <a:gdLst/>
            <a:ahLst/>
            <a:cxnLst/>
            <a:rect l="l" t="t" r="r" b="b"/>
            <a:pathLst>
              <a:path w="87107" h="46776" extrusionOk="0">
                <a:moveTo>
                  <a:pt x="79266" y="0"/>
                </a:moveTo>
                <a:cubicBezTo>
                  <a:pt x="78500" y="0"/>
                  <a:pt x="77735" y="39"/>
                  <a:pt x="76975" y="126"/>
                </a:cubicBezTo>
                <a:cubicBezTo>
                  <a:pt x="76915" y="126"/>
                  <a:pt x="76844" y="126"/>
                  <a:pt x="76784" y="150"/>
                </a:cubicBezTo>
                <a:cubicBezTo>
                  <a:pt x="75939" y="246"/>
                  <a:pt x="75105" y="400"/>
                  <a:pt x="74284" y="603"/>
                </a:cubicBezTo>
                <a:cubicBezTo>
                  <a:pt x="73867" y="710"/>
                  <a:pt x="73450" y="829"/>
                  <a:pt x="73034" y="984"/>
                </a:cubicBezTo>
                <a:cubicBezTo>
                  <a:pt x="72974" y="996"/>
                  <a:pt x="72903" y="1008"/>
                  <a:pt x="72843" y="1043"/>
                </a:cubicBezTo>
                <a:cubicBezTo>
                  <a:pt x="71533" y="1496"/>
                  <a:pt x="70259" y="2139"/>
                  <a:pt x="69105" y="2913"/>
                </a:cubicBezTo>
                <a:cubicBezTo>
                  <a:pt x="69045" y="2960"/>
                  <a:pt x="68974" y="3008"/>
                  <a:pt x="68914" y="3043"/>
                </a:cubicBezTo>
                <a:cubicBezTo>
                  <a:pt x="68652" y="3222"/>
                  <a:pt x="68414" y="3401"/>
                  <a:pt x="68176" y="3603"/>
                </a:cubicBezTo>
                <a:cubicBezTo>
                  <a:pt x="68104" y="3663"/>
                  <a:pt x="68021" y="3734"/>
                  <a:pt x="67938" y="3794"/>
                </a:cubicBezTo>
                <a:cubicBezTo>
                  <a:pt x="66866" y="4675"/>
                  <a:pt x="65937" y="5687"/>
                  <a:pt x="65175" y="6818"/>
                </a:cubicBezTo>
                <a:cubicBezTo>
                  <a:pt x="65116" y="6913"/>
                  <a:pt x="65045" y="7008"/>
                  <a:pt x="64985" y="7115"/>
                </a:cubicBezTo>
                <a:cubicBezTo>
                  <a:pt x="64818" y="7377"/>
                  <a:pt x="64664" y="7651"/>
                  <a:pt x="64521" y="7925"/>
                </a:cubicBezTo>
                <a:cubicBezTo>
                  <a:pt x="64473" y="7985"/>
                  <a:pt x="64449" y="8068"/>
                  <a:pt x="64413" y="8127"/>
                </a:cubicBezTo>
                <a:cubicBezTo>
                  <a:pt x="64247" y="8449"/>
                  <a:pt x="64104" y="8782"/>
                  <a:pt x="63973" y="9104"/>
                </a:cubicBezTo>
                <a:cubicBezTo>
                  <a:pt x="63568" y="10116"/>
                  <a:pt x="63282" y="11187"/>
                  <a:pt x="63020" y="12259"/>
                </a:cubicBezTo>
                <a:cubicBezTo>
                  <a:pt x="62997" y="12318"/>
                  <a:pt x="62985" y="12390"/>
                  <a:pt x="62973" y="12449"/>
                </a:cubicBezTo>
                <a:cubicBezTo>
                  <a:pt x="62604" y="13914"/>
                  <a:pt x="62211" y="15343"/>
                  <a:pt x="61485" y="16593"/>
                </a:cubicBezTo>
                <a:cubicBezTo>
                  <a:pt x="61449" y="16652"/>
                  <a:pt x="61389" y="16712"/>
                  <a:pt x="61365" y="16783"/>
                </a:cubicBezTo>
                <a:cubicBezTo>
                  <a:pt x="61330" y="16855"/>
                  <a:pt x="61294" y="16914"/>
                  <a:pt x="61246" y="16974"/>
                </a:cubicBezTo>
                <a:cubicBezTo>
                  <a:pt x="61187" y="17069"/>
                  <a:pt x="61115" y="17176"/>
                  <a:pt x="61056" y="17260"/>
                </a:cubicBezTo>
                <a:cubicBezTo>
                  <a:pt x="60996" y="17355"/>
                  <a:pt x="60937" y="17426"/>
                  <a:pt x="60877" y="17498"/>
                </a:cubicBezTo>
                <a:cubicBezTo>
                  <a:pt x="59949" y="18641"/>
                  <a:pt x="58698" y="19415"/>
                  <a:pt x="57317" y="19879"/>
                </a:cubicBezTo>
                <a:cubicBezTo>
                  <a:pt x="57258" y="19891"/>
                  <a:pt x="57198" y="19927"/>
                  <a:pt x="57127" y="19938"/>
                </a:cubicBezTo>
                <a:cubicBezTo>
                  <a:pt x="56022" y="20284"/>
                  <a:pt x="54812" y="20453"/>
                  <a:pt x="53625" y="20453"/>
                </a:cubicBezTo>
                <a:cubicBezTo>
                  <a:pt x="53546" y="20453"/>
                  <a:pt x="53467" y="20452"/>
                  <a:pt x="53388" y="20450"/>
                </a:cubicBezTo>
                <a:lnTo>
                  <a:pt x="53198" y="20450"/>
                </a:lnTo>
                <a:cubicBezTo>
                  <a:pt x="52674" y="20427"/>
                  <a:pt x="52162" y="20391"/>
                  <a:pt x="51674" y="20308"/>
                </a:cubicBezTo>
                <a:cubicBezTo>
                  <a:pt x="50912" y="20212"/>
                  <a:pt x="50174" y="20057"/>
                  <a:pt x="49447" y="19879"/>
                </a:cubicBezTo>
                <a:cubicBezTo>
                  <a:pt x="49388" y="19867"/>
                  <a:pt x="49304" y="19855"/>
                  <a:pt x="49245" y="19831"/>
                </a:cubicBezTo>
                <a:cubicBezTo>
                  <a:pt x="47995" y="19522"/>
                  <a:pt x="46768" y="19117"/>
                  <a:pt x="45518" y="18736"/>
                </a:cubicBezTo>
                <a:cubicBezTo>
                  <a:pt x="45459" y="18724"/>
                  <a:pt x="45375" y="18688"/>
                  <a:pt x="45316" y="18676"/>
                </a:cubicBezTo>
                <a:cubicBezTo>
                  <a:pt x="44220" y="18319"/>
                  <a:pt x="43101" y="17974"/>
                  <a:pt x="41970" y="17724"/>
                </a:cubicBezTo>
                <a:cubicBezTo>
                  <a:pt x="41839" y="17676"/>
                  <a:pt x="41720" y="17664"/>
                  <a:pt x="41589" y="17629"/>
                </a:cubicBezTo>
                <a:cubicBezTo>
                  <a:pt x="41530" y="17617"/>
                  <a:pt x="41446" y="17605"/>
                  <a:pt x="41387" y="17593"/>
                </a:cubicBezTo>
                <a:cubicBezTo>
                  <a:pt x="40172" y="17355"/>
                  <a:pt x="38922" y="17212"/>
                  <a:pt x="37660" y="17188"/>
                </a:cubicBezTo>
                <a:lnTo>
                  <a:pt x="37458" y="17188"/>
                </a:lnTo>
                <a:cubicBezTo>
                  <a:pt x="37388" y="17187"/>
                  <a:pt x="37319" y="17187"/>
                  <a:pt x="37249" y="17187"/>
                </a:cubicBezTo>
                <a:cubicBezTo>
                  <a:pt x="36069" y="17187"/>
                  <a:pt x="34889" y="17283"/>
                  <a:pt x="33719" y="17474"/>
                </a:cubicBezTo>
                <a:cubicBezTo>
                  <a:pt x="33660" y="17474"/>
                  <a:pt x="33588" y="17486"/>
                  <a:pt x="33529" y="17498"/>
                </a:cubicBezTo>
                <a:cubicBezTo>
                  <a:pt x="32255" y="17724"/>
                  <a:pt x="30981" y="18081"/>
                  <a:pt x="29790" y="18557"/>
                </a:cubicBezTo>
                <a:cubicBezTo>
                  <a:pt x="29731" y="18569"/>
                  <a:pt x="29659" y="18605"/>
                  <a:pt x="29600" y="18629"/>
                </a:cubicBezTo>
                <a:cubicBezTo>
                  <a:pt x="28242" y="19200"/>
                  <a:pt x="26980" y="19915"/>
                  <a:pt x="25861" y="20808"/>
                </a:cubicBezTo>
                <a:cubicBezTo>
                  <a:pt x="25802" y="20843"/>
                  <a:pt x="25742" y="20891"/>
                  <a:pt x="25706" y="20939"/>
                </a:cubicBezTo>
                <a:cubicBezTo>
                  <a:pt x="25706" y="20950"/>
                  <a:pt x="25682" y="20950"/>
                  <a:pt x="25671" y="20962"/>
                </a:cubicBezTo>
                <a:cubicBezTo>
                  <a:pt x="25599" y="21010"/>
                  <a:pt x="25540" y="21070"/>
                  <a:pt x="25468" y="21129"/>
                </a:cubicBezTo>
                <a:cubicBezTo>
                  <a:pt x="24242" y="22177"/>
                  <a:pt x="23218" y="23439"/>
                  <a:pt x="22456" y="24927"/>
                </a:cubicBezTo>
                <a:cubicBezTo>
                  <a:pt x="22396" y="25034"/>
                  <a:pt x="22337" y="25130"/>
                  <a:pt x="22289" y="25249"/>
                </a:cubicBezTo>
                <a:cubicBezTo>
                  <a:pt x="22265" y="25308"/>
                  <a:pt x="22230" y="25391"/>
                  <a:pt x="22206" y="25451"/>
                </a:cubicBezTo>
                <a:cubicBezTo>
                  <a:pt x="22111" y="25653"/>
                  <a:pt x="22027" y="25844"/>
                  <a:pt x="21932" y="26058"/>
                </a:cubicBezTo>
                <a:cubicBezTo>
                  <a:pt x="21872" y="26225"/>
                  <a:pt x="21801" y="26368"/>
                  <a:pt x="21741" y="26534"/>
                </a:cubicBezTo>
                <a:cubicBezTo>
                  <a:pt x="21325" y="27558"/>
                  <a:pt x="20956" y="28606"/>
                  <a:pt x="20444" y="29582"/>
                </a:cubicBezTo>
                <a:cubicBezTo>
                  <a:pt x="20420" y="29642"/>
                  <a:pt x="20372" y="29713"/>
                  <a:pt x="20348" y="29773"/>
                </a:cubicBezTo>
                <a:cubicBezTo>
                  <a:pt x="20301" y="29868"/>
                  <a:pt x="20253" y="29940"/>
                  <a:pt x="20206" y="30035"/>
                </a:cubicBezTo>
                <a:cubicBezTo>
                  <a:pt x="19610" y="31071"/>
                  <a:pt x="18860" y="31964"/>
                  <a:pt x="18003" y="32750"/>
                </a:cubicBezTo>
                <a:cubicBezTo>
                  <a:pt x="17943" y="32809"/>
                  <a:pt x="17884" y="32869"/>
                  <a:pt x="17812" y="32928"/>
                </a:cubicBezTo>
                <a:cubicBezTo>
                  <a:pt x="17431" y="33285"/>
                  <a:pt x="17027" y="33607"/>
                  <a:pt x="16598" y="33916"/>
                </a:cubicBezTo>
                <a:cubicBezTo>
                  <a:pt x="16491" y="33976"/>
                  <a:pt x="16396" y="34047"/>
                  <a:pt x="16312" y="34107"/>
                </a:cubicBezTo>
                <a:cubicBezTo>
                  <a:pt x="15598" y="34595"/>
                  <a:pt x="14836" y="35047"/>
                  <a:pt x="14062" y="35464"/>
                </a:cubicBezTo>
                <a:cubicBezTo>
                  <a:pt x="14002" y="35512"/>
                  <a:pt x="13943" y="35536"/>
                  <a:pt x="13871" y="35571"/>
                </a:cubicBezTo>
                <a:cubicBezTo>
                  <a:pt x="12669" y="36202"/>
                  <a:pt x="11395" y="36786"/>
                  <a:pt x="10133" y="37381"/>
                </a:cubicBezTo>
                <a:cubicBezTo>
                  <a:pt x="10073" y="37417"/>
                  <a:pt x="10002" y="37441"/>
                  <a:pt x="9942" y="37476"/>
                </a:cubicBezTo>
                <a:cubicBezTo>
                  <a:pt x="9395" y="37726"/>
                  <a:pt x="8859" y="37976"/>
                  <a:pt x="8299" y="38226"/>
                </a:cubicBezTo>
                <a:cubicBezTo>
                  <a:pt x="8168" y="38286"/>
                  <a:pt x="8037" y="38369"/>
                  <a:pt x="7906" y="38429"/>
                </a:cubicBezTo>
                <a:cubicBezTo>
                  <a:pt x="7323" y="38691"/>
                  <a:pt x="6752" y="38988"/>
                  <a:pt x="6204" y="39286"/>
                </a:cubicBezTo>
                <a:cubicBezTo>
                  <a:pt x="6144" y="39322"/>
                  <a:pt x="6073" y="39346"/>
                  <a:pt x="6013" y="39393"/>
                </a:cubicBezTo>
                <a:cubicBezTo>
                  <a:pt x="5620" y="39607"/>
                  <a:pt x="5239" y="39822"/>
                  <a:pt x="4870" y="40060"/>
                </a:cubicBezTo>
                <a:cubicBezTo>
                  <a:pt x="3954" y="40631"/>
                  <a:pt x="3096" y="41274"/>
                  <a:pt x="2275" y="41989"/>
                </a:cubicBezTo>
                <a:cubicBezTo>
                  <a:pt x="2215" y="42048"/>
                  <a:pt x="2144" y="42096"/>
                  <a:pt x="2084" y="42167"/>
                </a:cubicBezTo>
                <a:cubicBezTo>
                  <a:pt x="1929" y="42286"/>
                  <a:pt x="1799" y="42417"/>
                  <a:pt x="1656" y="42548"/>
                </a:cubicBezTo>
                <a:cubicBezTo>
                  <a:pt x="1572" y="42608"/>
                  <a:pt x="1501" y="42679"/>
                  <a:pt x="1441" y="42739"/>
                </a:cubicBezTo>
                <a:cubicBezTo>
                  <a:pt x="917" y="43251"/>
                  <a:pt x="441" y="43775"/>
                  <a:pt x="1" y="44334"/>
                </a:cubicBezTo>
                <a:lnTo>
                  <a:pt x="1" y="46775"/>
                </a:lnTo>
                <a:lnTo>
                  <a:pt x="87107" y="46775"/>
                </a:lnTo>
                <a:lnTo>
                  <a:pt x="87107" y="1103"/>
                </a:lnTo>
                <a:cubicBezTo>
                  <a:pt x="86392" y="888"/>
                  <a:pt x="85678" y="710"/>
                  <a:pt x="84833" y="603"/>
                </a:cubicBezTo>
                <a:cubicBezTo>
                  <a:pt x="84773" y="591"/>
                  <a:pt x="84702" y="579"/>
                  <a:pt x="84642" y="567"/>
                </a:cubicBezTo>
                <a:cubicBezTo>
                  <a:pt x="83416" y="305"/>
                  <a:pt x="82154" y="126"/>
                  <a:pt x="80904" y="55"/>
                </a:cubicBezTo>
                <a:cubicBezTo>
                  <a:pt x="80844" y="43"/>
                  <a:pt x="80773" y="43"/>
                  <a:pt x="80713" y="43"/>
                </a:cubicBezTo>
                <a:cubicBezTo>
                  <a:pt x="80231" y="16"/>
                  <a:pt x="79748" y="0"/>
                  <a:pt x="79266"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8" name="Google Shape;188;p24"/>
          <p:cNvSpPr/>
          <p:nvPr/>
        </p:nvSpPr>
        <p:spPr>
          <a:xfrm rot="5400000">
            <a:off x="-672200" y="4626600"/>
            <a:ext cx="2903567" cy="1559200"/>
          </a:xfrm>
          <a:custGeom>
            <a:avLst/>
            <a:gdLst/>
            <a:ahLst/>
            <a:cxnLst/>
            <a:rect l="l" t="t" r="r" b="b"/>
            <a:pathLst>
              <a:path w="87107" h="46776" extrusionOk="0">
                <a:moveTo>
                  <a:pt x="79266" y="0"/>
                </a:moveTo>
                <a:cubicBezTo>
                  <a:pt x="78500" y="0"/>
                  <a:pt x="77735" y="39"/>
                  <a:pt x="76975" y="126"/>
                </a:cubicBezTo>
                <a:cubicBezTo>
                  <a:pt x="76915" y="126"/>
                  <a:pt x="76844" y="126"/>
                  <a:pt x="76784" y="150"/>
                </a:cubicBezTo>
                <a:cubicBezTo>
                  <a:pt x="75939" y="246"/>
                  <a:pt x="75105" y="400"/>
                  <a:pt x="74284" y="603"/>
                </a:cubicBezTo>
                <a:cubicBezTo>
                  <a:pt x="73867" y="710"/>
                  <a:pt x="73450" y="829"/>
                  <a:pt x="73034" y="984"/>
                </a:cubicBezTo>
                <a:cubicBezTo>
                  <a:pt x="72974" y="996"/>
                  <a:pt x="72903" y="1008"/>
                  <a:pt x="72843" y="1043"/>
                </a:cubicBezTo>
                <a:cubicBezTo>
                  <a:pt x="71533" y="1496"/>
                  <a:pt x="70259" y="2139"/>
                  <a:pt x="69105" y="2913"/>
                </a:cubicBezTo>
                <a:cubicBezTo>
                  <a:pt x="69045" y="2960"/>
                  <a:pt x="68974" y="3008"/>
                  <a:pt x="68914" y="3043"/>
                </a:cubicBezTo>
                <a:cubicBezTo>
                  <a:pt x="68652" y="3222"/>
                  <a:pt x="68414" y="3401"/>
                  <a:pt x="68176" y="3603"/>
                </a:cubicBezTo>
                <a:cubicBezTo>
                  <a:pt x="68104" y="3663"/>
                  <a:pt x="68021" y="3734"/>
                  <a:pt x="67938" y="3794"/>
                </a:cubicBezTo>
                <a:cubicBezTo>
                  <a:pt x="66866" y="4675"/>
                  <a:pt x="65937" y="5687"/>
                  <a:pt x="65175" y="6818"/>
                </a:cubicBezTo>
                <a:cubicBezTo>
                  <a:pt x="65116" y="6913"/>
                  <a:pt x="65045" y="7008"/>
                  <a:pt x="64985" y="7115"/>
                </a:cubicBezTo>
                <a:cubicBezTo>
                  <a:pt x="64818" y="7377"/>
                  <a:pt x="64664" y="7651"/>
                  <a:pt x="64521" y="7925"/>
                </a:cubicBezTo>
                <a:cubicBezTo>
                  <a:pt x="64473" y="7985"/>
                  <a:pt x="64449" y="8068"/>
                  <a:pt x="64413" y="8127"/>
                </a:cubicBezTo>
                <a:cubicBezTo>
                  <a:pt x="64247" y="8449"/>
                  <a:pt x="64104" y="8782"/>
                  <a:pt x="63973" y="9104"/>
                </a:cubicBezTo>
                <a:cubicBezTo>
                  <a:pt x="63568" y="10116"/>
                  <a:pt x="63282" y="11187"/>
                  <a:pt x="63020" y="12259"/>
                </a:cubicBezTo>
                <a:cubicBezTo>
                  <a:pt x="62997" y="12318"/>
                  <a:pt x="62985" y="12390"/>
                  <a:pt x="62973" y="12449"/>
                </a:cubicBezTo>
                <a:cubicBezTo>
                  <a:pt x="62604" y="13914"/>
                  <a:pt x="62211" y="15343"/>
                  <a:pt x="61485" y="16593"/>
                </a:cubicBezTo>
                <a:cubicBezTo>
                  <a:pt x="61449" y="16652"/>
                  <a:pt x="61389" y="16712"/>
                  <a:pt x="61365" y="16783"/>
                </a:cubicBezTo>
                <a:cubicBezTo>
                  <a:pt x="61330" y="16855"/>
                  <a:pt x="61294" y="16914"/>
                  <a:pt x="61246" y="16974"/>
                </a:cubicBezTo>
                <a:cubicBezTo>
                  <a:pt x="61187" y="17069"/>
                  <a:pt x="61115" y="17176"/>
                  <a:pt x="61056" y="17260"/>
                </a:cubicBezTo>
                <a:cubicBezTo>
                  <a:pt x="60996" y="17355"/>
                  <a:pt x="60937" y="17426"/>
                  <a:pt x="60877" y="17498"/>
                </a:cubicBezTo>
                <a:cubicBezTo>
                  <a:pt x="59949" y="18641"/>
                  <a:pt x="58698" y="19415"/>
                  <a:pt x="57317" y="19879"/>
                </a:cubicBezTo>
                <a:cubicBezTo>
                  <a:pt x="57258" y="19891"/>
                  <a:pt x="57198" y="19927"/>
                  <a:pt x="57127" y="19938"/>
                </a:cubicBezTo>
                <a:cubicBezTo>
                  <a:pt x="56022" y="20284"/>
                  <a:pt x="54812" y="20453"/>
                  <a:pt x="53625" y="20453"/>
                </a:cubicBezTo>
                <a:cubicBezTo>
                  <a:pt x="53546" y="20453"/>
                  <a:pt x="53467" y="20452"/>
                  <a:pt x="53388" y="20450"/>
                </a:cubicBezTo>
                <a:lnTo>
                  <a:pt x="53198" y="20450"/>
                </a:lnTo>
                <a:cubicBezTo>
                  <a:pt x="52674" y="20427"/>
                  <a:pt x="52162" y="20391"/>
                  <a:pt x="51674" y="20308"/>
                </a:cubicBezTo>
                <a:cubicBezTo>
                  <a:pt x="50912" y="20212"/>
                  <a:pt x="50174" y="20057"/>
                  <a:pt x="49447" y="19879"/>
                </a:cubicBezTo>
                <a:cubicBezTo>
                  <a:pt x="49388" y="19867"/>
                  <a:pt x="49304" y="19855"/>
                  <a:pt x="49245" y="19831"/>
                </a:cubicBezTo>
                <a:cubicBezTo>
                  <a:pt x="47995" y="19522"/>
                  <a:pt x="46768" y="19117"/>
                  <a:pt x="45518" y="18736"/>
                </a:cubicBezTo>
                <a:cubicBezTo>
                  <a:pt x="45459" y="18724"/>
                  <a:pt x="45375" y="18688"/>
                  <a:pt x="45316" y="18676"/>
                </a:cubicBezTo>
                <a:cubicBezTo>
                  <a:pt x="44220" y="18319"/>
                  <a:pt x="43101" y="17974"/>
                  <a:pt x="41970" y="17724"/>
                </a:cubicBezTo>
                <a:cubicBezTo>
                  <a:pt x="41839" y="17676"/>
                  <a:pt x="41720" y="17664"/>
                  <a:pt x="41589" y="17629"/>
                </a:cubicBezTo>
                <a:cubicBezTo>
                  <a:pt x="41530" y="17617"/>
                  <a:pt x="41446" y="17605"/>
                  <a:pt x="41387" y="17593"/>
                </a:cubicBezTo>
                <a:cubicBezTo>
                  <a:pt x="40172" y="17355"/>
                  <a:pt x="38922" y="17212"/>
                  <a:pt x="37660" y="17188"/>
                </a:cubicBezTo>
                <a:lnTo>
                  <a:pt x="37458" y="17188"/>
                </a:lnTo>
                <a:cubicBezTo>
                  <a:pt x="37388" y="17187"/>
                  <a:pt x="37319" y="17187"/>
                  <a:pt x="37249" y="17187"/>
                </a:cubicBezTo>
                <a:cubicBezTo>
                  <a:pt x="36069" y="17187"/>
                  <a:pt x="34889" y="17283"/>
                  <a:pt x="33719" y="17474"/>
                </a:cubicBezTo>
                <a:cubicBezTo>
                  <a:pt x="33660" y="17474"/>
                  <a:pt x="33588" y="17486"/>
                  <a:pt x="33529" y="17498"/>
                </a:cubicBezTo>
                <a:cubicBezTo>
                  <a:pt x="32255" y="17724"/>
                  <a:pt x="30981" y="18081"/>
                  <a:pt x="29790" y="18557"/>
                </a:cubicBezTo>
                <a:cubicBezTo>
                  <a:pt x="29731" y="18569"/>
                  <a:pt x="29659" y="18605"/>
                  <a:pt x="29600" y="18629"/>
                </a:cubicBezTo>
                <a:cubicBezTo>
                  <a:pt x="28242" y="19200"/>
                  <a:pt x="26980" y="19915"/>
                  <a:pt x="25861" y="20808"/>
                </a:cubicBezTo>
                <a:cubicBezTo>
                  <a:pt x="25802" y="20843"/>
                  <a:pt x="25742" y="20891"/>
                  <a:pt x="25706" y="20939"/>
                </a:cubicBezTo>
                <a:cubicBezTo>
                  <a:pt x="25706" y="20950"/>
                  <a:pt x="25682" y="20950"/>
                  <a:pt x="25671" y="20962"/>
                </a:cubicBezTo>
                <a:cubicBezTo>
                  <a:pt x="25599" y="21010"/>
                  <a:pt x="25540" y="21070"/>
                  <a:pt x="25468" y="21129"/>
                </a:cubicBezTo>
                <a:cubicBezTo>
                  <a:pt x="24242" y="22177"/>
                  <a:pt x="23218" y="23439"/>
                  <a:pt x="22456" y="24927"/>
                </a:cubicBezTo>
                <a:cubicBezTo>
                  <a:pt x="22396" y="25034"/>
                  <a:pt x="22337" y="25130"/>
                  <a:pt x="22289" y="25249"/>
                </a:cubicBezTo>
                <a:cubicBezTo>
                  <a:pt x="22265" y="25308"/>
                  <a:pt x="22230" y="25391"/>
                  <a:pt x="22206" y="25451"/>
                </a:cubicBezTo>
                <a:cubicBezTo>
                  <a:pt x="22111" y="25653"/>
                  <a:pt x="22027" y="25844"/>
                  <a:pt x="21932" y="26058"/>
                </a:cubicBezTo>
                <a:cubicBezTo>
                  <a:pt x="21872" y="26225"/>
                  <a:pt x="21801" y="26368"/>
                  <a:pt x="21741" y="26534"/>
                </a:cubicBezTo>
                <a:cubicBezTo>
                  <a:pt x="21325" y="27558"/>
                  <a:pt x="20956" y="28606"/>
                  <a:pt x="20444" y="29582"/>
                </a:cubicBezTo>
                <a:cubicBezTo>
                  <a:pt x="20420" y="29642"/>
                  <a:pt x="20372" y="29713"/>
                  <a:pt x="20348" y="29773"/>
                </a:cubicBezTo>
                <a:cubicBezTo>
                  <a:pt x="20301" y="29868"/>
                  <a:pt x="20253" y="29940"/>
                  <a:pt x="20206" y="30035"/>
                </a:cubicBezTo>
                <a:cubicBezTo>
                  <a:pt x="19610" y="31071"/>
                  <a:pt x="18860" y="31964"/>
                  <a:pt x="18003" y="32750"/>
                </a:cubicBezTo>
                <a:cubicBezTo>
                  <a:pt x="17943" y="32809"/>
                  <a:pt x="17884" y="32869"/>
                  <a:pt x="17812" y="32928"/>
                </a:cubicBezTo>
                <a:cubicBezTo>
                  <a:pt x="17431" y="33285"/>
                  <a:pt x="17027" y="33607"/>
                  <a:pt x="16598" y="33916"/>
                </a:cubicBezTo>
                <a:cubicBezTo>
                  <a:pt x="16491" y="33976"/>
                  <a:pt x="16396" y="34047"/>
                  <a:pt x="16312" y="34107"/>
                </a:cubicBezTo>
                <a:cubicBezTo>
                  <a:pt x="15598" y="34595"/>
                  <a:pt x="14836" y="35047"/>
                  <a:pt x="14062" y="35464"/>
                </a:cubicBezTo>
                <a:cubicBezTo>
                  <a:pt x="14002" y="35512"/>
                  <a:pt x="13943" y="35536"/>
                  <a:pt x="13871" y="35571"/>
                </a:cubicBezTo>
                <a:cubicBezTo>
                  <a:pt x="12669" y="36202"/>
                  <a:pt x="11395" y="36786"/>
                  <a:pt x="10133" y="37381"/>
                </a:cubicBezTo>
                <a:cubicBezTo>
                  <a:pt x="10073" y="37417"/>
                  <a:pt x="10002" y="37441"/>
                  <a:pt x="9942" y="37476"/>
                </a:cubicBezTo>
                <a:cubicBezTo>
                  <a:pt x="9395" y="37726"/>
                  <a:pt x="8859" y="37976"/>
                  <a:pt x="8299" y="38226"/>
                </a:cubicBezTo>
                <a:cubicBezTo>
                  <a:pt x="8168" y="38286"/>
                  <a:pt x="8037" y="38369"/>
                  <a:pt x="7906" y="38429"/>
                </a:cubicBezTo>
                <a:cubicBezTo>
                  <a:pt x="7323" y="38691"/>
                  <a:pt x="6752" y="38988"/>
                  <a:pt x="6204" y="39286"/>
                </a:cubicBezTo>
                <a:cubicBezTo>
                  <a:pt x="6144" y="39322"/>
                  <a:pt x="6073" y="39346"/>
                  <a:pt x="6013" y="39393"/>
                </a:cubicBezTo>
                <a:cubicBezTo>
                  <a:pt x="5620" y="39607"/>
                  <a:pt x="5239" y="39822"/>
                  <a:pt x="4870" y="40060"/>
                </a:cubicBezTo>
                <a:cubicBezTo>
                  <a:pt x="3954" y="40631"/>
                  <a:pt x="3096" y="41274"/>
                  <a:pt x="2275" y="41989"/>
                </a:cubicBezTo>
                <a:cubicBezTo>
                  <a:pt x="2215" y="42048"/>
                  <a:pt x="2144" y="42096"/>
                  <a:pt x="2084" y="42167"/>
                </a:cubicBezTo>
                <a:cubicBezTo>
                  <a:pt x="1929" y="42286"/>
                  <a:pt x="1799" y="42417"/>
                  <a:pt x="1656" y="42548"/>
                </a:cubicBezTo>
                <a:cubicBezTo>
                  <a:pt x="1572" y="42608"/>
                  <a:pt x="1501" y="42679"/>
                  <a:pt x="1441" y="42739"/>
                </a:cubicBezTo>
                <a:cubicBezTo>
                  <a:pt x="917" y="43251"/>
                  <a:pt x="441" y="43775"/>
                  <a:pt x="1" y="44334"/>
                </a:cubicBezTo>
                <a:lnTo>
                  <a:pt x="1" y="46775"/>
                </a:lnTo>
                <a:lnTo>
                  <a:pt x="87107" y="46775"/>
                </a:lnTo>
                <a:lnTo>
                  <a:pt x="87107" y="1103"/>
                </a:lnTo>
                <a:cubicBezTo>
                  <a:pt x="86392" y="888"/>
                  <a:pt x="85678" y="710"/>
                  <a:pt x="84833" y="603"/>
                </a:cubicBezTo>
                <a:cubicBezTo>
                  <a:pt x="84773" y="591"/>
                  <a:pt x="84702" y="579"/>
                  <a:pt x="84642" y="567"/>
                </a:cubicBezTo>
                <a:cubicBezTo>
                  <a:pt x="83416" y="305"/>
                  <a:pt x="82154" y="126"/>
                  <a:pt x="80904" y="55"/>
                </a:cubicBezTo>
                <a:cubicBezTo>
                  <a:pt x="80844" y="43"/>
                  <a:pt x="80773" y="43"/>
                  <a:pt x="80713" y="43"/>
                </a:cubicBezTo>
                <a:cubicBezTo>
                  <a:pt x="80231" y="16"/>
                  <a:pt x="79748" y="0"/>
                  <a:pt x="79266"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6415763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8">
  <p:cSld name="Title only 8">
    <p:spTree>
      <p:nvGrpSpPr>
        <p:cNvPr id="1" name="Shape 189"/>
        <p:cNvGrpSpPr/>
        <p:nvPr/>
      </p:nvGrpSpPr>
      <p:grpSpPr>
        <a:xfrm>
          <a:off x="0" y="0"/>
          <a:ext cx="0" cy="0"/>
          <a:chOff x="0" y="0"/>
          <a:chExt cx="0" cy="0"/>
        </a:xfrm>
      </p:grpSpPr>
      <p:sp>
        <p:nvSpPr>
          <p:cNvPr id="190" name="Google Shape;190;p25"/>
          <p:cNvSpPr/>
          <p:nvPr/>
        </p:nvSpPr>
        <p:spPr>
          <a:xfrm flipH="1">
            <a:off x="10058416" y="1"/>
            <a:ext cx="2133584" cy="8161828"/>
          </a:xfrm>
          <a:custGeom>
            <a:avLst/>
            <a:gdLst/>
            <a:ahLst/>
            <a:cxnLst/>
            <a:rect l="l" t="t" r="r" b="b"/>
            <a:pathLst>
              <a:path w="78701" h="159473" extrusionOk="0">
                <a:moveTo>
                  <a:pt x="34957" y="0"/>
                </a:moveTo>
                <a:lnTo>
                  <a:pt x="0" y="48"/>
                </a:lnTo>
                <a:lnTo>
                  <a:pt x="179" y="159472"/>
                </a:lnTo>
                <a:lnTo>
                  <a:pt x="30623" y="159437"/>
                </a:lnTo>
                <a:cubicBezTo>
                  <a:pt x="30730" y="158794"/>
                  <a:pt x="30850" y="158139"/>
                  <a:pt x="30980" y="157365"/>
                </a:cubicBezTo>
                <a:cubicBezTo>
                  <a:pt x="31088" y="156889"/>
                  <a:pt x="31207" y="156412"/>
                  <a:pt x="31338" y="155936"/>
                </a:cubicBezTo>
                <a:cubicBezTo>
                  <a:pt x="31385" y="155758"/>
                  <a:pt x="31445" y="155579"/>
                  <a:pt x="31504" y="155388"/>
                </a:cubicBezTo>
                <a:cubicBezTo>
                  <a:pt x="31552" y="155269"/>
                  <a:pt x="31576" y="155150"/>
                  <a:pt x="31623" y="155031"/>
                </a:cubicBezTo>
                <a:cubicBezTo>
                  <a:pt x="31635" y="154960"/>
                  <a:pt x="31671" y="154865"/>
                  <a:pt x="31695" y="154793"/>
                </a:cubicBezTo>
                <a:cubicBezTo>
                  <a:pt x="32254" y="153126"/>
                  <a:pt x="32981" y="151555"/>
                  <a:pt x="33862" y="150043"/>
                </a:cubicBezTo>
                <a:cubicBezTo>
                  <a:pt x="33993" y="149804"/>
                  <a:pt x="34124" y="149590"/>
                  <a:pt x="34279" y="149352"/>
                </a:cubicBezTo>
                <a:cubicBezTo>
                  <a:pt x="34517" y="148947"/>
                  <a:pt x="34767" y="148578"/>
                  <a:pt x="35017" y="148185"/>
                </a:cubicBezTo>
                <a:cubicBezTo>
                  <a:pt x="35088" y="148066"/>
                  <a:pt x="35183" y="147947"/>
                  <a:pt x="35255" y="147828"/>
                </a:cubicBezTo>
                <a:cubicBezTo>
                  <a:pt x="36434" y="146137"/>
                  <a:pt x="37791" y="144542"/>
                  <a:pt x="39243" y="143042"/>
                </a:cubicBezTo>
                <a:cubicBezTo>
                  <a:pt x="39362" y="142899"/>
                  <a:pt x="39482" y="142780"/>
                  <a:pt x="39601" y="142661"/>
                </a:cubicBezTo>
                <a:cubicBezTo>
                  <a:pt x="40184" y="142089"/>
                  <a:pt x="40767" y="141518"/>
                  <a:pt x="41375" y="140970"/>
                </a:cubicBezTo>
                <a:cubicBezTo>
                  <a:pt x="41506" y="140851"/>
                  <a:pt x="41625" y="140732"/>
                  <a:pt x="41756" y="140613"/>
                </a:cubicBezTo>
                <a:cubicBezTo>
                  <a:pt x="43482" y="139065"/>
                  <a:pt x="45304" y="137601"/>
                  <a:pt x="47161" y="136231"/>
                </a:cubicBezTo>
                <a:cubicBezTo>
                  <a:pt x="47280" y="136160"/>
                  <a:pt x="47399" y="136077"/>
                  <a:pt x="47518" y="135981"/>
                </a:cubicBezTo>
                <a:cubicBezTo>
                  <a:pt x="47744" y="135815"/>
                  <a:pt x="47947" y="135672"/>
                  <a:pt x="48161" y="135517"/>
                </a:cubicBezTo>
                <a:cubicBezTo>
                  <a:pt x="48995" y="134922"/>
                  <a:pt x="49840" y="134326"/>
                  <a:pt x="50709" y="133755"/>
                </a:cubicBezTo>
                <a:cubicBezTo>
                  <a:pt x="50864" y="133636"/>
                  <a:pt x="51042" y="133517"/>
                  <a:pt x="51221" y="133398"/>
                </a:cubicBezTo>
                <a:cubicBezTo>
                  <a:pt x="52507" y="132528"/>
                  <a:pt x="53781" y="131671"/>
                  <a:pt x="55079" y="130802"/>
                </a:cubicBezTo>
                <a:cubicBezTo>
                  <a:pt x="55198" y="130731"/>
                  <a:pt x="55317" y="130635"/>
                  <a:pt x="55436" y="130564"/>
                </a:cubicBezTo>
                <a:cubicBezTo>
                  <a:pt x="57377" y="129254"/>
                  <a:pt x="59305" y="127933"/>
                  <a:pt x="61163" y="126552"/>
                </a:cubicBezTo>
                <a:cubicBezTo>
                  <a:pt x="61329" y="126433"/>
                  <a:pt x="61484" y="126313"/>
                  <a:pt x="61639" y="126194"/>
                </a:cubicBezTo>
                <a:cubicBezTo>
                  <a:pt x="61663" y="126171"/>
                  <a:pt x="61675" y="126171"/>
                  <a:pt x="61687" y="126159"/>
                </a:cubicBezTo>
                <a:cubicBezTo>
                  <a:pt x="61984" y="125956"/>
                  <a:pt x="62282" y="125718"/>
                  <a:pt x="62580" y="125480"/>
                </a:cubicBezTo>
                <a:cubicBezTo>
                  <a:pt x="62734" y="125373"/>
                  <a:pt x="62865" y="125266"/>
                  <a:pt x="62996" y="125159"/>
                </a:cubicBezTo>
                <a:cubicBezTo>
                  <a:pt x="63115" y="125075"/>
                  <a:pt x="63234" y="124980"/>
                  <a:pt x="63354" y="124885"/>
                </a:cubicBezTo>
                <a:cubicBezTo>
                  <a:pt x="65485" y="123182"/>
                  <a:pt x="67497" y="121372"/>
                  <a:pt x="69319" y="119360"/>
                </a:cubicBezTo>
                <a:lnTo>
                  <a:pt x="69640" y="119003"/>
                </a:lnTo>
                <a:cubicBezTo>
                  <a:pt x="69914" y="118693"/>
                  <a:pt x="70200" y="118372"/>
                  <a:pt x="70473" y="118051"/>
                </a:cubicBezTo>
                <a:cubicBezTo>
                  <a:pt x="70616" y="117872"/>
                  <a:pt x="70771" y="117693"/>
                  <a:pt x="70914" y="117503"/>
                </a:cubicBezTo>
                <a:cubicBezTo>
                  <a:pt x="71033" y="117348"/>
                  <a:pt x="71152" y="117205"/>
                  <a:pt x="71271" y="117039"/>
                </a:cubicBezTo>
                <a:cubicBezTo>
                  <a:pt x="72450" y="115503"/>
                  <a:pt x="73510" y="113871"/>
                  <a:pt x="74426" y="112157"/>
                </a:cubicBezTo>
                <a:cubicBezTo>
                  <a:pt x="74498" y="112038"/>
                  <a:pt x="74557" y="111919"/>
                  <a:pt x="74617" y="111800"/>
                </a:cubicBezTo>
                <a:cubicBezTo>
                  <a:pt x="74653" y="111740"/>
                  <a:pt x="74676" y="111681"/>
                  <a:pt x="74700" y="111633"/>
                </a:cubicBezTo>
                <a:cubicBezTo>
                  <a:pt x="74795" y="111443"/>
                  <a:pt x="74903" y="111264"/>
                  <a:pt x="74998" y="111073"/>
                </a:cubicBezTo>
                <a:cubicBezTo>
                  <a:pt x="75974" y="109109"/>
                  <a:pt x="76760" y="107049"/>
                  <a:pt x="77379" y="104954"/>
                </a:cubicBezTo>
                <a:cubicBezTo>
                  <a:pt x="77415" y="104835"/>
                  <a:pt x="77451" y="104716"/>
                  <a:pt x="77474" y="104596"/>
                </a:cubicBezTo>
                <a:cubicBezTo>
                  <a:pt x="78093" y="102346"/>
                  <a:pt x="78474" y="100060"/>
                  <a:pt x="78629" y="97750"/>
                </a:cubicBezTo>
                <a:cubicBezTo>
                  <a:pt x="78629" y="97631"/>
                  <a:pt x="78641" y="97512"/>
                  <a:pt x="78641" y="97393"/>
                </a:cubicBezTo>
                <a:cubicBezTo>
                  <a:pt x="78701" y="96250"/>
                  <a:pt x="78701" y="95095"/>
                  <a:pt x="78641" y="93952"/>
                </a:cubicBezTo>
                <a:cubicBezTo>
                  <a:pt x="78629" y="93690"/>
                  <a:pt x="78605" y="93428"/>
                  <a:pt x="78594" y="93178"/>
                </a:cubicBezTo>
                <a:cubicBezTo>
                  <a:pt x="78582" y="92940"/>
                  <a:pt x="78570" y="92690"/>
                  <a:pt x="78534" y="92452"/>
                </a:cubicBezTo>
                <a:cubicBezTo>
                  <a:pt x="78474" y="91821"/>
                  <a:pt x="78391" y="91190"/>
                  <a:pt x="78284" y="90559"/>
                </a:cubicBezTo>
                <a:cubicBezTo>
                  <a:pt x="78272" y="90440"/>
                  <a:pt x="78236" y="90321"/>
                  <a:pt x="78224" y="90202"/>
                </a:cubicBezTo>
                <a:cubicBezTo>
                  <a:pt x="77808" y="87856"/>
                  <a:pt x="77117" y="85558"/>
                  <a:pt x="76200" y="83356"/>
                </a:cubicBezTo>
                <a:cubicBezTo>
                  <a:pt x="76153" y="83237"/>
                  <a:pt x="76093" y="83118"/>
                  <a:pt x="76046" y="82999"/>
                </a:cubicBezTo>
                <a:cubicBezTo>
                  <a:pt x="74974" y="80546"/>
                  <a:pt x="73629" y="78236"/>
                  <a:pt x="71986" y="76153"/>
                </a:cubicBezTo>
                <a:cubicBezTo>
                  <a:pt x="71902" y="76033"/>
                  <a:pt x="71807" y="75914"/>
                  <a:pt x="71700" y="75795"/>
                </a:cubicBezTo>
                <a:cubicBezTo>
                  <a:pt x="71545" y="75605"/>
                  <a:pt x="71402" y="75426"/>
                  <a:pt x="71247" y="75248"/>
                </a:cubicBezTo>
                <a:cubicBezTo>
                  <a:pt x="71224" y="75236"/>
                  <a:pt x="71212" y="75236"/>
                  <a:pt x="71212" y="75212"/>
                </a:cubicBezTo>
                <a:cubicBezTo>
                  <a:pt x="71093" y="75069"/>
                  <a:pt x="70974" y="74914"/>
                  <a:pt x="70854" y="74783"/>
                </a:cubicBezTo>
                <a:cubicBezTo>
                  <a:pt x="70783" y="74712"/>
                  <a:pt x="70724" y="74640"/>
                  <a:pt x="70652" y="74557"/>
                </a:cubicBezTo>
                <a:cubicBezTo>
                  <a:pt x="69604" y="73402"/>
                  <a:pt x="68473" y="72331"/>
                  <a:pt x="67259" y="71366"/>
                </a:cubicBezTo>
                <a:cubicBezTo>
                  <a:pt x="66437" y="70688"/>
                  <a:pt x="65568" y="70080"/>
                  <a:pt x="64675" y="69497"/>
                </a:cubicBezTo>
                <a:cubicBezTo>
                  <a:pt x="64497" y="69378"/>
                  <a:pt x="64306" y="69259"/>
                  <a:pt x="64116" y="69140"/>
                </a:cubicBezTo>
                <a:cubicBezTo>
                  <a:pt x="64008" y="69080"/>
                  <a:pt x="63901" y="69009"/>
                  <a:pt x="63806" y="68949"/>
                </a:cubicBezTo>
                <a:cubicBezTo>
                  <a:pt x="63639" y="68842"/>
                  <a:pt x="63461" y="68723"/>
                  <a:pt x="63282" y="68628"/>
                </a:cubicBezTo>
                <a:cubicBezTo>
                  <a:pt x="63270" y="68628"/>
                  <a:pt x="63234" y="68604"/>
                  <a:pt x="63223" y="68592"/>
                </a:cubicBezTo>
                <a:cubicBezTo>
                  <a:pt x="63127" y="68533"/>
                  <a:pt x="63032" y="68473"/>
                  <a:pt x="62925" y="68413"/>
                </a:cubicBezTo>
                <a:cubicBezTo>
                  <a:pt x="60484" y="66997"/>
                  <a:pt x="57924" y="65794"/>
                  <a:pt x="55353" y="64603"/>
                </a:cubicBezTo>
                <a:cubicBezTo>
                  <a:pt x="55233" y="64556"/>
                  <a:pt x="55114" y="64496"/>
                  <a:pt x="54995" y="64437"/>
                </a:cubicBezTo>
                <a:cubicBezTo>
                  <a:pt x="54281" y="64115"/>
                  <a:pt x="53543" y="63782"/>
                  <a:pt x="52828" y="63449"/>
                </a:cubicBezTo>
                <a:cubicBezTo>
                  <a:pt x="52614" y="63330"/>
                  <a:pt x="52376" y="63222"/>
                  <a:pt x="52150" y="63115"/>
                </a:cubicBezTo>
                <a:cubicBezTo>
                  <a:pt x="51840" y="62972"/>
                  <a:pt x="51507" y="62806"/>
                  <a:pt x="51197" y="62651"/>
                </a:cubicBezTo>
                <a:cubicBezTo>
                  <a:pt x="50602" y="62377"/>
                  <a:pt x="50019" y="62079"/>
                  <a:pt x="49423" y="61758"/>
                </a:cubicBezTo>
                <a:cubicBezTo>
                  <a:pt x="49197" y="61639"/>
                  <a:pt x="48959" y="61520"/>
                  <a:pt x="48745" y="61401"/>
                </a:cubicBezTo>
                <a:cubicBezTo>
                  <a:pt x="48459" y="61258"/>
                  <a:pt x="48173" y="61103"/>
                  <a:pt x="47911" y="60948"/>
                </a:cubicBezTo>
                <a:cubicBezTo>
                  <a:pt x="47744" y="60853"/>
                  <a:pt x="47590" y="60770"/>
                  <a:pt x="47435" y="60674"/>
                </a:cubicBezTo>
                <a:cubicBezTo>
                  <a:pt x="47340" y="60627"/>
                  <a:pt x="47256" y="60579"/>
                  <a:pt x="47161" y="60532"/>
                </a:cubicBezTo>
                <a:lnTo>
                  <a:pt x="47078" y="60484"/>
                </a:lnTo>
                <a:cubicBezTo>
                  <a:pt x="44363" y="58912"/>
                  <a:pt x="41756" y="57091"/>
                  <a:pt x="39493" y="55007"/>
                </a:cubicBezTo>
                <a:cubicBezTo>
                  <a:pt x="39374" y="54888"/>
                  <a:pt x="39255" y="54781"/>
                  <a:pt x="39136" y="54662"/>
                </a:cubicBezTo>
                <a:lnTo>
                  <a:pt x="39065" y="54590"/>
                </a:lnTo>
                <a:cubicBezTo>
                  <a:pt x="38934" y="54471"/>
                  <a:pt x="38815" y="54352"/>
                  <a:pt x="38696" y="54233"/>
                </a:cubicBezTo>
                <a:cubicBezTo>
                  <a:pt x="38481" y="54019"/>
                  <a:pt x="38291" y="53816"/>
                  <a:pt x="38089" y="53602"/>
                </a:cubicBezTo>
                <a:cubicBezTo>
                  <a:pt x="37910" y="53412"/>
                  <a:pt x="37743" y="53221"/>
                  <a:pt x="37565" y="53031"/>
                </a:cubicBezTo>
                <a:cubicBezTo>
                  <a:pt x="36017" y="51316"/>
                  <a:pt x="34719" y="49435"/>
                  <a:pt x="33767" y="47387"/>
                </a:cubicBezTo>
                <a:cubicBezTo>
                  <a:pt x="33707" y="47268"/>
                  <a:pt x="33647" y="47149"/>
                  <a:pt x="33600" y="47030"/>
                </a:cubicBezTo>
                <a:cubicBezTo>
                  <a:pt x="33088" y="45851"/>
                  <a:pt x="32671" y="44613"/>
                  <a:pt x="32397" y="43327"/>
                </a:cubicBezTo>
                <a:cubicBezTo>
                  <a:pt x="32385" y="43232"/>
                  <a:pt x="32374" y="43160"/>
                  <a:pt x="32350" y="43065"/>
                </a:cubicBezTo>
                <a:cubicBezTo>
                  <a:pt x="32314" y="42851"/>
                  <a:pt x="32266" y="42625"/>
                  <a:pt x="32231" y="42398"/>
                </a:cubicBezTo>
                <a:cubicBezTo>
                  <a:pt x="32112" y="41660"/>
                  <a:pt x="32040" y="40910"/>
                  <a:pt x="31993" y="40172"/>
                </a:cubicBezTo>
                <a:cubicBezTo>
                  <a:pt x="31993" y="40053"/>
                  <a:pt x="31981" y="39934"/>
                  <a:pt x="31981" y="39815"/>
                </a:cubicBezTo>
                <a:cubicBezTo>
                  <a:pt x="31957" y="38565"/>
                  <a:pt x="31993" y="37326"/>
                  <a:pt x="32147" y="36076"/>
                </a:cubicBezTo>
                <a:cubicBezTo>
                  <a:pt x="32171" y="35790"/>
                  <a:pt x="32207" y="35493"/>
                  <a:pt x="32254" y="35207"/>
                </a:cubicBezTo>
                <a:cubicBezTo>
                  <a:pt x="32350" y="34457"/>
                  <a:pt x="32493" y="33695"/>
                  <a:pt x="32635" y="32945"/>
                </a:cubicBezTo>
                <a:cubicBezTo>
                  <a:pt x="32647" y="32826"/>
                  <a:pt x="32683" y="32707"/>
                  <a:pt x="32695" y="32588"/>
                </a:cubicBezTo>
                <a:cubicBezTo>
                  <a:pt x="32993" y="31207"/>
                  <a:pt x="33338" y="29813"/>
                  <a:pt x="33719" y="28409"/>
                </a:cubicBezTo>
                <a:cubicBezTo>
                  <a:pt x="33778" y="28182"/>
                  <a:pt x="33838" y="27944"/>
                  <a:pt x="33898" y="27730"/>
                </a:cubicBezTo>
                <a:cubicBezTo>
                  <a:pt x="34076" y="27051"/>
                  <a:pt x="34255" y="26396"/>
                  <a:pt x="34433" y="25742"/>
                </a:cubicBezTo>
                <a:cubicBezTo>
                  <a:pt x="34481" y="25623"/>
                  <a:pt x="34517" y="25503"/>
                  <a:pt x="34540" y="25384"/>
                </a:cubicBezTo>
                <a:cubicBezTo>
                  <a:pt x="35160" y="23110"/>
                  <a:pt x="35779" y="20836"/>
                  <a:pt x="36195" y="18538"/>
                </a:cubicBezTo>
                <a:cubicBezTo>
                  <a:pt x="36219" y="18419"/>
                  <a:pt x="36231" y="18300"/>
                  <a:pt x="36255" y="18181"/>
                </a:cubicBezTo>
                <a:cubicBezTo>
                  <a:pt x="36267" y="18145"/>
                  <a:pt x="36279" y="18086"/>
                  <a:pt x="36279" y="18038"/>
                </a:cubicBezTo>
                <a:cubicBezTo>
                  <a:pt x="36648" y="15824"/>
                  <a:pt x="36815" y="13585"/>
                  <a:pt x="36791" y="11335"/>
                </a:cubicBezTo>
                <a:lnTo>
                  <a:pt x="36791" y="10978"/>
                </a:lnTo>
                <a:cubicBezTo>
                  <a:pt x="36743" y="8680"/>
                  <a:pt x="36469" y="6394"/>
                  <a:pt x="36029" y="4132"/>
                </a:cubicBezTo>
                <a:cubicBezTo>
                  <a:pt x="36017" y="4013"/>
                  <a:pt x="35981" y="3894"/>
                  <a:pt x="35957" y="3775"/>
                </a:cubicBezTo>
                <a:cubicBezTo>
                  <a:pt x="35683" y="2501"/>
                  <a:pt x="35338" y="1250"/>
                  <a:pt x="34957"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1" name="Google Shape;191;p25"/>
          <p:cNvSpPr/>
          <p:nvPr/>
        </p:nvSpPr>
        <p:spPr>
          <a:xfrm>
            <a:off x="16" y="-50799"/>
            <a:ext cx="2133584" cy="8161828"/>
          </a:xfrm>
          <a:custGeom>
            <a:avLst/>
            <a:gdLst/>
            <a:ahLst/>
            <a:cxnLst/>
            <a:rect l="l" t="t" r="r" b="b"/>
            <a:pathLst>
              <a:path w="78701" h="159473" extrusionOk="0">
                <a:moveTo>
                  <a:pt x="34957" y="0"/>
                </a:moveTo>
                <a:lnTo>
                  <a:pt x="0" y="48"/>
                </a:lnTo>
                <a:lnTo>
                  <a:pt x="179" y="159472"/>
                </a:lnTo>
                <a:lnTo>
                  <a:pt x="30623" y="159437"/>
                </a:lnTo>
                <a:cubicBezTo>
                  <a:pt x="30730" y="158794"/>
                  <a:pt x="30850" y="158139"/>
                  <a:pt x="30980" y="157365"/>
                </a:cubicBezTo>
                <a:cubicBezTo>
                  <a:pt x="31088" y="156889"/>
                  <a:pt x="31207" y="156412"/>
                  <a:pt x="31338" y="155936"/>
                </a:cubicBezTo>
                <a:cubicBezTo>
                  <a:pt x="31385" y="155758"/>
                  <a:pt x="31445" y="155579"/>
                  <a:pt x="31504" y="155388"/>
                </a:cubicBezTo>
                <a:cubicBezTo>
                  <a:pt x="31552" y="155269"/>
                  <a:pt x="31576" y="155150"/>
                  <a:pt x="31623" y="155031"/>
                </a:cubicBezTo>
                <a:cubicBezTo>
                  <a:pt x="31635" y="154960"/>
                  <a:pt x="31671" y="154865"/>
                  <a:pt x="31695" y="154793"/>
                </a:cubicBezTo>
                <a:cubicBezTo>
                  <a:pt x="32254" y="153126"/>
                  <a:pt x="32981" y="151555"/>
                  <a:pt x="33862" y="150043"/>
                </a:cubicBezTo>
                <a:cubicBezTo>
                  <a:pt x="33993" y="149804"/>
                  <a:pt x="34124" y="149590"/>
                  <a:pt x="34279" y="149352"/>
                </a:cubicBezTo>
                <a:cubicBezTo>
                  <a:pt x="34517" y="148947"/>
                  <a:pt x="34767" y="148578"/>
                  <a:pt x="35017" y="148185"/>
                </a:cubicBezTo>
                <a:cubicBezTo>
                  <a:pt x="35088" y="148066"/>
                  <a:pt x="35183" y="147947"/>
                  <a:pt x="35255" y="147828"/>
                </a:cubicBezTo>
                <a:cubicBezTo>
                  <a:pt x="36434" y="146137"/>
                  <a:pt x="37791" y="144542"/>
                  <a:pt x="39243" y="143042"/>
                </a:cubicBezTo>
                <a:cubicBezTo>
                  <a:pt x="39362" y="142899"/>
                  <a:pt x="39482" y="142780"/>
                  <a:pt x="39601" y="142661"/>
                </a:cubicBezTo>
                <a:cubicBezTo>
                  <a:pt x="40184" y="142089"/>
                  <a:pt x="40767" y="141518"/>
                  <a:pt x="41375" y="140970"/>
                </a:cubicBezTo>
                <a:cubicBezTo>
                  <a:pt x="41506" y="140851"/>
                  <a:pt x="41625" y="140732"/>
                  <a:pt x="41756" y="140613"/>
                </a:cubicBezTo>
                <a:cubicBezTo>
                  <a:pt x="43482" y="139065"/>
                  <a:pt x="45304" y="137601"/>
                  <a:pt x="47161" y="136231"/>
                </a:cubicBezTo>
                <a:cubicBezTo>
                  <a:pt x="47280" y="136160"/>
                  <a:pt x="47399" y="136077"/>
                  <a:pt x="47518" y="135981"/>
                </a:cubicBezTo>
                <a:cubicBezTo>
                  <a:pt x="47744" y="135815"/>
                  <a:pt x="47947" y="135672"/>
                  <a:pt x="48161" y="135517"/>
                </a:cubicBezTo>
                <a:cubicBezTo>
                  <a:pt x="48995" y="134922"/>
                  <a:pt x="49840" y="134326"/>
                  <a:pt x="50709" y="133755"/>
                </a:cubicBezTo>
                <a:cubicBezTo>
                  <a:pt x="50864" y="133636"/>
                  <a:pt x="51042" y="133517"/>
                  <a:pt x="51221" y="133398"/>
                </a:cubicBezTo>
                <a:cubicBezTo>
                  <a:pt x="52507" y="132528"/>
                  <a:pt x="53781" y="131671"/>
                  <a:pt x="55079" y="130802"/>
                </a:cubicBezTo>
                <a:cubicBezTo>
                  <a:pt x="55198" y="130731"/>
                  <a:pt x="55317" y="130635"/>
                  <a:pt x="55436" y="130564"/>
                </a:cubicBezTo>
                <a:cubicBezTo>
                  <a:pt x="57377" y="129254"/>
                  <a:pt x="59305" y="127933"/>
                  <a:pt x="61163" y="126552"/>
                </a:cubicBezTo>
                <a:cubicBezTo>
                  <a:pt x="61329" y="126433"/>
                  <a:pt x="61484" y="126313"/>
                  <a:pt x="61639" y="126194"/>
                </a:cubicBezTo>
                <a:cubicBezTo>
                  <a:pt x="61663" y="126171"/>
                  <a:pt x="61675" y="126171"/>
                  <a:pt x="61687" y="126159"/>
                </a:cubicBezTo>
                <a:cubicBezTo>
                  <a:pt x="61984" y="125956"/>
                  <a:pt x="62282" y="125718"/>
                  <a:pt x="62580" y="125480"/>
                </a:cubicBezTo>
                <a:cubicBezTo>
                  <a:pt x="62734" y="125373"/>
                  <a:pt x="62865" y="125266"/>
                  <a:pt x="62996" y="125159"/>
                </a:cubicBezTo>
                <a:cubicBezTo>
                  <a:pt x="63115" y="125075"/>
                  <a:pt x="63234" y="124980"/>
                  <a:pt x="63354" y="124885"/>
                </a:cubicBezTo>
                <a:cubicBezTo>
                  <a:pt x="65485" y="123182"/>
                  <a:pt x="67497" y="121372"/>
                  <a:pt x="69319" y="119360"/>
                </a:cubicBezTo>
                <a:lnTo>
                  <a:pt x="69640" y="119003"/>
                </a:lnTo>
                <a:cubicBezTo>
                  <a:pt x="69914" y="118693"/>
                  <a:pt x="70200" y="118372"/>
                  <a:pt x="70473" y="118051"/>
                </a:cubicBezTo>
                <a:cubicBezTo>
                  <a:pt x="70616" y="117872"/>
                  <a:pt x="70771" y="117693"/>
                  <a:pt x="70914" y="117503"/>
                </a:cubicBezTo>
                <a:cubicBezTo>
                  <a:pt x="71033" y="117348"/>
                  <a:pt x="71152" y="117205"/>
                  <a:pt x="71271" y="117039"/>
                </a:cubicBezTo>
                <a:cubicBezTo>
                  <a:pt x="72450" y="115503"/>
                  <a:pt x="73510" y="113871"/>
                  <a:pt x="74426" y="112157"/>
                </a:cubicBezTo>
                <a:cubicBezTo>
                  <a:pt x="74498" y="112038"/>
                  <a:pt x="74557" y="111919"/>
                  <a:pt x="74617" y="111800"/>
                </a:cubicBezTo>
                <a:cubicBezTo>
                  <a:pt x="74653" y="111740"/>
                  <a:pt x="74676" y="111681"/>
                  <a:pt x="74700" y="111633"/>
                </a:cubicBezTo>
                <a:cubicBezTo>
                  <a:pt x="74795" y="111443"/>
                  <a:pt x="74903" y="111264"/>
                  <a:pt x="74998" y="111073"/>
                </a:cubicBezTo>
                <a:cubicBezTo>
                  <a:pt x="75974" y="109109"/>
                  <a:pt x="76760" y="107049"/>
                  <a:pt x="77379" y="104954"/>
                </a:cubicBezTo>
                <a:cubicBezTo>
                  <a:pt x="77415" y="104835"/>
                  <a:pt x="77451" y="104716"/>
                  <a:pt x="77474" y="104596"/>
                </a:cubicBezTo>
                <a:cubicBezTo>
                  <a:pt x="78093" y="102346"/>
                  <a:pt x="78474" y="100060"/>
                  <a:pt x="78629" y="97750"/>
                </a:cubicBezTo>
                <a:cubicBezTo>
                  <a:pt x="78629" y="97631"/>
                  <a:pt x="78641" y="97512"/>
                  <a:pt x="78641" y="97393"/>
                </a:cubicBezTo>
                <a:cubicBezTo>
                  <a:pt x="78701" y="96250"/>
                  <a:pt x="78701" y="95095"/>
                  <a:pt x="78641" y="93952"/>
                </a:cubicBezTo>
                <a:cubicBezTo>
                  <a:pt x="78629" y="93690"/>
                  <a:pt x="78605" y="93428"/>
                  <a:pt x="78594" y="93178"/>
                </a:cubicBezTo>
                <a:cubicBezTo>
                  <a:pt x="78582" y="92940"/>
                  <a:pt x="78570" y="92690"/>
                  <a:pt x="78534" y="92452"/>
                </a:cubicBezTo>
                <a:cubicBezTo>
                  <a:pt x="78474" y="91821"/>
                  <a:pt x="78391" y="91190"/>
                  <a:pt x="78284" y="90559"/>
                </a:cubicBezTo>
                <a:cubicBezTo>
                  <a:pt x="78272" y="90440"/>
                  <a:pt x="78236" y="90321"/>
                  <a:pt x="78224" y="90202"/>
                </a:cubicBezTo>
                <a:cubicBezTo>
                  <a:pt x="77808" y="87856"/>
                  <a:pt x="77117" y="85558"/>
                  <a:pt x="76200" y="83356"/>
                </a:cubicBezTo>
                <a:cubicBezTo>
                  <a:pt x="76153" y="83237"/>
                  <a:pt x="76093" y="83118"/>
                  <a:pt x="76046" y="82999"/>
                </a:cubicBezTo>
                <a:cubicBezTo>
                  <a:pt x="74974" y="80546"/>
                  <a:pt x="73629" y="78236"/>
                  <a:pt x="71986" y="76153"/>
                </a:cubicBezTo>
                <a:cubicBezTo>
                  <a:pt x="71902" y="76033"/>
                  <a:pt x="71807" y="75914"/>
                  <a:pt x="71700" y="75795"/>
                </a:cubicBezTo>
                <a:cubicBezTo>
                  <a:pt x="71545" y="75605"/>
                  <a:pt x="71402" y="75426"/>
                  <a:pt x="71247" y="75248"/>
                </a:cubicBezTo>
                <a:cubicBezTo>
                  <a:pt x="71224" y="75236"/>
                  <a:pt x="71212" y="75236"/>
                  <a:pt x="71212" y="75212"/>
                </a:cubicBezTo>
                <a:cubicBezTo>
                  <a:pt x="71093" y="75069"/>
                  <a:pt x="70974" y="74914"/>
                  <a:pt x="70854" y="74783"/>
                </a:cubicBezTo>
                <a:cubicBezTo>
                  <a:pt x="70783" y="74712"/>
                  <a:pt x="70724" y="74640"/>
                  <a:pt x="70652" y="74557"/>
                </a:cubicBezTo>
                <a:cubicBezTo>
                  <a:pt x="69604" y="73402"/>
                  <a:pt x="68473" y="72331"/>
                  <a:pt x="67259" y="71366"/>
                </a:cubicBezTo>
                <a:cubicBezTo>
                  <a:pt x="66437" y="70688"/>
                  <a:pt x="65568" y="70080"/>
                  <a:pt x="64675" y="69497"/>
                </a:cubicBezTo>
                <a:cubicBezTo>
                  <a:pt x="64497" y="69378"/>
                  <a:pt x="64306" y="69259"/>
                  <a:pt x="64116" y="69140"/>
                </a:cubicBezTo>
                <a:cubicBezTo>
                  <a:pt x="64008" y="69080"/>
                  <a:pt x="63901" y="69009"/>
                  <a:pt x="63806" y="68949"/>
                </a:cubicBezTo>
                <a:cubicBezTo>
                  <a:pt x="63639" y="68842"/>
                  <a:pt x="63461" y="68723"/>
                  <a:pt x="63282" y="68628"/>
                </a:cubicBezTo>
                <a:cubicBezTo>
                  <a:pt x="63270" y="68628"/>
                  <a:pt x="63234" y="68604"/>
                  <a:pt x="63223" y="68592"/>
                </a:cubicBezTo>
                <a:cubicBezTo>
                  <a:pt x="63127" y="68533"/>
                  <a:pt x="63032" y="68473"/>
                  <a:pt x="62925" y="68413"/>
                </a:cubicBezTo>
                <a:cubicBezTo>
                  <a:pt x="60484" y="66997"/>
                  <a:pt x="57924" y="65794"/>
                  <a:pt x="55353" y="64603"/>
                </a:cubicBezTo>
                <a:cubicBezTo>
                  <a:pt x="55233" y="64556"/>
                  <a:pt x="55114" y="64496"/>
                  <a:pt x="54995" y="64437"/>
                </a:cubicBezTo>
                <a:cubicBezTo>
                  <a:pt x="54281" y="64115"/>
                  <a:pt x="53543" y="63782"/>
                  <a:pt x="52828" y="63449"/>
                </a:cubicBezTo>
                <a:cubicBezTo>
                  <a:pt x="52614" y="63330"/>
                  <a:pt x="52376" y="63222"/>
                  <a:pt x="52150" y="63115"/>
                </a:cubicBezTo>
                <a:cubicBezTo>
                  <a:pt x="51840" y="62972"/>
                  <a:pt x="51507" y="62806"/>
                  <a:pt x="51197" y="62651"/>
                </a:cubicBezTo>
                <a:cubicBezTo>
                  <a:pt x="50602" y="62377"/>
                  <a:pt x="50019" y="62079"/>
                  <a:pt x="49423" y="61758"/>
                </a:cubicBezTo>
                <a:cubicBezTo>
                  <a:pt x="49197" y="61639"/>
                  <a:pt x="48959" y="61520"/>
                  <a:pt x="48745" y="61401"/>
                </a:cubicBezTo>
                <a:cubicBezTo>
                  <a:pt x="48459" y="61258"/>
                  <a:pt x="48173" y="61103"/>
                  <a:pt x="47911" y="60948"/>
                </a:cubicBezTo>
                <a:cubicBezTo>
                  <a:pt x="47744" y="60853"/>
                  <a:pt x="47590" y="60770"/>
                  <a:pt x="47435" y="60674"/>
                </a:cubicBezTo>
                <a:cubicBezTo>
                  <a:pt x="47340" y="60627"/>
                  <a:pt x="47256" y="60579"/>
                  <a:pt x="47161" y="60532"/>
                </a:cubicBezTo>
                <a:lnTo>
                  <a:pt x="47078" y="60484"/>
                </a:lnTo>
                <a:cubicBezTo>
                  <a:pt x="44363" y="58912"/>
                  <a:pt x="41756" y="57091"/>
                  <a:pt x="39493" y="55007"/>
                </a:cubicBezTo>
                <a:cubicBezTo>
                  <a:pt x="39374" y="54888"/>
                  <a:pt x="39255" y="54781"/>
                  <a:pt x="39136" y="54662"/>
                </a:cubicBezTo>
                <a:lnTo>
                  <a:pt x="39065" y="54590"/>
                </a:lnTo>
                <a:cubicBezTo>
                  <a:pt x="38934" y="54471"/>
                  <a:pt x="38815" y="54352"/>
                  <a:pt x="38696" y="54233"/>
                </a:cubicBezTo>
                <a:cubicBezTo>
                  <a:pt x="38481" y="54019"/>
                  <a:pt x="38291" y="53816"/>
                  <a:pt x="38089" y="53602"/>
                </a:cubicBezTo>
                <a:cubicBezTo>
                  <a:pt x="37910" y="53412"/>
                  <a:pt x="37743" y="53221"/>
                  <a:pt x="37565" y="53031"/>
                </a:cubicBezTo>
                <a:cubicBezTo>
                  <a:pt x="36017" y="51316"/>
                  <a:pt x="34719" y="49435"/>
                  <a:pt x="33767" y="47387"/>
                </a:cubicBezTo>
                <a:cubicBezTo>
                  <a:pt x="33707" y="47268"/>
                  <a:pt x="33647" y="47149"/>
                  <a:pt x="33600" y="47030"/>
                </a:cubicBezTo>
                <a:cubicBezTo>
                  <a:pt x="33088" y="45851"/>
                  <a:pt x="32671" y="44613"/>
                  <a:pt x="32397" y="43327"/>
                </a:cubicBezTo>
                <a:cubicBezTo>
                  <a:pt x="32385" y="43232"/>
                  <a:pt x="32374" y="43160"/>
                  <a:pt x="32350" y="43065"/>
                </a:cubicBezTo>
                <a:cubicBezTo>
                  <a:pt x="32314" y="42851"/>
                  <a:pt x="32266" y="42625"/>
                  <a:pt x="32231" y="42398"/>
                </a:cubicBezTo>
                <a:cubicBezTo>
                  <a:pt x="32112" y="41660"/>
                  <a:pt x="32040" y="40910"/>
                  <a:pt x="31993" y="40172"/>
                </a:cubicBezTo>
                <a:cubicBezTo>
                  <a:pt x="31993" y="40053"/>
                  <a:pt x="31981" y="39934"/>
                  <a:pt x="31981" y="39815"/>
                </a:cubicBezTo>
                <a:cubicBezTo>
                  <a:pt x="31957" y="38565"/>
                  <a:pt x="31993" y="37326"/>
                  <a:pt x="32147" y="36076"/>
                </a:cubicBezTo>
                <a:cubicBezTo>
                  <a:pt x="32171" y="35790"/>
                  <a:pt x="32207" y="35493"/>
                  <a:pt x="32254" y="35207"/>
                </a:cubicBezTo>
                <a:cubicBezTo>
                  <a:pt x="32350" y="34457"/>
                  <a:pt x="32493" y="33695"/>
                  <a:pt x="32635" y="32945"/>
                </a:cubicBezTo>
                <a:cubicBezTo>
                  <a:pt x="32647" y="32826"/>
                  <a:pt x="32683" y="32707"/>
                  <a:pt x="32695" y="32588"/>
                </a:cubicBezTo>
                <a:cubicBezTo>
                  <a:pt x="32993" y="31207"/>
                  <a:pt x="33338" y="29813"/>
                  <a:pt x="33719" y="28409"/>
                </a:cubicBezTo>
                <a:cubicBezTo>
                  <a:pt x="33778" y="28182"/>
                  <a:pt x="33838" y="27944"/>
                  <a:pt x="33898" y="27730"/>
                </a:cubicBezTo>
                <a:cubicBezTo>
                  <a:pt x="34076" y="27051"/>
                  <a:pt x="34255" y="26396"/>
                  <a:pt x="34433" y="25742"/>
                </a:cubicBezTo>
                <a:cubicBezTo>
                  <a:pt x="34481" y="25623"/>
                  <a:pt x="34517" y="25503"/>
                  <a:pt x="34540" y="25384"/>
                </a:cubicBezTo>
                <a:cubicBezTo>
                  <a:pt x="35160" y="23110"/>
                  <a:pt x="35779" y="20836"/>
                  <a:pt x="36195" y="18538"/>
                </a:cubicBezTo>
                <a:cubicBezTo>
                  <a:pt x="36219" y="18419"/>
                  <a:pt x="36231" y="18300"/>
                  <a:pt x="36255" y="18181"/>
                </a:cubicBezTo>
                <a:cubicBezTo>
                  <a:pt x="36267" y="18145"/>
                  <a:pt x="36279" y="18086"/>
                  <a:pt x="36279" y="18038"/>
                </a:cubicBezTo>
                <a:cubicBezTo>
                  <a:pt x="36648" y="15824"/>
                  <a:pt x="36815" y="13585"/>
                  <a:pt x="36791" y="11335"/>
                </a:cubicBezTo>
                <a:lnTo>
                  <a:pt x="36791" y="10978"/>
                </a:lnTo>
                <a:cubicBezTo>
                  <a:pt x="36743" y="8680"/>
                  <a:pt x="36469" y="6394"/>
                  <a:pt x="36029" y="4132"/>
                </a:cubicBezTo>
                <a:cubicBezTo>
                  <a:pt x="36017" y="4013"/>
                  <a:pt x="35981" y="3894"/>
                  <a:pt x="35957" y="3775"/>
                </a:cubicBezTo>
                <a:cubicBezTo>
                  <a:pt x="35683" y="2501"/>
                  <a:pt x="35338" y="1250"/>
                  <a:pt x="34957"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2" name="Google Shape;192;p25"/>
          <p:cNvSpPr txBox="1">
            <a:spLocks noGrp="1"/>
          </p:cNvSpPr>
          <p:nvPr>
            <p:ph type="title"/>
          </p:nvPr>
        </p:nvSpPr>
        <p:spPr>
          <a:xfrm>
            <a:off x="2356200" y="593367"/>
            <a:ext cx="7479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1051312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four columns 2">
  <p:cSld name="Title and four columns 2">
    <p:spTree>
      <p:nvGrpSpPr>
        <p:cNvPr id="1" name="Shape 193"/>
        <p:cNvGrpSpPr/>
        <p:nvPr/>
      </p:nvGrpSpPr>
      <p:grpSpPr>
        <a:xfrm>
          <a:off x="0" y="0"/>
          <a:ext cx="0" cy="0"/>
          <a:chOff x="0" y="0"/>
          <a:chExt cx="0" cy="0"/>
        </a:xfrm>
      </p:grpSpPr>
      <p:sp>
        <p:nvSpPr>
          <p:cNvPr id="194" name="Google Shape;194;p26"/>
          <p:cNvSpPr txBox="1">
            <a:spLocks noGrp="1"/>
          </p:cNvSpPr>
          <p:nvPr>
            <p:ph type="subTitle" idx="1"/>
          </p:nvPr>
        </p:nvSpPr>
        <p:spPr>
          <a:xfrm>
            <a:off x="1981200" y="2338933"/>
            <a:ext cx="2397600" cy="939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867"/>
            </a:lvl1pPr>
            <a:lvl2pPr lvl="1" algn="r" rtl="0">
              <a:spcBef>
                <a:spcPts val="2133"/>
              </a:spcBef>
              <a:spcAft>
                <a:spcPts val="0"/>
              </a:spcAft>
              <a:buSzPts val="1400"/>
              <a:buNone/>
              <a:defRPr/>
            </a:lvl2pPr>
            <a:lvl3pPr lvl="2" algn="r" rtl="0">
              <a:spcBef>
                <a:spcPts val="2133"/>
              </a:spcBef>
              <a:spcAft>
                <a:spcPts val="0"/>
              </a:spcAft>
              <a:buSzPts val="1400"/>
              <a:buNone/>
              <a:defRPr/>
            </a:lvl3pPr>
            <a:lvl4pPr lvl="3" algn="r" rtl="0">
              <a:spcBef>
                <a:spcPts val="2133"/>
              </a:spcBef>
              <a:spcAft>
                <a:spcPts val="0"/>
              </a:spcAft>
              <a:buSzPts val="1400"/>
              <a:buNone/>
              <a:defRPr/>
            </a:lvl4pPr>
            <a:lvl5pPr lvl="4" algn="r" rtl="0">
              <a:spcBef>
                <a:spcPts val="2133"/>
              </a:spcBef>
              <a:spcAft>
                <a:spcPts val="0"/>
              </a:spcAft>
              <a:buSzPts val="1400"/>
              <a:buNone/>
              <a:defRPr/>
            </a:lvl5pPr>
            <a:lvl6pPr lvl="5" algn="r" rtl="0">
              <a:spcBef>
                <a:spcPts val="2133"/>
              </a:spcBef>
              <a:spcAft>
                <a:spcPts val="0"/>
              </a:spcAft>
              <a:buSzPts val="1400"/>
              <a:buNone/>
              <a:defRPr/>
            </a:lvl6pPr>
            <a:lvl7pPr lvl="6" algn="r" rtl="0">
              <a:spcBef>
                <a:spcPts val="2133"/>
              </a:spcBef>
              <a:spcAft>
                <a:spcPts val="0"/>
              </a:spcAft>
              <a:buSzPts val="1400"/>
              <a:buNone/>
              <a:defRPr/>
            </a:lvl7pPr>
            <a:lvl8pPr lvl="7" algn="r" rtl="0">
              <a:spcBef>
                <a:spcPts val="2133"/>
              </a:spcBef>
              <a:spcAft>
                <a:spcPts val="0"/>
              </a:spcAft>
              <a:buSzPts val="1400"/>
              <a:buNone/>
              <a:defRPr/>
            </a:lvl8pPr>
            <a:lvl9pPr lvl="8" algn="r" rtl="0">
              <a:spcBef>
                <a:spcPts val="2133"/>
              </a:spcBef>
              <a:spcAft>
                <a:spcPts val="2133"/>
              </a:spcAft>
              <a:buSzPts val="1400"/>
              <a:buNone/>
              <a:defRPr/>
            </a:lvl9pPr>
          </a:lstStyle>
          <a:p>
            <a:endParaRPr/>
          </a:p>
        </p:txBody>
      </p:sp>
      <p:sp>
        <p:nvSpPr>
          <p:cNvPr id="195" name="Google Shape;195;p26"/>
          <p:cNvSpPr txBox="1">
            <a:spLocks noGrp="1"/>
          </p:cNvSpPr>
          <p:nvPr>
            <p:ph type="subTitle" idx="2"/>
          </p:nvPr>
        </p:nvSpPr>
        <p:spPr>
          <a:xfrm>
            <a:off x="1981200" y="2008733"/>
            <a:ext cx="2397600" cy="431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2133" b="1">
                <a:latin typeface="Quicksand"/>
                <a:ea typeface="Quicksand"/>
                <a:cs typeface="Quicksand"/>
                <a:sym typeface="Quicksand"/>
              </a:defRPr>
            </a:lvl1pPr>
            <a:lvl2pPr lvl="1" algn="r" rtl="0">
              <a:lnSpc>
                <a:spcPct val="100000"/>
              </a:lnSpc>
              <a:spcBef>
                <a:spcPts val="0"/>
              </a:spcBef>
              <a:spcAft>
                <a:spcPts val="0"/>
              </a:spcAft>
              <a:buNone/>
              <a:defRPr sz="2133" b="1">
                <a:latin typeface="Quicksand"/>
                <a:ea typeface="Quicksand"/>
                <a:cs typeface="Quicksand"/>
                <a:sym typeface="Quicksand"/>
              </a:defRPr>
            </a:lvl2pPr>
            <a:lvl3pPr lvl="2" algn="r" rtl="0">
              <a:lnSpc>
                <a:spcPct val="100000"/>
              </a:lnSpc>
              <a:spcBef>
                <a:spcPts val="0"/>
              </a:spcBef>
              <a:spcAft>
                <a:spcPts val="0"/>
              </a:spcAft>
              <a:buNone/>
              <a:defRPr sz="2133" b="1">
                <a:latin typeface="Quicksand"/>
                <a:ea typeface="Quicksand"/>
                <a:cs typeface="Quicksand"/>
                <a:sym typeface="Quicksand"/>
              </a:defRPr>
            </a:lvl3pPr>
            <a:lvl4pPr lvl="3" algn="r" rtl="0">
              <a:lnSpc>
                <a:spcPct val="100000"/>
              </a:lnSpc>
              <a:spcBef>
                <a:spcPts val="0"/>
              </a:spcBef>
              <a:spcAft>
                <a:spcPts val="0"/>
              </a:spcAft>
              <a:buNone/>
              <a:defRPr sz="2133" b="1">
                <a:latin typeface="Quicksand"/>
                <a:ea typeface="Quicksand"/>
                <a:cs typeface="Quicksand"/>
                <a:sym typeface="Quicksand"/>
              </a:defRPr>
            </a:lvl4pPr>
            <a:lvl5pPr lvl="4" algn="r" rtl="0">
              <a:lnSpc>
                <a:spcPct val="100000"/>
              </a:lnSpc>
              <a:spcBef>
                <a:spcPts val="0"/>
              </a:spcBef>
              <a:spcAft>
                <a:spcPts val="0"/>
              </a:spcAft>
              <a:buNone/>
              <a:defRPr sz="2133" b="1">
                <a:latin typeface="Quicksand"/>
                <a:ea typeface="Quicksand"/>
                <a:cs typeface="Quicksand"/>
                <a:sym typeface="Quicksand"/>
              </a:defRPr>
            </a:lvl5pPr>
            <a:lvl6pPr lvl="5" algn="r" rtl="0">
              <a:lnSpc>
                <a:spcPct val="100000"/>
              </a:lnSpc>
              <a:spcBef>
                <a:spcPts val="0"/>
              </a:spcBef>
              <a:spcAft>
                <a:spcPts val="0"/>
              </a:spcAft>
              <a:buNone/>
              <a:defRPr sz="2133" b="1">
                <a:latin typeface="Quicksand"/>
                <a:ea typeface="Quicksand"/>
                <a:cs typeface="Quicksand"/>
                <a:sym typeface="Quicksand"/>
              </a:defRPr>
            </a:lvl6pPr>
            <a:lvl7pPr lvl="6" algn="r" rtl="0">
              <a:lnSpc>
                <a:spcPct val="100000"/>
              </a:lnSpc>
              <a:spcBef>
                <a:spcPts val="0"/>
              </a:spcBef>
              <a:spcAft>
                <a:spcPts val="0"/>
              </a:spcAft>
              <a:buNone/>
              <a:defRPr sz="2133" b="1">
                <a:latin typeface="Quicksand"/>
                <a:ea typeface="Quicksand"/>
                <a:cs typeface="Quicksand"/>
                <a:sym typeface="Quicksand"/>
              </a:defRPr>
            </a:lvl7pPr>
            <a:lvl8pPr lvl="7" algn="r" rtl="0">
              <a:lnSpc>
                <a:spcPct val="100000"/>
              </a:lnSpc>
              <a:spcBef>
                <a:spcPts val="0"/>
              </a:spcBef>
              <a:spcAft>
                <a:spcPts val="0"/>
              </a:spcAft>
              <a:buNone/>
              <a:defRPr sz="2133" b="1">
                <a:latin typeface="Quicksand"/>
                <a:ea typeface="Quicksand"/>
                <a:cs typeface="Quicksand"/>
                <a:sym typeface="Quicksand"/>
              </a:defRPr>
            </a:lvl8pPr>
            <a:lvl9pPr lvl="8" algn="r" rtl="0">
              <a:lnSpc>
                <a:spcPct val="100000"/>
              </a:lnSpc>
              <a:spcBef>
                <a:spcPts val="0"/>
              </a:spcBef>
              <a:spcAft>
                <a:spcPts val="0"/>
              </a:spcAft>
              <a:buNone/>
              <a:defRPr sz="2133" b="1">
                <a:latin typeface="Quicksand"/>
                <a:ea typeface="Quicksand"/>
                <a:cs typeface="Quicksand"/>
                <a:sym typeface="Quicksand"/>
              </a:defRPr>
            </a:lvl9pPr>
          </a:lstStyle>
          <a:p>
            <a:endParaRPr/>
          </a:p>
        </p:txBody>
      </p:sp>
      <p:sp>
        <p:nvSpPr>
          <p:cNvPr id="196" name="Google Shape;196;p26"/>
          <p:cNvSpPr txBox="1">
            <a:spLocks noGrp="1"/>
          </p:cNvSpPr>
          <p:nvPr>
            <p:ph type="subTitle" idx="3"/>
          </p:nvPr>
        </p:nvSpPr>
        <p:spPr>
          <a:xfrm>
            <a:off x="7813399" y="2338933"/>
            <a:ext cx="2397600" cy="93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97" name="Google Shape;197;p26"/>
          <p:cNvSpPr txBox="1">
            <a:spLocks noGrp="1"/>
          </p:cNvSpPr>
          <p:nvPr>
            <p:ph type="subTitle" idx="4"/>
          </p:nvPr>
        </p:nvSpPr>
        <p:spPr>
          <a:xfrm>
            <a:off x="7813399" y="2008733"/>
            <a:ext cx="2397600" cy="43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133" b="1">
                <a:latin typeface="Quicksand"/>
                <a:ea typeface="Quicksand"/>
                <a:cs typeface="Quicksand"/>
                <a:sym typeface="Quicksand"/>
              </a:defRPr>
            </a:lvl1pPr>
            <a:lvl2pPr lvl="1" rtl="0">
              <a:lnSpc>
                <a:spcPct val="100000"/>
              </a:lnSpc>
              <a:spcBef>
                <a:spcPts val="0"/>
              </a:spcBef>
              <a:spcAft>
                <a:spcPts val="0"/>
              </a:spcAft>
              <a:buNone/>
              <a:defRPr sz="2133" b="1">
                <a:latin typeface="Quicksand"/>
                <a:ea typeface="Quicksand"/>
                <a:cs typeface="Quicksand"/>
                <a:sym typeface="Quicksand"/>
              </a:defRPr>
            </a:lvl2pPr>
            <a:lvl3pPr lvl="2" rtl="0">
              <a:lnSpc>
                <a:spcPct val="100000"/>
              </a:lnSpc>
              <a:spcBef>
                <a:spcPts val="0"/>
              </a:spcBef>
              <a:spcAft>
                <a:spcPts val="0"/>
              </a:spcAft>
              <a:buNone/>
              <a:defRPr sz="2133" b="1">
                <a:latin typeface="Quicksand"/>
                <a:ea typeface="Quicksand"/>
                <a:cs typeface="Quicksand"/>
                <a:sym typeface="Quicksand"/>
              </a:defRPr>
            </a:lvl3pPr>
            <a:lvl4pPr lvl="3" rtl="0">
              <a:lnSpc>
                <a:spcPct val="100000"/>
              </a:lnSpc>
              <a:spcBef>
                <a:spcPts val="0"/>
              </a:spcBef>
              <a:spcAft>
                <a:spcPts val="0"/>
              </a:spcAft>
              <a:buNone/>
              <a:defRPr sz="2133" b="1">
                <a:latin typeface="Quicksand"/>
                <a:ea typeface="Quicksand"/>
                <a:cs typeface="Quicksand"/>
                <a:sym typeface="Quicksand"/>
              </a:defRPr>
            </a:lvl4pPr>
            <a:lvl5pPr lvl="4" rtl="0">
              <a:lnSpc>
                <a:spcPct val="100000"/>
              </a:lnSpc>
              <a:spcBef>
                <a:spcPts val="0"/>
              </a:spcBef>
              <a:spcAft>
                <a:spcPts val="0"/>
              </a:spcAft>
              <a:buNone/>
              <a:defRPr sz="2133" b="1">
                <a:latin typeface="Quicksand"/>
                <a:ea typeface="Quicksand"/>
                <a:cs typeface="Quicksand"/>
                <a:sym typeface="Quicksand"/>
              </a:defRPr>
            </a:lvl5pPr>
            <a:lvl6pPr lvl="5" rtl="0">
              <a:lnSpc>
                <a:spcPct val="100000"/>
              </a:lnSpc>
              <a:spcBef>
                <a:spcPts val="0"/>
              </a:spcBef>
              <a:spcAft>
                <a:spcPts val="0"/>
              </a:spcAft>
              <a:buNone/>
              <a:defRPr sz="2133" b="1">
                <a:latin typeface="Quicksand"/>
                <a:ea typeface="Quicksand"/>
                <a:cs typeface="Quicksand"/>
                <a:sym typeface="Quicksand"/>
              </a:defRPr>
            </a:lvl6pPr>
            <a:lvl7pPr lvl="6" rtl="0">
              <a:lnSpc>
                <a:spcPct val="100000"/>
              </a:lnSpc>
              <a:spcBef>
                <a:spcPts val="0"/>
              </a:spcBef>
              <a:spcAft>
                <a:spcPts val="0"/>
              </a:spcAft>
              <a:buNone/>
              <a:defRPr sz="2133" b="1">
                <a:latin typeface="Quicksand"/>
                <a:ea typeface="Quicksand"/>
                <a:cs typeface="Quicksand"/>
                <a:sym typeface="Quicksand"/>
              </a:defRPr>
            </a:lvl7pPr>
            <a:lvl8pPr lvl="7" rtl="0">
              <a:lnSpc>
                <a:spcPct val="100000"/>
              </a:lnSpc>
              <a:spcBef>
                <a:spcPts val="0"/>
              </a:spcBef>
              <a:spcAft>
                <a:spcPts val="0"/>
              </a:spcAft>
              <a:buNone/>
              <a:defRPr sz="2133" b="1">
                <a:latin typeface="Quicksand"/>
                <a:ea typeface="Quicksand"/>
                <a:cs typeface="Quicksand"/>
                <a:sym typeface="Quicksand"/>
              </a:defRPr>
            </a:lvl8pPr>
            <a:lvl9pPr lvl="8" rtl="0">
              <a:lnSpc>
                <a:spcPct val="100000"/>
              </a:lnSpc>
              <a:spcBef>
                <a:spcPts val="0"/>
              </a:spcBef>
              <a:spcAft>
                <a:spcPts val="0"/>
              </a:spcAft>
              <a:buNone/>
              <a:defRPr sz="2133" b="1">
                <a:latin typeface="Quicksand"/>
                <a:ea typeface="Quicksand"/>
                <a:cs typeface="Quicksand"/>
                <a:sym typeface="Quicksand"/>
              </a:defRPr>
            </a:lvl9pPr>
          </a:lstStyle>
          <a:p>
            <a:endParaRPr/>
          </a:p>
        </p:txBody>
      </p:sp>
      <p:sp>
        <p:nvSpPr>
          <p:cNvPr id="198" name="Google Shape;198;p26"/>
          <p:cNvSpPr txBox="1">
            <a:spLocks noGrp="1"/>
          </p:cNvSpPr>
          <p:nvPr>
            <p:ph type="title"/>
          </p:nvPr>
        </p:nvSpPr>
        <p:spPr>
          <a:xfrm>
            <a:off x="2629600" y="593367"/>
            <a:ext cx="6932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99" name="Google Shape;199;p26"/>
          <p:cNvSpPr txBox="1">
            <a:spLocks noGrp="1"/>
          </p:cNvSpPr>
          <p:nvPr>
            <p:ph type="subTitle" idx="5"/>
          </p:nvPr>
        </p:nvSpPr>
        <p:spPr>
          <a:xfrm>
            <a:off x="1981200" y="4192467"/>
            <a:ext cx="2397600" cy="939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867"/>
            </a:lvl1pPr>
            <a:lvl2pPr lvl="1" algn="r" rtl="0">
              <a:spcBef>
                <a:spcPts val="2133"/>
              </a:spcBef>
              <a:spcAft>
                <a:spcPts val="0"/>
              </a:spcAft>
              <a:buSzPts val="1400"/>
              <a:buNone/>
              <a:defRPr/>
            </a:lvl2pPr>
            <a:lvl3pPr lvl="2" algn="r" rtl="0">
              <a:spcBef>
                <a:spcPts val="2133"/>
              </a:spcBef>
              <a:spcAft>
                <a:spcPts val="0"/>
              </a:spcAft>
              <a:buSzPts val="1400"/>
              <a:buNone/>
              <a:defRPr/>
            </a:lvl3pPr>
            <a:lvl4pPr lvl="3" algn="r" rtl="0">
              <a:spcBef>
                <a:spcPts val="2133"/>
              </a:spcBef>
              <a:spcAft>
                <a:spcPts val="0"/>
              </a:spcAft>
              <a:buSzPts val="1400"/>
              <a:buNone/>
              <a:defRPr/>
            </a:lvl4pPr>
            <a:lvl5pPr lvl="4" algn="r" rtl="0">
              <a:spcBef>
                <a:spcPts val="2133"/>
              </a:spcBef>
              <a:spcAft>
                <a:spcPts val="0"/>
              </a:spcAft>
              <a:buSzPts val="1400"/>
              <a:buNone/>
              <a:defRPr/>
            </a:lvl5pPr>
            <a:lvl6pPr lvl="5" algn="r" rtl="0">
              <a:spcBef>
                <a:spcPts val="2133"/>
              </a:spcBef>
              <a:spcAft>
                <a:spcPts val="0"/>
              </a:spcAft>
              <a:buSzPts val="1400"/>
              <a:buNone/>
              <a:defRPr/>
            </a:lvl6pPr>
            <a:lvl7pPr lvl="6" algn="r" rtl="0">
              <a:spcBef>
                <a:spcPts val="2133"/>
              </a:spcBef>
              <a:spcAft>
                <a:spcPts val="0"/>
              </a:spcAft>
              <a:buSzPts val="1400"/>
              <a:buNone/>
              <a:defRPr/>
            </a:lvl7pPr>
            <a:lvl8pPr lvl="7" algn="r" rtl="0">
              <a:spcBef>
                <a:spcPts val="2133"/>
              </a:spcBef>
              <a:spcAft>
                <a:spcPts val="0"/>
              </a:spcAft>
              <a:buSzPts val="1400"/>
              <a:buNone/>
              <a:defRPr/>
            </a:lvl8pPr>
            <a:lvl9pPr lvl="8" algn="r" rtl="0">
              <a:spcBef>
                <a:spcPts val="2133"/>
              </a:spcBef>
              <a:spcAft>
                <a:spcPts val="2133"/>
              </a:spcAft>
              <a:buSzPts val="1400"/>
              <a:buNone/>
              <a:defRPr/>
            </a:lvl9pPr>
          </a:lstStyle>
          <a:p>
            <a:endParaRPr/>
          </a:p>
        </p:txBody>
      </p:sp>
      <p:sp>
        <p:nvSpPr>
          <p:cNvPr id="200" name="Google Shape;200;p26"/>
          <p:cNvSpPr txBox="1">
            <a:spLocks noGrp="1"/>
          </p:cNvSpPr>
          <p:nvPr>
            <p:ph type="subTitle" idx="6"/>
          </p:nvPr>
        </p:nvSpPr>
        <p:spPr>
          <a:xfrm>
            <a:off x="1981200" y="3862267"/>
            <a:ext cx="2397600" cy="431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2133" b="1">
                <a:latin typeface="Quicksand"/>
                <a:ea typeface="Quicksand"/>
                <a:cs typeface="Quicksand"/>
                <a:sym typeface="Quicksand"/>
              </a:defRPr>
            </a:lvl1pPr>
            <a:lvl2pPr lvl="1" algn="r" rtl="0">
              <a:lnSpc>
                <a:spcPct val="100000"/>
              </a:lnSpc>
              <a:spcBef>
                <a:spcPts val="0"/>
              </a:spcBef>
              <a:spcAft>
                <a:spcPts val="0"/>
              </a:spcAft>
              <a:buNone/>
              <a:defRPr sz="2133" b="1">
                <a:latin typeface="Quicksand"/>
                <a:ea typeface="Quicksand"/>
                <a:cs typeface="Quicksand"/>
                <a:sym typeface="Quicksand"/>
              </a:defRPr>
            </a:lvl2pPr>
            <a:lvl3pPr lvl="2" algn="r" rtl="0">
              <a:lnSpc>
                <a:spcPct val="100000"/>
              </a:lnSpc>
              <a:spcBef>
                <a:spcPts val="0"/>
              </a:spcBef>
              <a:spcAft>
                <a:spcPts val="0"/>
              </a:spcAft>
              <a:buNone/>
              <a:defRPr sz="2133" b="1">
                <a:latin typeface="Quicksand"/>
                <a:ea typeface="Quicksand"/>
                <a:cs typeface="Quicksand"/>
                <a:sym typeface="Quicksand"/>
              </a:defRPr>
            </a:lvl3pPr>
            <a:lvl4pPr lvl="3" algn="r" rtl="0">
              <a:lnSpc>
                <a:spcPct val="100000"/>
              </a:lnSpc>
              <a:spcBef>
                <a:spcPts val="0"/>
              </a:spcBef>
              <a:spcAft>
                <a:spcPts val="0"/>
              </a:spcAft>
              <a:buNone/>
              <a:defRPr sz="2133" b="1">
                <a:latin typeface="Quicksand"/>
                <a:ea typeface="Quicksand"/>
                <a:cs typeface="Quicksand"/>
                <a:sym typeface="Quicksand"/>
              </a:defRPr>
            </a:lvl4pPr>
            <a:lvl5pPr lvl="4" algn="r" rtl="0">
              <a:lnSpc>
                <a:spcPct val="100000"/>
              </a:lnSpc>
              <a:spcBef>
                <a:spcPts val="0"/>
              </a:spcBef>
              <a:spcAft>
                <a:spcPts val="0"/>
              </a:spcAft>
              <a:buNone/>
              <a:defRPr sz="2133" b="1">
                <a:latin typeface="Quicksand"/>
                <a:ea typeface="Quicksand"/>
                <a:cs typeface="Quicksand"/>
                <a:sym typeface="Quicksand"/>
              </a:defRPr>
            </a:lvl5pPr>
            <a:lvl6pPr lvl="5" algn="r" rtl="0">
              <a:lnSpc>
                <a:spcPct val="100000"/>
              </a:lnSpc>
              <a:spcBef>
                <a:spcPts val="0"/>
              </a:spcBef>
              <a:spcAft>
                <a:spcPts val="0"/>
              </a:spcAft>
              <a:buNone/>
              <a:defRPr sz="2133" b="1">
                <a:latin typeface="Quicksand"/>
                <a:ea typeface="Quicksand"/>
                <a:cs typeface="Quicksand"/>
                <a:sym typeface="Quicksand"/>
              </a:defRPr>
            </a:lvl6pPr>
            <a:lvl7pPr lvl="6" algn="r" rtl="0">
              <a:lnSpc>
                <a:spcPct val="100000"/>
              </a:lnSpc>
              <a:spcBef>
                <a:spcPts val="0"/>
              </a:spcBef>
              <a:spcAft>
                <a:spcPts val="0"/>
              </a:spcAft>
              <a:buNone/>
              <a:defRPr sz="2133" b="1">
                <a:latin typeface="Quicksand"/>
                <a:ea typeface="Quicksand"/>
                <a:cs typeface="Quicksand"/>
                <a:sym typeface="Quicksand"/>
              </a:defRPr>
            </a:lvl7pPr>
            <a:lvl8pPr lvl="7" algn="r" rtl="0">
              <a:lnSpc>
                <a:spcPct val="100000"/>
              </a:lnSpc>
              <a:spcBef>
                <a:spcPts val="0"/>
              </a:spcBef>
              <a:spcAft>
                <a:spcPts val="0"/>
              </a:spcAft>
              <a:buNone/>
              <a:defRPr sz="2133" b="1">
                <a:latin typeface="Quicksand"/>
                <a:ea typeface="Quicksand"/>
                <a:cs typeface="Quicksand"/>
                <a:sym typeface="Quicksand"/>
              </a:defRPr>
            </a:lvl8pPr>
            <a:lvl9pPr lvl="8" algn="r" rtl="0">
              <a:lnSpc>
                <a:spcPct val="100000"/>
              </a:lnSpc>
              <a:spcBef>
                <a:spcPts val="0"/>
              </a:spcBef>
              <a:spcAft>
                <a:spcPts val="0"/>
              </a:spcAft>
              <a:buNone/>
              <a:defRPr sz="2133" b="1">
                <a:latin typeface="Quicksand"/>
                <a:ea typeface="Quicksand"/>
                <a:cs typeface="Quicksand"/>
                <a:sym typeface="Quicksand"/>
              </a:defRPr>
            </a:lvl9pPr>
          </a:lstStyle>
          <a:p>
            <a:endParaRPr/>
          </a:p>
        </p:txBody>
      </p:sp>
      <p:sp>
        <p:nvSpPr>
          <p:cNvPr id="201" name="Google Shape;201;p26"/>
          <p:cNvSpPr txBox="1">
            <a:spLocks noGrp="1"/>
          </p:cNvSpPr>
          <p:nvPr>
            <p:ph type="subTitle" idx="7"/>
          </p:nvPr>
        </p:nvSpPr>
        <p:spPr>
          <a:xfrm>
            <a:off x="7813399" y="4192467"/>
            <a:ext cx="2397600" cy="93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202" name="Google Shape;202;p26"/>
          <p:cNvSpPr txBox="1">
            <a:spLocks noGrp="1"/>
          </p:cNvSpPr>
          <p:nvPr>
            <p:ph type="subTitle" idx="8"/>
          </p:nvPr>
        </p:nvSpPr>
        <p:spPr>
          <a:xfrm>
            <a:off x="7813399" y="3862267"/>
            <a:ext cx="2397600" cy="43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133" b="1">
                <a:latin typeface="Quicksand"/>
                <a:ea typeface="Quicksand"/>
                <a:cs typeface="Quicksand"/>
                <a:sym typeface="Quicksand"/>
              </a:defRPr>
            </a:lvl1pPr>
            <a:lvl2pPr lvl="1" rtl="0">
              <a:lnSpc>
                <a:spcPct val="100000"/>
              </a:lnSpc>
              <a:spcBef>
                <a:spcPts val="0"/>
              </a:spcBef>
              <a:spcAft>
                <a:spcPts val="0"/>
              </a:spcAft>
              <a:buNone/>
              <a:defRPr sz="2133" b="1">
                <a:latin typeface="Quicksand"/>
                <a:ea typeface="Quicksand"/>
                <a:cs typeface="Quicksand"/>
                <a:sym typeface="Quicksand"/>
              </a:defRPr>
            </a:lvl2pPr>
            <a:lvl3pPr lvl="2" rtl="0">
              <a:lnSpc>
                <a:spcPct val="100000"/>
              </a:lnSpc>
              <a:spcBef>
                <a:spcPts val="0"/>
              </a:spcBef>
              <a:spcAft>
                <a:spcPts val="0"/>
              </a:spcAft>
              <a:buNone/>
              <a:defRPr sz="2133" b="1">
                <a:latin typeface="Quicksand"/>
                <a:ea typeface="Quicksand"/>
                <a:cs typeface="Quicksand"/>
                <a:sym typeface="Quicksand"/>
              </a:defRPr>
            </a:lvl3pPr>
            <a:lvl4pPr lvl="3" rtl="0">
              <a:lnSpc>
                <a:spcPct val="100000"/>
              </a:lnSpc>
              <a:spcBef>
                <a:spcPts val="0"/>
              </a:spcBef>
              <a:spcAft>
                <a:spcPts val="0"/>
              </a:spcAft>
              <a:buNone/>
              <a:defRPr sz="2133" b="1">
                <a:latin typeface="Quicksand"/>
                <a:ea typeface="Quicksand"/>
                <a:cs typeface="Quicksand"/>
                <a:sym typeface="Quicksand"/>
              </a:defRPr>
            </a:lvl4pPr>
            <a:lvl5pPr lvl="4" rtl="0">
              <a:lnSpc>
                <a:spcPct val="100000"/>
              </a:lnSpc>
              <a:spcBef>
                <a:spcPts val="0"/>
              </a:spcBef>
              <a:spcAft>
                <a:spcPts val="0"/>
              </a:spcAft>
              <a:buNone/>
              <a:defRPr sz="2133" b="1">
                <a:latin typeface="Quicksand"/>
                <a:ea typeface="Quicksand"/>
                <a:cs typeface="Quicksand"/>
                <a:sym typeface="Quicksand"/>
              </a:defRPr>
            </a:lvl5pPr>
            <a:lvl6pPr lvl="5" rtl="0">
              <a:lnSpc>
                <a:spcPct val="100000"/>
              </a:lnSpc>
              <a:spcBef>
                <a:spcPts val="0"/>
              </a:spcBef>
              <a:spcAft>
                <a:spcPts val="0"/>
              </a:spcAft>
              <a:buNone/>
              <a:defRPr sz="2133" b="1">
                <a:latin typeface="Quicksand"/>
                <a:ea typeface="Quicksand"/>
                <a:cs typeface="Quicksand"/>
                <a:sym typeface="Quicksand"/>
              </a:defRPr>
            </a:lvl6pPr>
            <a:lvl7pPr lvl="6" rtl="0">
              <a:lnSpc>
                <a:spcPct val="100000"/>
              </a:lnSpc>
              <a:spcBef>
                <a:spcPts val="0"/>
              </a:spcBef>
              <a:spcAft>
                <a:spcPts val="0"/>
              </a:spcAft>
              <a:buNone/>
              <a:defRPr sz="2133" b="1">
                <a:latin typeface="Quicksand"/>
                <a:ea typeface="Quicksand"/>
                <a:cs typeface="Quicksand"/>
                <a:sym typeface="Quicksand"/>
              </a:defRPr>
            </a:lvl7pPr>
            <a:lvl8pPr lvl="7" rtl="0">
              <a:lnSpc>
                <a:spcPct val="100000"/>
              </a:lnSpc>
              <a:spcBef>
                <a:spcPts val="0"/>
              </a:spcBef>
              <a:spcAft>
                <a:spcPts val="0"/>
              </a:spcAft>
              <a:buNone/>
              <a:defRPr sz="2133" b="1">
                <a:latin typeface="Quicksand"/>
                <a:ea typeface="Quicksand"/>
                <a:cs typeface="Quicksand"/>
                <a:sym typeface="Quicksand"/>
              </a:defRPr>
            </a:lvl8pPr>
            <a:lvl9pPr lvl="8" rtl="0">
              <a:lnSpc>
                <a:spcPct val="100000"/>
              </a:lnSpc>
              <a:spcBef>
                <a:spcPts val="0"/>
              </a:spcBef>
              <a:spcAft>
                <a:spcPts val="0"/>
              </a:spcAft>
              <a:buNone/>
              <a:defRPr sz="2133" b="1">
                <a:latin typeface="Quicksand"/>
                <a:ea typeface="Quicksand"/>
                <a:cs typeface="Quicksand"/>
                <a:sym typeface="Quicksand"/>
              </a:defRPr>
            </a:lvl9pPr>
          </a:lstStyle>
          <a:p>
            <a:endParaRPr/>
          </a:p>
        </p:txBody>
      </p:sp>
      <p:sp>
        <p:nvSpPr>
          <p:cNvPr id="203" name="Google Shape;203;p26"/>
          <p:cNvSpPr/>
          <p:nvPr/>
        </p:nvSpPr>
        <p:spPr>
          <a:xfrm>
            <a:off x="8496667" y="-525634"/>
            <a:ext cx="3695333" cy="2135667"/>
          </a:xfrm>
          <a:custGeom>
            <a:avLst/>
            <a:gdLst/>
            <a:ahLst/>
            <a:cxnLst/>
            <a:rect l="l" t="t" r="r" b="b"/>
            <a:pathLst>
              <a:path w="110860" h="64070" extrusionOk="0">
                <a:moveTo>
                  <a:pt x="110789" y="0"/>
                </a:moveTo>
                <a:lnTo>
                  <a:pt x="1" y="119"/>
                </a:lnTo>
                <a:cubicBezTo>
                  <a:pt x="251" y="1405"/>
                  <a:pt x="584" y="2679"/>
                  <a:pt x="1025" y="3894"/>
                </a:cubicBezTo>
                <a:cubicBezTo>
                  <a:pt x="1049" y="3965"/>
                  <a:pt x="1072" y="4048"/>
                  <a:pt x="1108" y="4120"/>
                </a:cubicBezTo>
                <a:cubicBezTo>
                  <a:pt x="1120" y="4179"/>
                  <a:pt x="1132" y="4227"/>
                  <a:pt x="1144" y="4263"/>
                </a:cubicBezTo>
                <a:cubicBezTo>
                  <a:pt x="1251" y="4525"/>
                  <a:pt x="1358" y="4786"/>
                  <a:pt x="1465" y="5037"/>
                </a:cubicBezTo>
                <a:cubicBezTo>
                  <a:pt x="1680" y="5560"/>
                  <a:pt x="1918" y="6072"/>
                  <a:pt x="2180" y="6572"/>
                </a:cubicBezTo>
                <a:cubicBezTo>
                  <a:pt x="3013" y="8192"/>
                  <a:pt x="4001" y="9716"/>
                  <a:pt x="5168" y="11097"/>
                </a:cubicBezTo>
                <a:cubicBezTo>
                  <a:pt x="5252" y="11216"/>
                  <a:pt x="5359" y="11335"/>
                  <a:pt x="5466" y="11454"/>
                </a:cubicBezTo>
                <a:cubicBezTo>
                  <a:pt x="6537" y="12704"/>
                  <a:pt x="7740" y="13871"/>
                  <a:pt x="9038" y="14907"/>
                </a:cubicBezTo>
                <a:cubicBezTo>
                  <a:pt x="9157" y="15002"/>
                  <a:pt x="9276" y="15097"/>
                  <a:pt x="9395" y="15193"/>
                </a:cubicBezTo>
                <a:cubicBezTo>
                  <a:pt x="10871" y="16371"/>
                  <a:pt x="12479" y="17395"/>
                  <a:pt x="14146" y="18288"/>
                </a:cubicBezTo>
                <a:cubicBezTo>
                  <a:pt x="14360" y="18407"/>
                  <a:pt x="14586" y="18526"/>
                  <a:pt x="14824" y="18645"/>
                </a:cubicBezTo>
                <a:cubicBezTo>
                  <a:pt x="15527" y="19003"/>
                  <a:pt x="16241" y="19324"/>
                  <a:pt x="16955" y="19645"/>
                </a:cubicBezTo>
                <a:cubicBezTo>
                  <a:pt x="17074" y="19705"/>
                  <a:pt x="17194" y="19765"/>
                  <a:pt x="17313" y="19800"/>
                </a:cubicBezTo>
                <a:cubicBezTo>
                  <a:pt x="19777" y="20848"/>
                  <a:pt x="22337" y="21622"/>
                  <a:pt x="24885" y="22158"/>
                </a:cubicBezTo>
                <a:cubicBezTo>
                  <a:pt x="25004" y="22181"/>
                  <a:pt x="25123" y="22217"/>
                  <a:pt x="25242" y="22229"/>
                </a:cubicBezTo>
                <a:lnTo>
                  <a:pt x="25957" y="22360"/>
                </a:lnTo>
                <a:cubicBezTo>
                  <a:pt x="28207" y="22777"/>
                  <a:pt x="30517" y="23039"/>
                  <a:pt x="32815" y="23301"/>
                </a:cubicBezTo>
                <a:lnTo>
                  <a:pt x="33172" y="23348"/>
                </a:lnTo>
                <a:cubicBezTo>
                  <a:pt x="35732" y="23646"/>
                  <a:pt x="38291" y="23967"/>
                  <a:pt x="40756" y="24539"/>
                </a:cubicBezTo>
                <a:lnTo>
                  <a:pt x="41113" y="24634"/>
                </a:lnTo>
                <a:cubicBezTo>
                  <a:pt x="42101" y="24848"/>
                  <a:pt x="43078" y="25134"/>
                  <a:pt x="44030" y="25456"/>
                </a:cubicBezTo>
                <a:cubicBezTo>
                  <a:pt x="44340" y="25587"/>
                  <a:pt x="44661" y="25682"/>
                  <a:pt x="44983" y="25825"/>
                </a:cubicBezTo>
                <a:cubicBezTo>
                  <a:pt x="46269" y="26325"/>
                  <a:pt x="47507" y="26956"/>
                  <a:pt x="48686" y="27730"/>
                </a:cubicBezTo>
                <a:cubicBezTo>
                  <a:pt x="48805" y="27801"/>
                  <a:pt x="48924" y="27873"/>
                  <a:pt x="49043" y="27968"/>
                </a:cubicBezTo>
                <a:cubicBezTo>
                  <a:pt x="49067" y="27992"/>
                  <a:pt x="49114" y="28027"/>
                  <a:pt x="49150" y="28039"/>
                </a:cubicBezTo>
                <a:cubicBezTo>
                  <a:pt x="50995" y="29325"/>
                  <a:pt x="52519" y="30921"/>
                  <a:pt x="53924" y="32671"/>
                </a:cubicBezTo>
                <a:cubicBezTo>
                  <a:pt x="54008" y="32790"/>
                  <a:pt x="54115" y="32897"/>
                  <a:pt x="54210" y="33028"/>
                </a:cubicBezTo>
                <a:cubicBezTo>
                  <a:pt x="55043" y="34112"/>
                  <a:pt x="55829" y="35255"/>
                  <a:pt x="56603" y="36421"/>
                </a:cubicBezTo>
                <a:cubicBezTo>
                  <a:pt x="56722" y="36600"/>
                  <a:pt x="56841" y="36767"/>
                  <a:pt x="56960" y="36969"/>
                </a:cubicBezTo>
                <a:lnTo>
                  <a:pt x="58830" y="39874"/>
                </a:lnTo>
                <a:cubicBezTo>
                  <a:pt x="58913" y="39981"/>
                  <a:pt x="58984" y="40100"/>
                  <a:pt x="59068" y="40219"/>
                </a:cubicBezTo>
                <a:cubicBezTo>
                  <a:pt x="60318" y="42113"/>
                  <a:pt x="61604" y="43994"/>
                  <a:pt x="63092" y="45672"/>
                </a:cubicBezTo>
                <a:cubicBezTo>
                  <a:pt x="63521" y="46149"/>
                  <a:pt x="63949" y="46613"/>
                  <a:pt x="64414" y="47054"/>
                </a:cubicBezTo>
                <a:cubicBezTo>
                  <a:pt x="64461" y="47101"/>
                  <a:pt x="64509" y="47149"/>
                  <a:pt x="64545" y="47173"/>
                </a:cubicBezTo>
                <a:cubicBezTo>
                  <a:pt x="64628" y="47268"/>
                  <a:pt x="64711" y="47339"/>
                  <a:pt x="64783" y="47411"/>
                </a:cubicBezTo>
                <a:cubicBezTo>
                  <a:pt x="64819" y="47458"/>
                  <a:pt x="64866" y="47506"/>
                  <a:pt x="64902" y="47530"/>
                </a:cubicBezTo>
                <a:cubicBezTo>
                  <a:pt x="67188" y="49709"/>
                  <a:pt x="69772" y="51542"/>
                  <a:pt x="72486" y="53185"/>
                </a:cubicBezTo>
                <a:lnTo>
                  <a:pt x="72843" y="53412"/>
                </a:lnTo>
                <a:cubicBezTo>
                  <a:pt x="73320" y="53697"/>
                  <a:pt x="73796" y="53983"/>
                  <a:pt x="74272" y="54245"/>
                </a:cubicBezTo>
                <a:cubicBezTo>
                  <a:pt x="74474" y="54364"/>
                  <a:pt x="74689" y="54483"/>
                  <a:pt x="74903" y="54602"/>
                </a:cubicBezTo>
                <a:cubicBezTo>
                  <a:pt x="76606" y="55567"/>
                  <a:pt x="78368" y="56495"/>
                  <a:pt x="80094" y="57400"/>
                </a:cubicBezTo>
                <a:cubicBezTo>
                  <a:pt x="80189" y="57460"/>
                  <a:pt x="80309" y="57519"/>
                  <a:pt x="80416" y="57579"/>
                </a:cubicBezTo>
                <a:cubicBezTo>
                  <a:pt x="80535" y="57638"/>
                  <a:pt x="80654" y="57710"/>
                  <a:pt x="80773" y="57769"/>
                </a:cubicBezTo>
                <a:cubicBezTo>
                  <a:pt x="83237" y="59067"/>
                  <a:pt x="85774" y="60365"/>
                  <a:pt x="88345" y="61424"/>
                </a:cubicBezTo>
                <a:cubicBezTo>
                  <a:pt x="88381" y="61436"/>
                  <a:pt x="88405" y="61448"/>
                  <a:pt x="88441" y="61448"/>
                </a:cubicBezTo>
                <a:cubicBezTo>
                  <a:pt x="88524" y="61496"/>
                  <a:pt x="88619" y="61520"/>
                  <a:pt x="88702" y="61555"/>
                </a:cubicBezTo>
                <a:cubicBezTo>
                  <a:pt x="88917" y="61639"/>
                  <a:pt x="89119" y="61734"/>
                  <a:pt x="89333" y="61805"/>
                </a:cubicBezTo>
                <a:cubicBezTo>
                  <a:pt x="91596" y="62698"/>
                  <a:pt x="93917" y="63401"/>
                  <a:pt x="96275" y="63770"/>
                </a:cubicBezTo>
                <a:lnTo>
                  <a:pt x="96632" y="63818"/>
                </a:lnTo>
                <a:cubicBezTo>
                  <a:pt x="97382" y="63925"/>
                  <a:pt x="98120" y="64008"/>
                  <a:pt x="98870" y="64044"/>
                </a:cubicBezTo>
                <a:cubicBezTo>
                  <a:pt x="99248" y="64061"/>
                  <a:pt x="99624" y="64070"/>
                  <a:pt x="99999" y="64070"/>
                </a:cubicBezTo>
                <a:cubicBezTo>
                  <a:pt x="101424" y="64070"/>
                  <a:pt x="102836" y="63946"/>
                  <a:pt x="104240" y="63710"/>
                </a:cubicBezTo>
                <a:cubicBezTo>
                  <a:pt x="104359" y="63698"/>
                  <a:pt x="104478" y="63663"/>
                  <a:pt x="104597" y="63651"/>
                </a:cubicBezTo>
                <a:cubicBezTo>
                  <a:pt x="106657" y="63258"/>
                  <a:pt x="108634" y="62639"/>
                  <a:pt x="110550" y="61793"/>
                </a:cubicBezTo>
                <a:cubicBezTo>
                  <a:pt x="110646" y="61746"/>
                  <a:pt x="110765" y="61698"/>
                  <a:pt x="110860" y="61663"/>
                </a:cubicBezTo>
                <a:lnTo>
                  <a:pt x="110789" y="0"/>
                </a:ln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4" name="Google Shape;204;p26"/>
          <p:cNvSpPr/>
          <p:nvPr/>
        </p:nvSpPr>
        <p:spPr>
          <a:xfrm>
            <a:off x="-3217466" y="4952467"/>
            <a:ext cx="4781567" cy="1905533"/>
          </a:xfrm>
          <a:custGeom>
            <a:avLst/>
            <a:gdLst/>
            <a:ahLst/>
            <a:cxnLst/>
            <a:rect l="l" t="t" r="r" b="b"/>
            <a:pathLst>
              <a:path w="143447" h="57166" extrusionOk="0">
                <a:moveTo>
                  <a:pt x="91977" y="0"/>
                </a:moveTo>
                <a:cubicBezTo>
                  <a:pt x="90008" y="0"/>
                  <a:pt x="88029" y="153"/>
                  <a:pt x="85999" y="421"/>
                </a:cubicBezTo>
                <a:cubicBezTo>
                  <a:pt x="85880" y="445"/>
                  <a:pt x="85761" y="457"/>
                  <a:pt x="85642" y="480"/>
                </a:cubicBezTo>
                <a:cubicBezTo>
                  <a:pt x="83106" y="885"/>
                  <a:pt x="80641" y="1540"/>
                  <a:pt x="78260" y="2481"/>
                </a:cubicBezTo>
                <a:cubicBezTo>
                  <a:pt x="78200" y="2504"/>
                  <a:pt x="78129" y="2528"/>
                  <a:pt x="78069" y="2552"/>
                </a:cubicBezTo>
                <a:cubicBezTo>
                  <a:pt x="77950" y="2600"/>
                  <a:pt x="77831" y="2659"/>
                  <a:pt x="77712" y="2707"/>
                </a:cubicBezTo>
                <a:cubicBezTo>
                  <a:pt x="77605" y="2742"/>
                  <a:pt x="77486" y="2802"/>
                  <a:pt x="77379" y="2850"/>
                </a:cubicBezTo>
                <a:cubicBezTo>
                  <a:pt x="76069" y="3397"/>
                  <a:pt x="74795" y="4028"/>
                  <a:pt x="73557" y="4743"/>
                </a:cubicBezTo>
                <a:cubicBezTo>
                  <a:pt x="72378" y="5409"/>
                  <a:pt x="71247" y="6160"/>
                  <a:pt x="70128" y="6933"/>
                </a:cubicBezTo>
                <a:cubicBezTo>
                  <a:pt x="70009" y="7005"/>
                  <a:pt x="69890" y="7100"/>
                  <a:pt x="69771" y="7184"/>
                </a:cubicBezTo>
                <a:cubicBezTo>
                  <a:pt x="68616" y="8005"/>
                  <a:pt x="67473" y="8850"/>
                  <a:pt x="66342" y="9720"/>
                </a:cubicBezTo>
                <a:lnTo>
                  <a:pt x="65842" y="10077"/>
                </a:lnTo>
                <a:cubicBezTo>
                  <a:pt x="64627" y="10994"/>
                  <a:pt x="63425" y="11922"/>
                  <a:pt x="62186" y="12791"/>
                </a:cubicBezTo>
                <a:cubicBezTo>
                  <a:pt x="62067" y="12875"/>
                  <a:pt x="61948" y="12958"/>
                  <a:pt x="61829" y="13053"/>
                </a:cubicBezTo>
                <a:cubicBezTo>
                  <a:pt x="59734" y="14542"/>
                  <a:pt x="57567" y="15887"/>
                  <a:pt x="55245" y="16935"/>
                </a:cubicBezTo>
                <a:lnTo>
                  <a:pt x="54400" y="17292"/>
                </a:lnTo>
                <a:cubicBezTo>
                  <a:pt x="54352" y="17316"/>
                  <a:pt x="54293" y="17340"/>
                  <a:pt x="54257" y="17351"/>
                </a:cubicBezTo>
                <a:cubicBezTo>
                  <a:pt x="54138" y="17411"/>
                  <a:pt x="54019" y="17459"/>
                  <a:pt x="53900" y="17494"/>
                </a:cubicBezTo>
                <a:cubicBezTo>
                  <a:pt x="53400" y="17685"/>
                  <a:pt x="52923" y="17851"/>
                  <a:pt x="52435" y="18006"/>
                </a:cubicBezTo>
                <a:cubicBezTo>
                  <a:pt x="50423" y="18613"/>
                  <a:pt x="48375" y="18947"/>
                  <a:pt x="46303" y="19078"/>
                </a:cubicBezTo>
                <a:cubicBezTo>
                  <a:pt x="46184" y="19090"/>
                  <a:pt x="46065" y="19090"/>
                  <a:pt x="45946" y="19090"/>
                </a:cubicBezTo>
                <a:cubicBezTo>
                  <a:pt x="45378" y="19120"/>
                  <a:pt x="44808" y="19133"/>
                  <a:pt x="44236" y="19133"/>
                </a:cubicBezTo>
                <a:cubicBezTo>
                  <a:pt x="42296" y="19133"/>
                  <a:pt x="40342" y="18974"/>
                  <a:pt x="38374" y="18744"/>
                </a:cubicBezTo>
                <a:lnTo>
                  <a:pt x="38017" y="18709"/>
                </a:lnTo>
                <a:cubicBezTo>
                  <a:pt x="35481" y="18387"/>
                  <a:pt x="32957" y="17959"/>
                  <a:pt x="30444" y="17554"/>
                </a:cubicBezTo>
                <a:cubicBezTo>
                  <a:pt x="30325" y="17530"/>
                  <a:pt x="30206" y="17518"/>
                  <a:pt x="30087" y="17494"/>
                </a:cubicBezTo>
                <a:cubicBezTo>
                  <a:pt x="29670" y="17423"/>
                  <a:pt x="29230" y="17351"/>
                  <a:pt x="28801" y="17292"/>
                </a:cubicBezTo>
                <a:cubicBezTo>
                  <a:pt x="28754" y="17292"/>
                  <a:pt x="28718" y="17280"/>
                  <a:pt x="28670" y="17280"/>
                </a:cubicBezTo>
                <a:cubicBezTo>
                  <a:pt x="27861" y="17161"/>
                  <a:pt x="27051" y="17042"/>
                  <a:pt x="26241" y="16935"/>
                </a:cubicBezTo>
                <a:cubicBezTo>
                  <a:pt x="25003" y="16756"/>
                  <a:pt x="23753" y="16625"/>
                  <a:pt x="22503" y="16506"/>
                </a:cubicBezTo>
                <a:cubicBezTo>
                  <a:pt x="22384" y="16482"/>
                  <a:pt x="22265" y="16470"/>
                  <a:pt x="22146" y="16470"/>
                </a:cubicBezTo>
                <a:cubicBezTo>
                  <a:pt x="19748" y="16243"/>
                  <a:pt x="17339" y="16124"/>
                  <a:pt x="14920" y="16124"/>
                </a:cubicBezTo>
                <a:cubicBezTo>
                  <a:pt x="14804" y="16124"/>
                  <a:pt x="14689" y="16125"/>
                  <a:pt x="14573" y="16125"/>
                </a:cubicBezTo>
                <a:lnTo>
                  <a:pt x="14216" y="16125"/>
                </a:lnTo>
                <a:cubicBezTo>
                  <a:pt x="11692" y="16161"/>
                  <a:pt x="9144" y="16339"/>
                  <a:pt x="6644" y="16697"/>
                </a:cubicBezTo>
                <a:cubicBezTo>
                  <a:pt x="6525" y="16697"/>
                  <a:pt x="6406" y="16720"/>
                  <a:pt x="6287" y="16744"/>
                </a:cubicBezTo>
                <a:cubicBezTo>
                  <a:pt x="5882" y="16804"/>
                  <a:pt x="5501" y="16863"/>
                  <a:pt x="5096" y="16935"/>
                </a:cubicBezTo>
                <a:cubicBezTo>
                  <a:pt x="4465" y="17042"/>
                  <a:pt x="3858" y="17161"/>
                  <a:pt x="3250" y="17292"/>
                </a:cubicBezTo>
                <a:cubicBezTo>
                  <a:pt x="2905" y="17363"/>
                  <a:pt x="2548" y="17459"/>
                  <a:pt x="2203" y="17530"/>
                </a:cubicBezTo>
                <a:cubicBezTo>
                  <a:pt x="1476" y="17709"/>
                  <a:pt x="738" y="17899"/>
                  <a:pt x="0" y="18125"/>
                </a:cubicBezTo>
                <a:lnTo>
                  <a:pt x="0" y="57166"/>
                </a:lnTo>
                <a:lnTo>
                  <a:pt x="143447" y="57166"/>
                </a:lnTo>
                <a:cubicBezTo>
                  <a:pt x="143208" y="55856"/>
                  <a:pt x="142816" y="54570"/>
                  <a:pt x="142256" y="53368"/>
                </a:cubicBezTo>
                <a:lnTo>
                  <a:pt x="142077" y="53011"/>
                </a:lnTo>
                <a:cubicBezTo>
                  <a:pt x="141946" y="52725"/>
                  <a:pt x="141803" y="52463"/>
                  <a:pt x="141649" y="52189"/>
                </a:cubicBezTo>
                <a:cubicBezTo>
                  <a:pt x="141625" y="52177"/>
                  <a:pt x="141625" y="52141"/>
                  <a:pt x="141613" y="52130"/>
                </a:cubicBezTo>
                <a:cubicBezTo>
                  <a:pt x="141506" y="51963"/>
                  <a:pt x="141411" y="51784"/>
                  <a:pt x="141292" y="51618"/>
                </a:cubicBezTo>
                <a:cubicBezTo>
                  <a:pt x="139946" y="49498"/>
                  <a:pt x="138101" y="47772"/>
                  <a:pt x="136124" y="46164"/>
                </a:cubicBezTo>
                <a:cubicBezTo>
                  <a:pt x="135958" y="46045"/>
                  <a:pt x="135815" y="45926"/>
                  <a:pt x="135660" y="45807"/>
                </a:cubicBezTo>
                <a:cubicBezTo>
                  <a:pt x="135017" y="45283"/>
                  <a:pt x="134386" y="44795"/>
                  <a:pt x="133707" y="44295"/>
                </a:cubicBezTo>
                <a:cubicBezTo>
                  <a:pt x="133588" y="44224"/>
                  <a:pt x="133469" y="44129"/>
                  <a:pt x="133350" y="44033"/>
                </a:cubicBezTo>
                <a:cubicBezTo>
                  <a:pt x="132195" y="43164"/>
                  <a:pt x="131028" y="42307"/>
                  <a:pt x="129933" y="41402"/>
                </a:cubicBezTo>
                <a:cubicBezTo>
                  <a:pt x="129004" y="40640"/>
                  <a:pt x="128099" y="39818"/>
                  <a:pt x="127242" y="38961"/>
                </a:cubicBezTo>
                <a:cubicBezTo>
                  <a:pt x="127123" y="38842"/>
                  <a:pt x="127004" y="38723"/>
                  <a:pt x="126897" y="38604"/>
                </a:cubicBezTo>
                <a:cubicBezTo>
                  <a:pt x="126504" y="38199"/>
                  <a:pt x="126135" y="37806"/>
                  <a:pt x="125790" y="37390"/>
                </a:cubicBezTo>
                <a:cubicBezTo>
                  <a:pt x="125671" y="37259"/>
                  <a:pt x="125551" y="37128"/>
                  <a:pt x="125432" y="36985"/>
                </a:cubicBezTo>
                <a:cubicBezTo>
                  <a:pt x="124087" y="35366"/>
                  <a:pt x="122896" y="33615"/>
                  <a:pt x="122003" y="31734"/>
                </a:cubicBezTo>
                <a:lnTo>
                  <a:pt x="121825" y="31377"/>
                </a:lnTo>
                <a:cubicBezTo>
                  <a:pt x="120908" y="29436"/>
                  <a:pt x="120313" y="27365"/>
                  <a:pt x="120158" y="25186"/>
                </a:cubicBezTo>
                <a:cubicBezTo>
                  <a:pt x="120134" y="24971"/>
                  <a:pt x="120122" y="24745"/>
                  <a:pt x="120122" y="24519"/>
                </a:cubicBezTo>
                <a:lnTo>
                  <a:pt x="120122" y="24162"/>
                </a:lnTo>
                <a:cubicBezTo>
                  <a:pt x="120051" y="21888"/>
                  <a:pt x="120337" y="19554"/>
                  <a:pt x="120241" y="17304"/>
                </a:cubicBezTo>
                <a:cubicBezTo>
                  <a:pt x="120241" y="17185"/>
                  <a:pt x="120229" y="17066"/>
                  <a:pt x="120229" y="16947"/>
                </a:cubicBezTo>
                <a:cubicBezTo>
                  <a:pt x="120134" y="15601"/>
                  <a:pt x="119932" y="14315"/>
                  <a:pt x="119408" y="13077"/>
                </a:cubicBezTo>
                <a:cubicBezTo>
                  <a:pt x="119027" y="12148"/>
                  <a:pt x="118491" y="11303"/>
                  <a:pt x="117860" y="10529"/>
                </a:cubicBezTo>
                <a:cubicBezTo>
                  <a:pt x="117741" y="10386"/>
                  <a:pt x="117622" y="10232"/>
                  <a:pt x="117503" y="10101"/>
                </a:cubicBezTo>
                <a:lnTo>
                  <a:pt x="117491" y="10089"/>
                </a:lnTo>
                <a:cubicBezTo>
                  <a:pt x="117384" y="9970"/>
                  <a:pt x="117265" y="9851"/>
                  <a:pt x="117146" y="9731"/>
                </a:cubicBezTo>
                <a:cubicBezTo>
                  <a:pt x="116360" y="8898"/>
                  <a:pt x="115479" y="8148"/>
                  <a:pt x="114574" y="7457"/>
                </a:cubicBezTo>
                <a:cubicBezTo>
                  <a:pt x="113109" y="6338"/>
                  <a:pt x="111550" y="5338"/>
                  <a:pt x="109930" y="4457"/>
                </a:cubicBezTo>
                <a:cubicBezTo>
                  <a:pt x="109811" y="4397"/>
                  <a:pt x="109692" y="4326"/>
                  <a:pt x="109573" y="4266"/>
                </a:cubicBezTo>
                <a:cubicBezTo>
                  <a:pt x="108585" y="3743"/>
                  <a:pt x="107597" y="3290"/>
                  <a:pt x="106585" y="2873"/>
                </a:cubicBezTo>
                <a:cubicBezTo>
                  <a:pt x="106263" y="2754"/>
                  <a:pt x="105966" y="2635"/>
                  <a:pt x="105656" y="2516"/>
                </a:cubicBezTo>
                <a:cubicBezTo>
                  <a:pt x="104454" y="2052"/>
                  <a:pt x="103227" y="1647"/>
                  <a:pt x="101977" y="1326"/>
                </a:cubicBezTo>
                <a:cubicBezTo>
                  <a:pt x="101858" y="1278"/>
                  <a:pt x="101739" y="1242"/>
                  <a:pt x="101620" y="1219"/>
                </a:cubicBezTo>
                <a:cubicBezTo>
                  <a:pt x="99155" y="576"/>
                  <a:pt x="96607" y="195"/>
                  <a:pt x="94048" y="52"/>
                </a:cubicBezTo>
                <a:cubicBezTo>
                  <a:pt x="93928" y="40"/>
                  <a:pt x="93809" y="40"/>
                  <a:pt x="93690" y="40"/>
                </a:cubicBezTo>
                <a:cubicBezTo>
                  <a:pt x="93119" y="13"/>
                  <a:pt x="92549" y="0"/>
                  <a:pt x="91977"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8492122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lists">
  <p:cSld name="Title and two lists">
    <p:spTree>
      <p:nvGrpSpPr>
        <p:cNvPr id="1" name="Shape 205"/>
        <p:cNvGrpSpPr/>
        <p:nvPr/>
      </p:nvGrpSpPr>
      <p:grpSpPr>
        <a:xfrm>
          <a:off x="0" y="0"/>
          <a:ext cx="0" cy="0"/>
          <a:chOff x="0" y="0"/>
          <a:chExt cx="0" cy="0"/>
        </a:xfrm>
      </p:grpSpPr>
      <p:sp>
        <p:nvSpPr>
          <p:cNvPr id="206" name="Google Shape;206;p27"/>
          <p:cNvSpPr txBox="1">
            <a:spLocks noGrp="1"/>
          </p:cNvSpPr>
          <p:nvPr>
            <p:ph type="title"/>
          </p:nvPr>
        </p:nvSpPr>
        <p:spPr>
          <a:xfrm>
            <a:off x="2629600" y="593367"/>
            <a:ext cx="6932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207" name="Google Shape;207;p27"/>
          <p:cNvSpPr txBox="1">
            <a:spLocks noGrp="1"/>
          </p:cNvSpPr>
          <p:nvPr>
            <p:ph type="body" idx="1"/>
          </p:nvPr>
        </p:nvSpPr>
        <p:spPr>
          <a:xfrm>
            <a:off x="2085833" y="2870200"/>
            <a:ext cx="3200400" cy="1840800"/>
          </a:xfrm>
          <a:prstGeom prst="rect">
            <a:avLst/>
          </a:prstGeom>
        </p:spPr>
        <p:txBody>
          <a:bodyPr spcFirstLastPara="1" wrap="square" lIns="0" tIns="91425" rIns="91425" bIns="91425" anchor="t" anchorCtr="0">
            <a:noAutofit/>
          </a:bodyPr>
          <a:lstStyle>
            <a:lvl1pPr marL="609585" lvl="0" indent="-423323">
              <a:lnSpc>
                <a:spcPct val="100000"/>
              </a:lnSpc>
              <a:spcBef>
                <a:spcPts val="0"/>
              </a:spcBef>
              <a:spcAft>
                <a:spcPts val="0"/>
              </a:spcAft>
              <a:buSzPts val="1400"/>
              <a:buChar char="●"/>
              <a:defRPr sz="1867"/>
            </a:lvl1pPr>
            <a:lvl2pPr marL="1219170" lvl="1" indent="-423323">
              <a:lnSpc>
                <a:spcPct val="100000"/>
              </a:lnSpc>
              <a:spcBef>
                <a:spcPts val="2133"/>
              </a:spcBef>
              <a:spcAft>
                <a:spcPts val="0"/>
              </a:spcAft>
              <a:buSzPts val="1400"/>
              <a:buChar char="○"/>
              <a:defRPr/>
            </a:lvl2pPr>
            <a:lvl3pPr marL="1828754" lvl="2" indent="-423323">
              <a:lnSpc>
                <a:spcPct val="100000"/>
              </a:lnSpc>
              <a:spcBef>
                <a:spcPts val="2133"/>
              </a:spcBef>
              <a:spcAft>
                <a:spcPts val="0"/>
              </a:spcAft>
              <a:buSzPts val="1400"/>
              <a:buChar char="■"/>
              <a:defRPr/>
            </a:lvl3pPr>
            <a:lvl4pPr marL="2438339" lvl="3" indent="-423323">
              <a:lnSpc>
                <a:spcPct val="100000"/>
              </a:lnSpc>
              <a:spcBef>
                <a:spcPts val="2133"/>
              </a:spcBef>
              <a:spcAft>
                <a:spcPts val="0"/>
              </a:spcAft>
              <a:buSzPts val="1400"/>
              <a:buChar char="●"/>
              <a:defRPr/>
            </a:lvl4pPr>
            <a:lvl5pPr marL="3047924" lvl="4" indent="-423323">
              <a:lnSpc>
                <a:spcPct val="100000"/>
              </a:lnSpc>
              <a:spcBef>
                <a:spcPts val="2133"/>
              </a:spcBef>
              <a:spcAft>
                <a:spcPts val="0"/>
              </a:spcAft>
              <a:buSzPts val="1400"/>
              <a:buChar char="○"/>
              <a:defRPr/>
            </a:lvl5pPr>
            <a:lvl6pPr marL="3657509" lvl="5" indent="-423323">
              <a:lnSpc>
                <a:spcPct val="100000"/>
              </a:lnSpc>
              <a:spcBef>
                <a:spcPts val="2133"/>
              </a:spcBef>
              <a:spcAft>
                <a:spcPts val="0"/>
              </a:spcAft>
              <a:buSzPts val="1400"/>
              <a:buChar char="■"/>
              <a:defRPr/>
            </a:lvl6pPr>
            <a:lvl7pPr marL="4267093" lvl="6" indent="-423323">
              <a:lnSpc>
                <a:spcPct val="100000"/>
              </a:lnSpc>
              <a:spcBef>
                <a:spcPts val="2133"/>
              </a:spcBef>
              <a:spcAft>
                <a:spcPts val="0"/>
              </a:spcAft>
              <a:buSzPts val="1400"/>
              <a:buChar char="●"/>
              <a:defRPr/>
            </a:lvl7pPr>
            <a:lvl8pPr marL="4876678" lvl="7" indent="-423323">
              <a:lnSpc>
                <a:spcPct val="100000"/>
              </a:lnSpc>
              <a:spcBef>
                <a:spcPts val="2133"/>
              </a:spcBef>
              <a:spcAft>
                <a:spcPts val="0"/>
              </a:spcAft>
              <a:buSzPts val="1400"/>
              <a:buChar char="○"/>
              <a:defRPr/>
            </a:lvl8pPr>
            <a:lvl9pPr marL="5486263" lvl="8" indent="-423323">
              <a:lnSpc>
                <a:spcPct val="100000"/>
              </a:lnSpc>
              <a:spcBef>
                <a:spcPts val="2133"/>
              </a:spcBef>
              <a:spcAft>
                <a:spcPts val="2133"/>
              </a:spcAft>
              <a:buSzPts val="1400"/>
              <a:buChar char="■"/>
              <a:defRPr/>
            </a:lvl9pPr>
          </a:lstStyle>
          <a:p>
            <a:endParaRPr/>
          </a:p>
        </p:txBody>
      </p:sp>
      <p:sp>
        <p:nvSpPr>
          <p:cNvPr id="208" name="Google Shape;208;p27"/>
          <p:cNvSpPr txBox="1">
            <a:spLocks noGrp="1"/>
          </p:cNvSpPr>
          <p:nvPr>
            <p:ph type="subTitle" idx="2"/>
          </p:nvPr>
        </p:nvSpPr>
        <p:spPr>
          <a:xfrm>
            <a:off x="2499999" y="2349500"/>
            <a:ext cx="2397600" cy="4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b="1">
                <a:latin typeface="Quicksand"/>
                <a:ea typeface="Quicksand"/>
                <a:cs typeface="Quicksand"/>
                <a:sym typeface="Quicksand"/>
              </a:defRPr>
            </a:lvl1pPr>
            <a:lvl2pPr lvl="1" algn="ctr" rtl="0">
              <a:lnSpc>
                <a:spcPct val="100000"/>
              </a:lnSpc>
              <a:spcBef>
                <a:spcPts val="0"/>
              </a:spcBef>
              <a:spcAft>
                <a:spcPts val="0"/>
              </a:spcAft>
              <a:buNone/>
              <a:defRPr sz="2133" b="1">
                <a:latin typeface="Quicksand"/>
                <a:ea typeface="Quicksand"/>
                <a:cs typeface="Quicksand"/>
                <a:sym typeface="Quicksand"/>
              </a:defRPr>
            </a:lvl2pPr>
            <a:lvl3pPr lvl="2" algn="ctr" rtl="0">
              <a:lnSpc>
                <a:spcPct val="100000"/>
              </a:lnSpc>
              <a:spcBef>
                <a:spcPts val="0"/>
              </a:spcBef>
              <a:spcAft>
                <a:spcPts val="0"/>
              </a:spcAft>
              <a:buNone/>
              <a:defRPr sz="2133" b="1">
                <a:latin typeface="Quicksand"/>
                <a:ea typeface="Quicksand"/>
                <a:cs typeface="Quicksand"/>
                <a:sym typeface="Quicksand"/>
              </a:defRPr>
            </a:lvl3pPr>
            <a:lvl4pPr lvl="3" algn="ctr" rtl="0">
              <a:lnSpc>
                <a:spcPct val="100000"/>
              </a:lnSpc>
              <a:spcBef>
                <a:spcPts val="0"/>
              </a:spcBef>
              <a:spcAft>
                <a:spcPts val="0"/>
              </a:spcAft>
              <a:buNone/>
              <a:defRPr sz="2133" b="1">
                <a:latin typeface="Quicksand"/>
                <a:ea typeface="Quicksand"/>
                <a:cs typeface="Quicksand"/>
                <a:sym typeface="Quicksand"/>
              </a:defRPr>
            </a:lvl4pPr>
            <a:lvl5pPr lvl="4" algn="ctr" rtl="0">
              <a:lnSpc>
                <a:spcPct val="100000"/>
              </a:lnSpc>
              <a:spcBef>
                <a:spcPts val="0"/>
              </a:spcBef>
              <a:spcAft>
                <a:spcPts val="0"/>
              </a:spcAft>
              <a:buNone/>
              <a:defRPr sz="2133" b="1">
                <a:latin typeface="Quicksand"/>
                <a:ea typeface="Quicksand"/>
                <a:cs typeface="Quicksand"/>
                <a:sym typeface="Quicksand"/>
              </a:defRPr>
            </a:lvl5pPr>
            <a:lvl6pPr lvl="5" algn="ctr" rtl="0">
              <a:lnSpc>
                <a:spcPct val="100000"/>
              </a:lnSpc>
              <a:spcBef>
                <a:spcPts val="0"/>
              </a:spcBef>
              <a:spcAft>
                <a:spcPts val="0"/>
              </a:spcAft>
              <a:buNone/>
              <a:defRPr sz="2133" b="1">
                <a:latin typeface="Quicksand"/>
                <a:ea typeface="Quicksand"/>
                <a:cs typeface="Quicksand"/>
                <a:sym typeface="Quicksand"/>
              </a:defRPr>
            </a:lvl6pPr>
            <a:lvl7pPr lvl="6" algn="ctr" rtl="0">
              <a:lnSpc>
                <a:spcPct val="100000"/>
              </a:lnSpc>
              <a:spcBef>
                <a:spcPts val="0"/>
              </a:spcBef>
              <a:spcAft>
                <a:spcPts val="0"/>
              </a:spcAft>
              <a:buNone/>
              <a:defRPr sz="2133" b="1">
                <a:latin typeface="Quicksand"/>
                <a:ea typeface="Quicksand"/>
                <a:cs typeface="Quicksand"/>
                <a:sym typeface="Quicksand"/>
              </a:defRPr>
            </a:lvl7pPr>
            <a:lvl8pPr lvl="7" algn="ctr" rtl="0">
              <a:lnSpc>
                <a:spcPct val="100000"/>
              </a:lnSpc>
              <a:spcBef>
                <a:spcPts val="0"/>
              </a:spcBef>
              <a:spcAft>
                <a:spcPts val="0"/>
              </a:spcAft>
              <a:buNone/>
              <a:defRPr sz="2133" b="1">
                <a:latin typeface="Quicksand"/>
                <a:ea typeface="Quicksand"/>
                <a:cs typeface="Quicksand"/>
                <a:sym typeface="Quicksand"/>
              </a:defRPr>
            </a:lvl8pPr>
            <a:lvl9pPr lvl="8" algn="ctr" rtl="0">
              <a:lnSpc>
                <a:spcPct val="100000"/>
              </a:lnSpc>
              <a:spcBef>
                <a:spcPts val="0"/>
              </a:spcBef>
              <a:spcAft>
                <a:spcPts val="0"/>
              </a:spcAft>
              <a:buNone/>
              <a:defRPr sz="2133" b="1">
                <a:latin typeface="Quicksand"/>
                <a:ea typeface="Quicksand"/>
                <a:cs typeface="Quicksand"/>
                <a:sym typeface="Quicksand"/>
              </a:defRPr>
            </a:lvl9pPr>
          </a:lstStyle>
          <a:p>
            <a:endParaRPr/>
          </a:p>
        </p:txBody>
      </p:sp>
      <p:sp>
        <p:nvSpPr>
          <p:cNvPr id="209" name="Google Shape;209;p27"/>
          <p:cNvSpPr txBox="1">
            <a:spLocks noGrp="1"/>
          </p:cNvSpPr>
          <p:nvPr>
            <p:ph type="body" idx="3"/>
          </p:nvPr>
        </p:nvSpPr>
        <p:spPr>
          <a:xfrm>
            <a:off x="6867051" y="2870200"/>
            <a:ext cx="3200400" cy="1840800"/>
          </a:xfrm>
          <a:prstGeom prst="rect">
            <a:avLst/>
          </a:prstGeom>
        </p:spPr>
        <p:txBody>
          <a:bodyPr spcFirstLastPara="1" wrap="square" lIns="0" tIns="91425" rIns="91425" bIns="91425" anchor="t" anchorCtr="0">
            <a:noAutofit/>
          </a:bodyPr>
          <a:lstStyle>
            <a:lvl1pPr marL="609585" lvl="0" indent="-423323" rtl="0">
              <a:lnSpc>
                <a:spcPct val="100000"/>
              </a:lnSpc>
              <a:spcBef>
                <a:spcPts val="0"/>
              </a:spcBef>
              <a:spcAft>
                <a:spcPts val="0"/>
              </a:spcAft>
              <a:buSzPts val="1400"/>
              <a:buChar char="●"/>
              <a:defRPr sz="1867"/>
            </a:lvl1pPr>
            <a:lvl2pPr marL="1219170" lvl="1" indent="-423323" rtl="0">
              <a:lnSpc>
                <a:spcPct val="100000"/>
              </a:lnSpc>
              <a:spcBef>
                <a:spcPts val="2133"/>
              </a:spcBef>
              <a:spcAft>
                <a:spcPts val="0"/>
              </a:spcAft>
              <a:buSzPts val="1400"/>
              <a:buChar char="○"/>
              <a:defRPr/>
            </a:lvl2pPr>
            <a:lvl3pPr marL="1828754" lvl="2" indent="-423323" rtl="0">
              <a:lnSpc>
                <a:spcPct val="100000"/>
              </a:lnSpc>
              <a:spcBef>
                <a:spcPts val="2133"/>
              </a:spcBef>
              <a:spcAft>
                <a:spcPts val="0"/>
              </a:spcAft>
              <a:buSzPts val="1400"/>
              <a:buChar char="■"/>
              <a:defRPr/>
            </a:lvl3pPr>
            <a:lvl4pPr marL="2438339" lvl="3" indent="-423323" rtl="0">
              <a:lnSpc>
                <a:spcPct val="100000"/>
              </a:lnSpc>
              <a:spcBef>
                <a:spcPts val="2133"/>
              </a:spcBef>
              <a:spcAft>
                <a:spcPts val="0"/>
              </a:spcAft>
              <a:buSzPts val="1400"/>
              <a:buChar char="●"/>
              <a:defRPr/>
            </a:lvl4pPr>
            <a:lvl5pPr marL="3047924" lvl="4" indent="-423323" rtl="0">
              <a:lnSpc>
                <a:spcPct val="100000"/>
              </a:lnSpc>
              <a:spcBef>
                <a:spcPts val="2133"/>
              </a:spcBef>
              <a:spcAft>
                <a:spcPts val="0"/>
              </a:spcAft>
              <a:buSzPts val="1400"/>
              <a:buChar char="○"/>
              <a:defRPr/>
            </a:lvl5pPr>
            <a:lvl6pPr marL="3657509" lvl="5" indent="-423323" rtl="0">
              <a:lnSpc>
                <a:spcPct val="100000"/>
              </a:lnSpc>
              <a:spcBef>
                <a:spcPts val="2133"/>
              </a:spcBef>
              <a:spcAft>
                <a:spcPts val="0"/>
              </a:spcAft>
              <a:buSzPts val="1400"/>
              <a:buChar char="■"/>
              <a:defRPr/>
            </a:lvl6pPr>
            <a:lvl7pPr marL="4267093" lvl="6" indent="-423323" rtl="0">
              <a:lnSpc>
                <a:spcPct val="100000"/>
              </a:lnSpc>
              <a:spcBef>
                <a:spcPts val="2133"/>
              </a:spcBef>
              <a:spcAft>
                <a:spcPts val="0"/>
              </a:spcAft>
              <a:buSzPts val="1400"/>
              <a:buChar char="●"/>
              <a:defRPr/>
            </a:lvl7pPr>
            <a:lvl8pPr marL="4876678" lvl="7" indent="-423323" rtl="0">
              <a:lnSpc>
                <a:spcPct val="100000"/>
              </a:lnSpc>
              <a:spcBef>
                <a:spcPts val="2133"/>
              </a:spcBef>
              <a:spcAft>
                <a:spcPts val="0"/>
              </a:spcAft>
              <a:buSzPts val="1400"/>
              <a:buChar char="○"/>
              <a:defRPr/>
            </a:lvl8pPr>
            <a:lvl9pPr marL="5486263" lvl="8" indent="-423323" rtl="0">
              <a:lnSpc>
                <a:spcPct val="100000"/>
              </a:lnSpc>
              <a:spcBef>
                <a:spcPts val="2133"/>
              </a:spcBef>
              <a:spcAft>
                <a:spcPts val="2133"/>
              </a:spcAft>
              <a:buSzPts val="1400"/>
              <a:buChar char="■"/>
              <a:defRPr/>
            </a:lvl9pPr>
          </a:lstStyle>
          <a:p>
            <a:endParaRPr/>
          </a:p>
        </p:txBody>
      </p:sp>
      <p:sp>
        <p:nvSpPr>
          <p:cNvPr id="210" name="Google Shape;210;p27"/>
          <p:cNvSpPr txBox="1">
            <a:spLocks noGrp="1"/>
          </p:cNvSpPr>
          <p:nvPr>
            <p:ph type="subTitle" idx="4"/>
          </p:nvPr>
        </p:nvSpPr>
        <p:spPr>
          <a:xfrm>
            <a:off x="7281215" y="2349500"/>
            <a:ext cx="2397600" cy="4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b="1">
                <a:latin typeface="Quicksand"/>
                <a:ea typeface="Quicksand"/>
                <a:cs typeface="Quicksand"/>
                <a:sym typeface="Quicksand"/>
              </a:defRPr>
            </a:lvl1pPr>
            <a:lvl2pPr lvl="1" algn="ctr" rtl="0">
              <a:lnSpc>
                <a:spcPct val="100000"/>
              </a:lnSpc>
              <a:spcBef>
                <a:spcPts val="0"/>
              </a:spcBef>
              <a:spcAft>
                <a:spcPts val="0"/>
              </a:spcAft>
              <a:buNone/>
              <a:defRPr sz="2133" b="1">
                <a:latin typeface="Quicksand"/>
                <a:ea typeface="Quicksand"/>
                <a:cs typeface="Quicksand"/>
                <a:sym typeface="Quicksand"/>
              </a:defRPr>
            </a:lvl2pPr>
            <a:lvl3pPr lvl="2" algn="ctr" rtl="0">
              <a:lnSpc>
                <a:spcPct val="100000"/>
              </a:lnSpc>
              <a:spcBef>
                <a:spcPts val="0"/>
              </a:spcBef>
              <a:spcAft>
                <a:spcPts val="0"/>
              </a:spcAft>
              <a:buNone/>
              <a:defRPr sz="2133" b="1">
                <a:latin typeface="Quicksand"/>
                <a:ea typeface="Quicksand"/>
                <a:cs typeface="Quicksand"/>
                <a:sym typeface="Quicksand"/>
              </a:defRPr>
            </a:lvl3pPr>
            <a:lvl4pPr lvl="3" algn="ctr" rtl="0">
              <a:lnSpc>
                <a:spcPct val="100000"/>
              </a:lnSpc>
              <a:spcBef>
                <a:spcPts val="0"/>
              </a:spcBef>
              <a:spcAft>
                <a:spcPts val="0"/>
              </a:spcAft>
              <a:buNone/>
              <a:defRPr sz="2133" b="1">
                <a:latin typeface="Quicksand"/>
                <a:ea typeface="Quicksand"/>
                <a:cs typeface="Quicksand"/>
                <a:sym typeface="Quicksand"/>
              </a:defRPr>
            </a:lvl4pPr>
            <a:lvl5pPr lvl="4" algn="ctr" rtl="0">
              <a:lnSpc>
                <a:spcPct val="100000"/>
              </a:lnSpc>
              <a:spcBef>
                <a:spcPts val="0"/>
              </a:spcBef>
              <a:spcAft>
                <a:spcPts val="0"/>
              </a:spcAft>
              <a:buNone/>
              <a:defRPr sz="2133" b="1">
                <a:latin typeface="Quicksand"/>
                <a:ea typeface="Quicksand"/>
                <a:cs typeface="Quicksand"/>
                <a:sym typeface="Quicksand"/>
              </a:defRPr>
            </a:lvl5pPr>
            <a:lvl6pPr lvl="5" algn="ctr" rtl="0">
              <a:lnSpc>
                <a:spcPct val="100000"/>
              </a:lnSpc>
              <a:spcBef>
                <a:spcPts val="0"/>
              </a:spcBef>
              <a:spcAft>
                <a:spcPts val="0"/>
              </a:spcAft>
              <a:buNone/>
              <a:defRPr sz="2133" b="1">
                <a:latin typeface="Quicksand"/>
                <a:ea typeface="Quicksand"/>
                <a:cs typeface="Quicksand"/>
                <a:sym typeface="Quicksand"/>
              </a:defRPr>
            </a:lvl6pPr>
            <a:lvl7pPr lvl="6" algn="ctr" rtl="0">
              <a:lnSpc>
                <a:spcPct val="100000"/>
              </a:lnSpc>
              <a:spcBef>
                <a:spcPts val="0"/>
              </a:spcBef>
              <a:spcAft>
                <a:spcPts val="0"/>
              </a:spcAft>
              <a:buNone/>
              <a:defRPr sz="2133" b="1">
                <a:latin typeface="Quicksand"/>
                <a:ea typeface="Quicksand"/>
                <a:cs typeface="Quicksand"/>
                <a:sym typeface="Quicksand"/>
              </a:defRPr>
            </a:lvl7pPr>
            <a:lvl8pPr lvl="7" algn="ctr" rtl="0">
              <a:lnSpc>
                <a:spcPct val="100000"/>
              </a:lnSpc>
              <a:spcBef>
                <a:spcPts val="0"/>
              </a:spcBef>
              <a:spcAft>
                <a:spcPts val="0"/>
              </a:spcAft>
              <a:buNone/>
              <a:defRPr sz="2133" b="1">
                <a:latin typeface="Quicksand"/>
                <a:ea typeface="Quicksand"/>
                <a:cs typeface="Quicksand"/>
                <a:sym typeface="Quicksand"/>
              </a:defRPr>
            </a:lvl8pPr>
            <a:lvl9pPr lvl="8" algn="ctr" rtl="0">
              <a:lnSpc>
                <a:spcPct val="100000"/>
              </a:lnSpc>
              <a:spcBef>
                <a:spcPts val="0"/>
              </a:spcBef>
              <a:spcAft>
                <a:spcPts val="0"/>
              </a:spcAft>
              <a:buNone/>
              <a:defRPr sz="2133" b="1">
                <a:latin typeface="Quicksand"/>
                <a:ea typeface="Quicksand"/>
                <a:cs typeface="Quicksand"/>
                <a:sym typeface="Quicksand"/>
              </a:defRPr>
            </a:lvl9pPr>
          </a:lstStyle>
          <a:p>
            <a:endParaRPr/>
          </a:p>
        </p:txBody>
      </p:sp>
      <p:sp>
        <p:nvSpPr>
          <p:cNvPr id="211" name="Google Shape;211;p27"/>
          <p:cNvSpPr/>
          <p:nvPr/>
        </p:nvSpPr>
        <p:spPr>
          <a:xfrm>
            <a:off x="-431799" y="4852362"/>
            <a:ext cx="1803033" cy="2005621"/>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2" name="Google Shape;212;p27"/>
          <p:cNvSpPr/>
          <p:nvPr/>
        </p:nvSpPr>
        <p:spPr>
          <a:xfrm flipH="1">
            <a:off x="10820752" y="4852362"/>
            <a:ext cx="1803033" cy="2005621"/>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3" name="Google Shape;213;p27"/>
          <p:cNvSpPr/>
          <p:nvPr/>
        </p:nvSpPr>
        <p:spPr>
          <a:xfrm flipH="1">
            <a:off x="10897522" y="-243189"/>
            <a:ext cx="1294493" cy="1803359"/>
          </a:xfrm>
          <a:custGeom>
            <a:avLst/>
            <a:gdLst/>
            <a:ahLst/>
            <a:cxnLst/>
            <a:rect l="l" t="t" r="r" b="b"/>
            <a:pathLst>
              <a:path w="30290" h="42197" extrusionOk="0">
                <a:moveTo>
                  <a:pt x="29611" y="1"/>
                </a:moveTo>
                <a:cubicBezTo>
                  <a:pt x="29254" y="548"/>
                  <a:pt x="28944" y="1156"/>
                  <a:pt x="28647" y="1787"/>
                </a:cubicBezTo>
                <a:lnTo>
                  <a:pt x="29361" y="2108"/>
                </a:lnTo>
                <a:cubicBezTo>
                  <a:pt x="29647" y="1513"/>
                  <a:pt x="29957" y="953"/>
                  <a:pt x="30290" y="418"/>
                </a:cubicBezTo>
                <a:lnTo>
                  <a:pt x="29611" y="1"/>
                </a:lnTo>
                <a:close/>
                <a:moveTo>
                  <a:pt x="27909" y="3656"/>
                </a:moveTo>
                <a:cubicBezTo>
                  <a:pt x="27682" y="4251"/>
                  <a:pt x="27492" y="4894"/>
                  <a:pt x="27313" y="5573"/>
                </a:cubicBezTo>
                <a:lnTo>
                  <a:pt x="28063" y="5787"/>
                </a:lnTo>
                <a:cubicBezTo>
                  <a:pt x="28242" y="5120"/>
                  <a:pt x="28444" y="4501"/>
                  <a:pt x="28647" y="3906"/>
                </a:cubicBezTo>
                <a:lnTo>
                  <a:pt x="27909" y="3656"/>
                </a:lnTo>
                <a:close/>
                <a:moveTo>
                  <a:pt x="26837" y="7537"/>
                </a:moveTo>
                <a:cubicBezTo>
                  <a:pt x="26682" y="8180"/>
                  <a:pt x="26551" y="8835"/>
                  <a:pt x="26432" y="9490"/>
                </a:cubicBezTo>
                <a:lnTo>
                  <a:pt x="27206" y="9645"/>
                </a:lnTo>
                <a:cubicBezTo>
                  <a:pt x="27337" y="9002"/>
                  <a:pt x="27456" y="8347"/>
                  <a:pt x="27611" y="7704"/>
                </a:cubicBezTo>
                <a:lnTo>
                  <a:pt x="26837" y="7537"/>
                </a:lnTo>
                <a:close/>
                <a:moveTo>
                  <a:pt x="26075" y="11455"/>
                </a:moveTo>
                <a:cubicBezTo>
                  <a:pt x="25944" y="12109"/>
                  <a:pt x="25825" y="12752"/>
                  <a:pt x="25682" y="13395"/>
                </a:cubicBezTo>
                <a:lnTo>
                  <a:pt x="26456" y="13550"/>
                </a:lnTo>
                <a:cubicBezTo>
                  <a:pt x="26599" y="12919"/>
                  <a:pt x="26718" y="12264"/>
                  <a:pt x="26849" y="11609"/>
                </a:cubicBezTo>
                <a:lnTo>
                  <a:pt x="26075" y="11455"/>
                </a:lnTo>
                <a:close/>
                <a:moveTo>
                  <a:pt x="12687" y="15518"/>
                </a:moveTo>
                <a:cubicBezTo>
                  <a:pt x="12420" y="15518"/>
                  <a:pt x="12158" y="15553"/>
                  <a:pt x="11907" y="15622"/>
                </a:cubicBezTo>
                <a:lnTo>
                  <a:pt x="12133" y="16384"/>
                </a:lnTo>
                <a:cubicBezTo>
                  <a:pt x="12305" y="16339"/>
                  <a:pt x="12486" y="16316"/>
                  <a:pt x="12675" y="16316"/>
                </a:cubicBezTo>
                <a:cubicBezTo>
                  <a:pt x="13034" y="16316"/>
                  <a:pt x="13417" y="16398"/>
                  <a:pt x="13800" y="16562"/>
                </a:cubicBezTo>
                <a:lnTo>
                  <a:pt x="14109" y="15836"/>
                </a:lnTo>
                <a:cubicBezTo>
                  <a:pt x="13640" y="15624"/>
                  <a:pt x="13155" y="15518"/>
                  <a:pt x="12687" y="15518"/>
                </a:cubicBezTo>
                <a:close/>
                <a:moveTo>
                  <a:pt x="25254" y="15300"/>
                </a:moveTo>
                <a:cubicBezTo>
                  <a:pt x="25075" y="15991"/>
                  <a:pt x="24884" y="16586"/>
                  <a:pt x="24682" y="17158"/>
                </a:cubicBezTo>
                <a:lnTo>
                  <a:pt x="25408" y="17420"/>
                </a:lnTo>
                <a:cubicBezTo>
                  <a:pt x="25611" y="16848"/>
                  <a:pt x="25825" y="16217"/>
                  <a:pt x="26016" y="15491"/>
                </a:cubicBezTo>
                <a:lnTo>
                  <a:pt x="25254" y="15300"/>
                </a:lnTo>
                <a:close/>
                <a:moveTo>
                  <a:pt x="10204" y="17039"/>
                </a:moveTo>
                <a:cubicBezTo>
                  <a:pt x="9823" y="17622"/>
                  <a:pt x="9490" y="18277"/>
                  <a:pt x="9275" y="18896"/>
                </a:cubicBezTo>
                <a:lnTo>
                  <a:pt x="10014" y="19146"/>
                </a:lnTo>
                <a:cubicBezTo>
                  <a:pt x="10228" y="18586"/>
                  <a:pt x="10502" y="18003"/>
                  <a:pt x="10859" y="17467"/>
                </a:cubicBezTo>
                <a:lnTo>
                  <a:pt x="10204" y="17039"/>
                </a:lnTo>
                <a:close/>
                <a:moveTo>
                  <a:pt x="15800" y="17122"/>
                </a:moveTo>
                <a:lnTo>
                  <a:pt x="15205" y="17646"/>
                </a:lnTo>
                <a:cubicBezTo>
                  <a:pt x="15598" y="18098"/>
                  <a:pt x="15943" y="18610"/>
                  <a:pt x="16205" y="19229"/>
                </a:cubicBezTo>
                <a:lnTo>
                  <a:pt x="16919" y="18896"/>
                </a:lnTo>
                <a:cubicBezTo>
                  <a:pt x="16610" y="18229"/>
                  <a:pt x="16241" y="17634"/>
                  <a:pt x="15800" y="17122"/>
                </a:cubicBezTo>
                <a:close/>
                <a:moveTo>
                  <a:pt x="23861" y="18896"/>
                </a:moveTo>
                <a:cubicBezTo>
                  <a:pt x="23527" y="19491"/>
                  <a:pt x="23170" y="19979"/>
                  <a:pt x="22777" y="20432"/>
                </a:cubicBezTo>
                <a:lnTo>
                  <a:pt x="23349" y="20968"/>
                </a:lnTo>
                <a:cubicBezTo>
                  <a:pt x="23801" y="20480"/>
                  <a:pt x="24194" y="19920"/>
                  <a:pt x="24539" y="19289"/>
                </a:cubicBezTo>
                <a:lnTo>
                  <a:pt x="23861" y="18896"/>
                </a:lnTo>
                <a:close/>
                <a:moveTo>
                  <a:pt x="9752" y="20932"/>
                </a:moveTo>
                <a:lnTo>
                  <a:pt x="8954" y="20991"/>
                </a:lnTo>
                <a:cubicBezTo>
                  <a:pt x="9025" y="21813"/>
                  <a:pt x="9335" y="22480"/>
                  <a:pt x="9894" y="23004"/>
                </a:cubicBezTo>
                <a:lnTo>
                  <a:pt x="10430" y="22420"/>
                </a:lnTo>
                <a:cubicBezTo>
                  <a:pt x="10025" y="22051"/>
                  <a:pt x="9799" y="21551"/>
                  <a:pt x="9752" y="20932"/>
                </a:cubicBezTo>
                <a:close/>
                <a:moveTo>
                  <a:pt x="21336" y="21587"/>
                </a:moveTo>
                <a:cubicBezTo>
                  <a:pt x="20836" y="21908"/>
                  <a:pt x="20265" y="22158"/>
                  <a:pt x="19646" y="22337"/>
                </a:cubicBezTo>
                <a:lnTo>
                  <a:pt x="19872" y="23099"/>
                </a:lnTo>
                <a:cubicBezTo>
                  <a:pt x="20551" y="22885"/>
                  <a:pt x="21194" y="22623"/>
                  <a:pt x="21741" y="22265"/>
                </a:cubicBezTo>
                <a:lnTo>
                  <a:pt x="21336" y="21587"/>
                </a:lnTo>
                <a:close/>
                <a:moveTo>
                  <a:pt x="17574" y="20861"/>
                </a:moveTo>
                <a:lnTo>
                  <a:pt x="16800" y="21027"/>
                </a:lnTo>
                <a:cubicBezTo>
                  <a:pt x="16919" y="21623"/>
                  <a:pt x="17014" y="22265"/>
                  <a:pt x="17038" y="22932"/>
                </a:cubicBezTo>
                <a:lnTo>
                  <a:pt x="17145" y="22932"/>
                </a:lnTo>
                <a:cubicBezTo>
                  <a:pt x="16681" y="23016"/>
                  <a:pt x="16252" y="23099"/>
                  <a:pt x="15836" y="23158"/>
                </a:cubicBezTo>
                <a:lnTo>
                  <a:pt x="15943" y="23932"/>
                </a:lnTo>
                <a:cubicBezTo>
                  <a:pt x="16550" y="23837"/>
                  <a:pt x="17217" y="23718"/>
                  <a:pt x="17931" y="23551"/>
                </a:cubicBezTo>
                <a:lnTo>
                  <a:pt x="17788" y="22885"/>
                </a:lnTo>
                <a:lnTo>
                  <a:pt x="17824" y="22885"/>
                </a:lnTo>
                <a:cubicBezTo>
                  <a:pt x="17800" y="22182"/>
                  <a:pt x="17705" y="21503"/>
                  <a:pt x="17574" y="20861"/>
                </a:cubicBezTo>
                <a:close/>
                <a:moveTo>
                  <a:pt x="12026" y="23158"/>
                </a:moveTo>
                <a:lnTo>
                  <a:pt x="11859" y="23932"/>
                </a:lnTo>
                <a:cubicBezTo>
                  <a:pt x="12383" y="24051"/>
                  <a:pt x="13002" y="24111"/>
                  <a:pt x="13681" y="24111"/>
                </a:cubicBezTo>
                <a:cubicBezTo>
                  <a:pt x="13752" y="24111"/>
                  <a:pt x="13847" y="24111"/>
                  <a:pt x="13931" y="24087"/>
                </a:cubicBezTo>
                <a:lnTo>
                  <a:pt x="13919" y="23301"/>
                </a:lnTo>
                <a:lnTo>
                  <a:pt x="13693" y="23301"/>
                </a:lnTo>
                <a:cubicBezTo>
                  <a:pt x="13073" y="23301"/>
                  <a:pt x="12502" y="23254"/>
                  <a:pt x="12026" y="23158"/>
                </a:cubicBezTo>
                <a:close/>
                <a:moveTo>
                  <a:pt x="16991" y="24861"/>
                </a:moveTo>
                <a:cubicBezTo>
                  <a:pt x="16955" y="25492"/>
                  <a:pt x="16872" y="26147"/>
                  <a:pt x="16752" y="26802"/>
                </a:cubicBezTo>
                <a:lnTo>
                  <a:pt x="17526" y="26933"/>
                </a:lnTo>
                <a:cubicBezTo>
                  <a:pt x="17645" y="26254"/>
                  <a:pt x="17741" y="25575"/>
                  <a:pt x="17788" y="24921"/>
                </a:cubicBezTo>
                <a:lnTo>
                  <a:pt x="16991" y="24861"/>
                </a:lnTo>
                <a:close/>
                <a:moveTo>
                  <a:pt x="16348" y="28671"/>
                </a:moveTo>
                <a:cubicBezTo>
                  <a:pt x="16169" y="29266"/>
                  <a:pt x="15931" y="29862"/>
                  <a:pt x="15633" y="30445"/>
                </a:cubicBezTo>
                <a:lnTo>
                  <a:pt x="16324" y="30802"/>
                </a:lnTo>
                <a:cubicBezTo>
                  <a:pt x="16633" y="30195"/>
                  <a:pt x="16895" y="29552"/>
                  <a:pt x="17086" y="28897"/>
                </a:cubicBezTo>
                <a:lnTo>
                  <a:pt x="16348" y="28671"/>
                </a:lnTo>
                <a:close/>
                <a:moveTo>
                  <a:pt x="14633" y="32100"/>
                </a:moveTo>
                <a:cubicBezTo>
                  <a:pt x="14276" y="32600"/>
                  <a:pt x="13859" y="33112"/>
                  <a:pt x="13407" y="33600"/>
                </a:cubicBezTo>
                <a:lnTo>
                  <a:pt x="13990" y="34136"/>
                </a:lnTo>
                <a:cubicBezTo>
                  <a:pt x="14455" y="33612"/>
                  <a:pt x="14883" y="33100"/>
                  <a:pt x="15276" y="32564"/>
                </a:cubicBezTo>
                <a:lnTo>
                  <a:pt x="14633" y="32100"/>
                </a:lnTo>
                <a:close/>
                <a:moveTo>
                  <a:pt x="12026" y="34969"/>
                </a:moveTo>
                <a:cubicBezTo>
                  <a:pt x="11549" y="35374"/>
                  <a:pt x="11037" y="35791"/>
                  <a:pt x="10502" y="36196"/>
                </a:cubicBezTo>
                <a:lnTo>
                  <a:pt x="10966" y="36815"/>
                </a:lnTo>
                <a:cubicBezTo>
                  <a:pt x="11514" y="36398"/>
                  <a:pt x="12061" y="35981"/>
                  <a:pt x="12550" y="35565"/>
                </a:cubicBezTo>
                <a:lnTo>
                  <a:pt x="12026" y="34969"/>
                </a:lnTo>
                <a:close/>
                <a:moveTo>
                  <a:pt x="8882" y="37315"/>
                </a:moveTo>
                <a:cubicBezTo>
                  <a:pt x="8347" y="37636"/>
                  <a:pt x="7787" y="37982"/>
                  <a:pt x="7204" y="38303"/>
                </a:cubicBezTo>
                <a:lnTo>
                  <a:pt x="7597" y="38994"/>
                </a:lnTo>
                <a:cubicBezTo>
                  <a:pt x="8192" y="38648"/>
                  <a:pt x="8763" y="38303"/>
                  <a:pt x="9299" y="37970"/>
                </a:cubicBezTo>
                <a:lnTo>
                  <a:pt x="8882" y="37315"/>
                </a:lnTo>
                <a:close/>
                <a:moveTo>
                  <a:pt x="5465" y="39220"/>
                </a:moveTo>
                <a:cubicBezTo>
                  <a:pt x="4882" y="39494"/>
                  <a:pt x="4287" y="39768"/>
                  <a:pt x="3679" y="40030"/>
                </a:cubicBezTo>
                <a:lnTo>
                  <a:pt x="3989" y="40744"/>
                </a:lnTo>
                <a:cubicBezTo>
                  <a:pt x="4620" y="40482"/>
                  <a:pt x="5227" y="40196"/>
                  <a:pt x="5799" y="39910"/>
                </a:cubicBezTo>
                <a:lnTo>
                  <a:pt x="5465" y="39220"/>
                </a:lnTo>
                <a:close/>
                <a:moveTo>
                  <a:pt x="1846" y="40780"/>
                </a:moveTo>
                <a:cubicBezTo>
                  <a:pt x="1239" y="41018"/>
                  <a:pt x="620" y="41244"/>
                  <a:pt x="0" y="41446"/>
                </a:cubicBezTo>
                <a:lnTo>
                  <a:pt x="250" y="42196"/>
                </a:lnTo>
                <a:cubicBezTo>
                  <a:pt x="893" y="41982"/>
                  <a:pt x="1512" y="41744"/>
                  <a:pt x="2132" y="41506"/>
                </a:cubicBezTo>
                <a:lnTo>
                  <a:pt x="1846" y="40780"/>
                </a:ln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4" name="Google Shape;214;p27"/>
          <p:cNvSpPr/>
          <p:nvPr/>
        </p:nvSpPr>
        <p:spPr>
          <a:xfrm>
            <a:off x="-12" y="-243189"/>
            <a:ext cx="1294493" cy="1803359"/>
          </a:xfrm>
          <a:custGeom>
            <a:avLst/>
            <a:gdLst/>
            <a:ahLst/>
            <a:cxnLst/>
            <a:rect l="l" t="t" r="r" b="b"/>
            <a:pathLst>
              <a:path w="30290" h="42197" extrusionOk="0">
                <a:moveTo>
                  <a:pt x="29611" y="1"/>
                </a:moveTo>
                <a:cubicBezTo>
                  <a:pt x="29254" y="548"/>
                  <a:pt x="28944" y="1156"/>
                  <a:pt x="28647" y="1787"/>
                </a:cubicBezTo>
                <a:lnTo>
                  <a:pt x="29361" y="2108"/>
                </a:lnTo>
                <a:cubicBezTo>
                  <a:pt x="29647" y="1513"/>
                  <a:pt x="29957" y="953"/>
                  <a:pt x="30290" y="418"/>
                </a:cubicBezTo>
                <a:lnTo>
                  <a:pt x="29611" y="1"/>
                </a:lnTo>
                <a:close/>
                <a:moveTo>
                  <a:pt x="27909" y="3656"/>
                </a:moveTo>
                <a:cubicBezTo>
                  <a:pt x="27682" y="4251"/>
                  <a:pt x="27492" y="4894"/>
                  <a:pt x="27313" y="5573"/>
                </a:cubicBezTo>
                <a:lnTo>
                  <a:pt x="28063" y="5787"/>
                </a:lnTo>
                <a:cubicBezTo>
                  <a:pt x="28242" y="5120"/>
                  <a:pt x="28444" y="4501"/>
                  <a:pt x="28647" y="3906"/>
                </a:cubicBezTo>
                <a:lnTo>
                  <a:pt x="27909" y="3656"/>
                </a:lnTo>
                <a:close/>
                <a:moveTo>
                  <a:pt x="26837" y="7537"/>
                </a:moveTo>
                <a:cubicBezTo>
                  <a:pt x="26682" y="8180"/>
                  <a:pt x="26551" y="8835"/>
                  <a:pt x="26432" y="9490"/>
                </a:cubicBezTo>
                <a:lnTo>
                  <a:pt x="27206" y="9645"/>
                </a:lnTo>
                <a:cubicBezTo>
                  <a:pt x="27337" y="9002"/>
                  <a:pt x="27456" y="8347"/>
                  <a:pt x="27611" y="7704"/>
                </a:cubicBezTo>
                <a:lnTo>
                  <a:pt x="26837" y="7537"/>
                </a:lnTo>
                <a:close/>
                <a:moveTo>
                  <a:pt x="26075" y="11455"/>
                </a:moveTo>
                <a:cubicBezTo>
                  <a:pt x="25944" y="12109"/>
                  <a:pt x="25825" y="12752"/>
                  <a:pt x="25682" y="13395"/>
                </a:cubicBezTo>
                <a:lnTo>
                  <a:pt x="26456" y="13550"/>
                </a:lnTo>
                <a:cubicBezTo>
                  <a:pt x="26599" y="12919"/>
                  <a:pt x="26718" y="12264"/>
                  <a:pt x="26849" y="11609"/>
                </a:cubicBezTo>
                <a:lnTo>
                  <a:pt x="26075" y="11455"/>
                </a:lnTo>
                <a:close/>
                <a:moveTo>
                  <a:pt x="12687" y="15518"/>
                </a:moveTo>
                <a:cubicBezTo>
                  <a:pt x="12420" y="15518"/>
                  <a:pt x="12158" y="15553"/>
                  <a:pt x="11907" y="15622"/>
                </a:cubicBezTo>
                <a:lnTo>
                  <a:pt x="12133" y="16384"/>
                </a:lnTo>
                <a:cubicBezTo>
                  <a:pt x="12305" y="16339"/>
                  <a:pt x="12486" y="16316"/>
                  <a:pt x="12675" y="16316"/>
                </a:cubicBezTo>
                <a:cubicBezTo>
                  <a:pt x="13034" y="16316"/>
                  <a:pt x="13417" y="16398"/>
                  <a:pt x="13800" y="16562"/>
                </a:cubicBezTo>
                <a:lnTo>
                  <a:pt x="14109" y="15836"/>
                </a:lnTo>
                <a:cubicBezTo>
                  <a:pt x="13640" y="15624"/>
                  <a:pt x="13155" y="15518"/>
                  <a:pt x="12687" y="15518"/>
                </a:cubicBezTo>
                <a:close/>
                <a:moveTo>
                  <a:pt x="25254" y="15300"/>
                </a:moveTo>
                <a:cubicBezTo>
                  <a:pt x="25075" y="15991"/>
                  <a:pt x="24884" y="16586"/>
                  <a:pt x="24682" y="17158"/>
                </a:cubicBezTo>
                <a:lnTo>
                  <a:pt x="25408" y="17420"/>
                </a:lnTo>
                <a:cubicBezTo>
                  <a:pt x="25611" y="16848"/>
                  <a:pt x="25825" y="16217"/>
                  <a:pt x="26016" y="15491"/>
                </a:cubicBezTo>
                <a:lnTo>
                  <a:pt x="25254" y="15300"/>
                </a:lnTo>
                <a:close/>
                <a:moveTo>
                  <a:pt x="10204" y="17039"/>
                </a:moveTo>
                <a:cubicBezTo>
                  <a:pt x="9823" y="17622"/>
                  <a:pt x="9490" y="18277"/>
                  <a:pt x="9275" y="18896"/>
                </a:cubicBezTo>
                <a:lnTo>
                  <a:pt x="10014" y="19146"/>
                </a:lnTo>
                <a:cubicBezTo>
                  <a:pt x="10228" y="18586"/>
                  <a:pt x="10502" y="18003"/>
                  <a:pt x="10859" y="17467"/>
                </a:cubicBezTo>
                <a:lnTo>
                  <a:pt x="10204" y="17039"/>
                </a:lnTo>
                <a:close/>
                <a:moveTo>
                  <a:pt x="15800" y="17122"/>
                </a:moveTo>
                <a:lnTo>
                  <a:pt x="15205" y="17646"/>
                </a:lnTo>
                <a:cubicBezTo>
                  <a:pt x="15598" y="18098"/>
                  <a:pt x="15943" y="18610"/>
                  <a:pt x="16205" y="19229"/>
                </a:cubicBezTo>
                <a:lnTo>
                  <a:pt x="16919" y="18896"/>
                </a:lnTo>
                <a:cubicBezTo>
                  <a:pt x="16610" y="18229"/>
                  <a:pt x="16241" y="17634"/>
                  <a:pt x="15800" y="17122"/>
                </a:cubicBezTo>
                <a:close/>
                <a:moveTo>
                  <a:pt x="23861" y="18896"/>
                </a:moveTo>
                <a:cubicBezTo>
                  <a:pt x="23527" y="19491"/>
                  <a:pt x="23170" y="19979"/>
                  <a:pt x="22777" y="20432"/>
                </a:cubicBezTo>
                <a:lnTo>
                  <a:pt x="23349" y="20968"/>
                </a:lnTo>
                <a:cubicBezTo>
                  <a:pt x="23801" y="20480"/>
                  <a:pt x="24194" y="19920"/>
                  <a:pt x="24539" y="19289"/>
                </a:cubicBezTo>
                <a:lnTo>
                  <a:pt x="23861" y="18896"/>
                </a:lnTo>
                <a:close/>
                <a:moveTo>
                  <a:pt x="9752" y="20932"/>
                </a:moveTo>
                <a:lnTo>
                  <a:pt x="8954" y="20991"/>
                </a:lnTo>
                <a:cubicBezTo>
                  <a:pt x="9025" y="21813"/>
                  <a:pt x="9335" y="22480"/>
                  <a:pt x="9894" y="23004"/>
                </a:cubicBezTo>
                <a:lnTo>
                  <a:pt x="10430" y="22420"/>
                </a:lnTo>
                <a:cubicBezTo>
                  <a:pt x="10025" y="22051"/>
                  <a:pt x="9799" y="21551"/>
                  <a:pt x="9752" y="20932"/>
                </a:cubicBezTo>
                <a:close/>
                <a:moveTo>
                  <a:pt x="21336" y="21587"/>
                </a:moveTo>
                <a:cubicBezTo>
                  <a:pt x="20836" y="21908"/>
                  <a:pt x="20265" y="22158"/>
                  <a:pt x="19646" y="22337"/>
                </a:cubicBezTo>
                <a:lnTo>
                  <a:pt x="19872" y="23099"/>
                </a:lnTo>
                <a:cubicBezTo>
                  <a:pt x="20551" y="22885"/>
                  <a:pt x="21194" y="22623"/>
                  <a:pt x="21741" y="22265"/>
                </a:cubicBezTo>
                <a:lnTo>
                  <a:pt x="21336" y="21587"/>
                </a:lnTo>
                <a:close/>
                <a:moveTo>
                  <a:pt x="17574" y="20861"/>
                </a:moveTo>
                <a:lnTo>
                  <a:pt x="16800" y="21027"/>
                </a:lnTo>
                <a:cubicBezTo>
                  <a:pt x="16919" y="21623"/>
                  <a:pt x="17014" y="22265"/>
                  <a:pt x="17038" y="22932"/>
                </a:cubicBezTo>
                <a:lnTo>
                  <a:pt x="17145" y="22932"/>
                </a:lnTo>
                <a:cubicBezTo>
                  <a:pt x="16681" y="23016"/>
                  <a:pt x="16252" y="23099"/>
                  <a:pt x="15836" y="23158"/>
                </a:cubicBezTo>
                <a:lnTo>
                  <a:pt x="15943" y="23932"/>
                </a:lnTo>
                <a:cubicBezTo>
                  <a:pt x="16550" y="23837"/>
                  <a:pt x="17217" y="23718"/>
                  <a:pt x="17931" y="23551"/>
                </a:cubicBezTo>
                <a:lnTo>
                  <a:pt x="17788" y="22885"/>
                </a:lnTo>
                <a:lnTo>
                  <a:pt x="17824" y="22885"/>
                </a:lnTo>
                <a:cubicBezTo>
                  <a:pt x="17800" y="22182"/>
                  <a:pt x="17705" y="21503"/>
                  <a:pt x="17574" y="20861"/>
                </a:cubicBezTo>
                <a:close/>
                <a:moveTo>
                  <a:pt x="12026" y="23158"/>
                </a:moveTo>
                <a:lnTo>
                  <a:pt x="11859" y="23932"/>
                </a:lnTo>
                <a:cubicBezTo>
                  <a:pt x="12383" y="24051"/>
                  <a:pt x="13002" y="24111"/>
                  <a:pt x="13681" y="24111"/>
                </a:cubicBezTo>
                <a:cubicBezTo>
                  <a:pt x="13752" y="24111"/>
                  <a:pt x="13847" y="24111"/>
                  <a:pt x="13931" y="24087"/>
                </a:cubicBezTo>
                <a:lnTo>
                  <a:pt x="13919" y="23301"/>
                </a:lnTo>
                <a:lnTo>
                  <a:pt x="13693" y="23301"/>
                </a:lnTo>
                <a:cubicBezTo>
                  <a:pt x="13073" y="23301"/>
                  <a:pt x="12502" y="23254"/>
                  <a:pt x="12026" y="23158"/>
                </a:cubicBezTo>
                <a:close/>
                <a:moveTo>
                  <a:pt x="16991" y="24861"/>
                </a:moveTo>
                <a:cubicBezTo>
                  <a:pt x="16955" y="25492"/>
                  <a:pt x="16872" y="26147"/>
                  <a:pt x="16752" y="26802"/>
                </a:cubicBezTo>
                <a:lnTo>
                  <a:pt x="17526" y="26933"/>
                </a:lnTo>
                <a:cubicBezTo>
                  <a:pt x="17645" y="26254"/>
                  <a:pt x="17741" y="25575"/>
                  <a:pt x="17788" y="24921"/>
                </a:cubicBezTo>
                <a:lnTo>
                  <a:pt x="16991" y="24861"/>
                </a:lnTo>
                <a:close/>
                <a:moveTo>
                  <a:pt x="16348" y="28671"/>
                </a:moveTo>
                <a:cubicBezTo>
                  <a:pt x="16169" y="29266"/>
                  <a:pt x="15931" y="29862"/>
                  <a:pt x="15633" y="30445"/>
                </a:cubicBezTo>
                <a:lnTo>
                  <a:pt x="16324" y="30802"/>
                </a:lnTo>
                <a:cubicBezTo>
                  <a:pt x="16633" y="30195"/>
                  <a:pt x="16895" y="29552"/>
                  <a:pt x="17086" y="28897"/>
                </a:cubicBezTo>
                <a:lnTo>
                  <a:pt x="16348" y="28671"/>
                </a:lnTo>
                <a:close/>
                <a:moveTo>
                  <a:pt x="14633" y="32100"/>
                </a:moveTo>
                <a:cubicBezTo>
                  <a:pt x="14276" y="32600"/>
                  <a:pt x="13859" y="33112"/>
                  <a:pt x="13407" y="33600"/>
                </a:cubicBezTo>
                <a:lnTo>
                  <a:pt x="13990" y="34136"/>
                </a:lnTo>
                <a:cubicBezTo>
                  <a:pt x="14455" y="33612"/>
                  <a:pt x="14883" y="33100"/>
                  <a:pt x="15276" y="32564"/>
                </a:cubicBezTo>
                <a:lnTo>
                  <a:pt x="14633" y="32100"/>
                </a:lnTo>
                <a:close/>
                <a:moveTo>
                  <a:pt x="12026" y="34969"/>
                </a:moveTo>
                <a:cubicBezTo>
                  <a:pt x="11549" y="35374"/>
                  <a:pt x="11037" y="35791"/>
                  <a:pt x="10502" y="36196"/>
                </a:cubicBezTo>
                <a:lnTo>
                  <a:pt x="10966" y="36815"/>
                </a:lnTo>
                <a:cubicBezTo>
                  <a:pt x="11514" y="36398"/>
                  <a:pt x="12061" y="35981"/>
                  <a:pt x="12550" y="35565"/>
                </a:cubicBezTo>
                <a:lnTo>
                  <a:pt x="12026" y="34969"/>
                </a:lnTo>
                <a:close/>
                <a:moveTo>
                  <a:pt x="8882" y="37315"/>
                </a:moveTo>
                <a:cubicBezTo>
                  <a:pt x="8347" y="37636"/>
                  <a:pt x="7787" y="37982"/>
                  <a:pt x="7204" y="38303"/>
                </a:cubicBezTo>
                <a:lnTo>
                  <a:pt x="7597" y="38994"/>
                </a:lnTo>
                <a:cubicBezTo>
                  <a:pt x="8192" y="38648"/>
                  <a:pt x="8763" y="38303"/>
                  <a:pt x="9299" y="37970"/>
                </a:cubicBezTo>
                <a:lnTo>
                  <a:pt x="8882" y="37315"/>
                </a:lnTo>
                <a:close/>
                <a:moveTo>
                  <a:pt x="5465" y="39220"/>
                </a:moveTo>
                <a:cubicBezTo>
                  <a:pt x="4882" y="39494"/>
                  <a:pt x="4287" y="39768"/>
                  <a:pt x="3679" y="40030"/>
                </a:cubicBezTo>
                <a:lnTo>
                  <a:pt x="3989" y="40744"/>
                </a:lnTo>
                <a:cubicBezTo>
                  <a:pt x="4620" y="40482"/>
                  <a:pt x="5227" y="40196"/>
                  <a:pt x="5799" y="39910"/>
                </a:cubicBezTo>
                <a:lnTo>
                  <a:pt x="5465" y="39220"/>
                </a:lnTo>
                <a:close/>
                <a:moveTo>
                  <a:pt x="1846" y="40780"/>
                </a:moveTo>
                <a:cubicBezTo>
                  <a:pt x="1239" y="41018"/>
                  <a:pt x="620" y="41244"/>
                  <a:pt x="0" y="41446"/>
                </a:cubicBezTo>
                <a:lnTo>
                  <a:pt x="250" y="42196"/>
                </a:lnTo>
                <a:cubicBezTo>
                  <a:pt x="893" y="41982"/>
                  <a:pt x="1512" y="41744"/>
                  <a:pt x="2132" y="41506"/>
                </a:cubicBezTo>
                <a:lnTo>
                  <a:pt x="1846" y="40780"/>
                </a:ln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6271449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15"/>
        <p:cNvGrpSpPr/>
        <p:nvPr/>
      </p:nvGrpSpPr>
      <p:grpSpPr>
        <a:xfrm>
          <a:off x="0" y="0"/>
          <a:ext cx="0" cy="0"/>
          <a:chOff x="0" y="0"/>
          <a:chExt cx="0" cy="0"/>
        </a:xfrm>
      </p:grpSpPr>
      <p:sp>
        <p:nvSpPr>
          <p:cNvPr id="216" name="Google Shape;216;p28"/>
          <p:cNvSpPr txBox="1">
            <a:spLocks noGrp="1"/>
          </p:cNvSpPr>
          <p:nvPr>
            <p:ph type="title"/>
          </p:nvPr>
        </p:nvSpPr>
        <p:spPr>
          <a:xfrm>
            <a:off x="2629600" y="593367"/>
            <a:ext cx="6932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217" name="Google Shape;217;p28"/>
          <p:cNvSpPr txBox="1">
            <a:spLocks noGrp="1"/>
          </p:cNvSpPr>
          <p:nvPr>
            <p:ph type="subTitle" idx="1"/>
          </p:nvPr>
        </p:nvSpPr>
        <p:spPr>
          <a:xfrm>
            <a:off x="4897200" y="3684467"/>
            <a:ext cx="2397600" cy="93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2133"/>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218" name="Google Shape;218;p28"/>
          <p:cNvSpPr txBox="1">
            <a:spLocks noGrp="1"/>
          </p:cNvSpPr>
          <p:nvPr>
            <p:ph type="subTitle" idx="2"/>
          </p:nvPr>
        </p:nvSpPr>
        <p:spPr>
          <a:xfrm>
            <a:off x="4897200" y="2846267"/>
            <a:ext cx="2397600" cy="4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b="1">
                <a:latin typeface="Quicksand"/>
                <a:ea typeface="Quicksand"/>
                <a:cs typeface="Quicksand"/>
                <a:sym typeface="Quicksand"/>
              </a:defRPr>
            </a:lvl1pPr>
            <a:lvl2pPr lvl="1" algn="ctr" rtl="0">
              <a:lnSpc>
                <a:spcPct val="100000"/>
              </a:lnSpc>
              <a:spcBef>
                <a:spcPts val="0"/>
              </a:spcBef>
              <a:spcAft>
                <a:spcPts val="0"/>
              </a:spcAft>
              <a:buNone/>
              <a:defRPr sz="2133" b="1">
                <a:latin typeface="Quicksand"/>
                <a:ea typeface="Quicksand"/>
                <a:cs typeface="Quicksand"/>
                <a:sym typeface="Quicksand"/>
              </a:defRPr>
            </a:lvl2pPr>
            <a:lvl3pPr lvl="2" algn="ctr" rtl="0">
              <a:lnSpc>
                <a:spcPct val="100000"/>
              </a:lnSpc>
              <a:spcBef>
                <a:spcPts val="0"/>
              </a:spcBef>
              <a:spcAft>
                <a:spcPts val="0"/>
              </a:spcAft>
              <a:buNone/>
              <a:defRPr sz="2133" b="1">
                <a:latin typeface="Quicksand"/>
                <a:ea typeface="Quicksand"/>
                <a:cs typeface="Quicksand"/>
                <a:sym typeface="Quicksand"/>
              </a:defRPr>
            </a:lvl3pPr>
            <a:lvl4pPr lvl="3" algn="ctr" rtl="0">
              <a:lnSpc>
                <a:spcPct val="100000"/>
              </a:lnSpc>
              <a:spcBef>
                <a:spcPts val="0"/>
              </a:spcBef>
              <a:spcAft>
                <a:spcPts val="0"/>
              </a:spcAft>
              <a:buNone/>
              <a:defRPr sz="2133" b="1">
                <a:latin typeface="Quicksand"/>
                <a:ea typeface="Quicksand"/>
                <a:cs typeface="Quicksand"/>
                <a:sym typeface="Quicksand"/>
              </a:defRPr>
            </a:lvl4pPr>
            <a:lvl5pPr lvl="4" algn="ctr" rtl="0">
              <a:lnSpc>
                <a:spcPct val="100000"/>
              </a:lnSpc>
              <a:spcBef>
                <a:spcPts val="0"/>
              </a:spcBef>
              <a:spcAft>
                <a:spcPts val="0"/>
              </a:spcAft>
              <a:buNone/>
              <a:defRPr sz="2133" b="1">
                <a:latin typeface="Quicksand"/>
                <a:ea typeface="Quicksand"/>
                <a:cs typeface="Quicksand"/>
                <a:sym typeface="Quicksand"/>
              </a:defRPr>
            </a:lvl5pPr>
            <a:lvl6pPr lvl="5" algn="ctr" rtl="0">
              <a:lnSpc>
                <a:spcPct val="100000"/>
              </a:lnSpc>
              <a:spcBef>
                <a:spcPts val="0"/>
              </a:spcBef>
              <a:spcAft>
                <a:spcPts val="0"/>
              </a:spcAft>
              <a:buNone/>
              <a:defRPr sz="2133" b="1">
                <a:latin typeface="Quicksand"/>
                <a:ea typeface="Quicksand"/>
                <a:cs typeface="Quicksand"/>
                <a:sym typeface="Quicksand"/>
              </a:defRPr>
            </a:lvl6pPr>
            <a:lvl7pPr lvl="6" algn="ctr" rtl="0">
              <a:lnSpc>
                <a:spcPct val="100000"/>
              </a:lnSpc>
              <a:spcBef>
                <a:spcPts val="0"/>
              </a:spcBef>
              <a:spcAft>
                <a:spcPts val="0"/>
              </a:spcAft>
              <a:buNone/>
              <a:defRPr sz="2133" b="1">
                <a:latin typeface="Quicksand"/>
                <a:ea typeface="Quicksand"/>
                <a:cs typeface="Quicksand"/>
                <a:sym typeface="Quicksand"/>
              </a:defRPr>
            </a:lvl7pPr>
            <a:lvl8pPr lvl="7" algn="ctr" rtl="0">
              <a:lnSpc>
                <a:spcPct val="100000"/>
              </a:lnSpc>
              <a:spcBef>
                <a:spcPts val="0"/>
              </a:spcBef>
              <a:spcAft>
                <a:spcPts val="0"/>
              </a:spcAft>
              <a:buNone/>
              <a:defRPr sz="2133" b="1">
                <a:latin typeface="Quicksand"/>
                <a:ea typeface="Quicksand"/>
                <a:cs typeface="Quicksand"/>
                <a:sym typeface="Quicksand"/>
              </a:defRPr>
            </a:lvl8pPr>
            <a:lvl9pPr lvl="8" algn="ctr" rtl="0">
              <a:lnSpc>
                <a:spcPct val="100000"/>
              </a:lnSpc>
              <a:spcBef>
                <a:spcPts val="0"/>
              </a:spcBef>
              <a:spcAft>
                <a:spcPts val="0"/>
              </a:spcAft>
              <a:buNone/>
              <a:defRPr sz="2133" b="1">
                <a:latin typeface="Quicksand"/>
                <a:ea typeface="Quicksand"/>
                <a:cs typeface="Quicksand"/>
                <a:sym typeface="Quicksand"/>
              </a:defRPr>
            </a:lvl9pPr>
          </a:lstStyle>
          <a:p>
            <a:endParaRPr/>
          </a:p>
        </p:txBody>
      </p:sp>
      <p:sp>
        <p:nvSpPr>
          <p:cNvPr id="219" name="Google Shape;219;p28"/>
          <p:cNvSpPr txBox="1">
            <a:spLocks noGrp="1"/>
          </p:cNvSpPr>
          <p:nvPr>
            <p:ph type="subTitle" idx="3"/>
          </p:nvPr>
        </p:nvSpPr>
        <p:spPr>
          <a:xfrm>
            <a:off x="7813399" y="3684467"/>
            <a:ext cx="2397600" cy="93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2133"/>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220" name="Google Shape;220;p28"/>
          <p:cNvSpPr txBox="1">
            <a:spLocks noGrp="1"/>
          </p:cNvSpPr>
          <p:nvPr>
            <p:ph type="subTitle" idx="4"/>
          </p:nvPr>
        </p:nvSpPr>
        <p:spPr>
          <a:xfrm>
            <a:off x="7813399" y="2846267"/>
            <a:ext cx="2397600" cy="4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b="1">
                <a:latin typeface="Quicksand"/>
                <a:ea typeface="Quicksand"/>
                <a:cs typeface="Quicksand"/>
                <a:sym typeface="Quicksand"/>
              </a:defRPr>
            </a:lvl1pPr>
            <a:lvl2pPr lvl="1" algn="ctr" rtl="0">
              <a:lnSpc>
                <a:spcPct val="100000"/>
              </a:lnSpc>
              <a:spcBef>
                <a:spcPts val="0"/>
              </a:spcBef>
              <a:spcAft>
                <a:spcPts val="0"/>
              </a:spcAft>
              <a:buNone/>
              <a:defRPr sz="2133" b="1">
                <a:latin typeface="Quicksand"/>
                <a:ea typeface="Quicksand"/>
                <a:cs typeface="Quicksand"/>
                <a:sym typeface="Quicksand"/>
              </a:defRPr>
            </a:lvl2pPr>
            <a:lvl3pPr lvl="2" algn="ctr" rtl="0">
              <a:lnSpc>
                <a:spcPct val="100000"/>
              </a:lnSpc>
              <a:spcBef>
                <a:spcPts val="0"/>
              </a:spcBef>
              <a:spcAft>
                <a:spcPts val="0"/>
              </a:spcAft>
              <a:buNone/>
              <a:defRPr sz="2133" b="1">
                <a:latin typeface="Quicksand"/>
                <a:ea typeface="Quicksand"/>
                <a:cs typeface="Quicksand"/>
                <a:sym typeface="Quicksand"/>
              </a:defRPr>
            </a:lvl3pPr>
            <a:lvl4pPr lvl="3" algn="ctr" rtl="0">
              <a:lnSpc>
                <a:spcPct val="100000"/>
              </a:lnSpc>
              <a:spcBef>
                <a:spcPts val="0"/>
              </a:spcBef>
              <a:spcAft>
                <a:spcPts val="0"/>
              </a:spcAft>
              <a:buNone/>
              <a:defRPr sz="2133" b="1">
                <a:latin typeface="Quicksand"/>
                <a:ea typeface="Quicksand"/>
                <a:cs typeface="Quicksand"/>
                <a:sym typeface="Quicksand"/>
              </a:defRPr>
            </a:lvl4pPr>
            <a:lvl5pPr lvl="4" algn="ctr" rtl="0">
              <a:lnSpc>
                <a:spcPct val="100000"/>
              </a:lnSpc>
              <a:spcBef>
                <a:spcPts val="0"/>
              </a:spcBef>
              <a:spcAft>
                <a:spcPts val="0"/>
              </a:spcAft>
              <a:buNone/>
              <a:defRPr sz="2133" b="1">
                <a:latin typeface="Quicksand"/>
                <a:ea typeface="Quicksand"/>
                <a:cs typeface="Quicksand"/>
                <a:sym typeface="Quicksand"/>
              </a:defRPr>
            </a:lvl5pPr>
            <a:lvl6pPr lvl="5" algn="ctr" rtl="0">
              <a:lnSpc>
                <a:spcPct val="100000"/>
              </a:lnSpc>
              <a:spcBef>
                <a:spcPts val="0"/>
              </a:spcBef>
              <a:spcAft>
                <a:spcPts val="0"/>
              </a:spcAft>
              <a:buNone/>
              <a:defRPr sz="2133" b="1">
                <a:latin typeface="Quicksand"/>
                <a:ea typeface="Quicksand"/>
                <a:cs typeface="Quicksand"/>
                <a:sym typeface="Quicksand"/>
              </a:defRPr>
            </a:lvl6pPr>
            <a:lvl7pPr lvl="6" algn="ctr" rtl="0">
              <a:lnSpc>
                <a:spcPct val="100000"/>
              </a:lnSpc>
              <a:spcBef>
                <a:spcPts val="0"/>
              </a:spcBef>
              <a:spcAft>
                <a:spcPts val="0"/>
              </a:spcAft>
              <a:buNone/>
              <a:defRPr sz="2133" b="1">
                <a:latin typeface="Quicksand"/>
                <a:ea typeface="Quicksand"/>
                <a:cs typeface="Quicksand"/>
                <a:sym typeface="Quicksand"/>
              </a:defRPr>
            </a:lvl7pPr>
            <a:lvl8pPr lvl="7" algn="ctr" rtl="0">
              <a:lnSpc>
                <a:spcPct val="100000"/>
              </a:lnSpc>
              <a:spcBef>
                <a:spcPts val="0"/>
              </a:spcBef>
              <a:spcAft>
                <a:spcPts val="0"/>
              </a:spcAft>
              <a:buNone/>
              <a:defRPr sz="2133" b="1">
                <a:latin typeface="Quicksand"/>
                <a:ea typeface="Quicksand"/>
                <a:cs typeface="Quicksand"/>
                <a:sym typeface="Quicksand"/>
              </a:defRPr>
            </a:lvl8pPr>
            <a:lvl9pPr lvl="8" algn="ctr" rtl="0">
              <a:lnSpc>
                <a:spcPct val="100000"/>
              </a:lnSpc>
              <a:spcBef>
                <a:spcPts val="0"/>
              </a:spcBef>
              <a:spcAft>
                <a:spcPts val="0"/>
              </a:spcAft>
              <a:buNone/>
              <a:defRPr sz="2133" b="1">
                <a:latin typeface="Quicksand"/>
                <a:ea typeface="Quicksand"/>
                <a:cs typeface="Quicksand"/>
                <a:sym typeface="Quicksand"/>
              </a:defRPr>
            </a:lvl9pPr>
          </a:lstStyle>
          <a:p>
            <a:endParaRPr/>
          </a:p>
        </p:txBody>
      </p:sp>
      <p:sp>
        <p:nvSpPr>
          <p:cNvPr id="221" name="Google Shape;221;p28"/>
          <p:cNvSpPr txBox="1">
            <a:spLocks noGrp="1"/>
          </p:cNvSpPr>
          <p:nvPr>
            <p:ph type="subTitle" idx="5"/>
          </p:nvPr>
        </p:nvSpPr>
        <p:spPr>
          <a:xfrm>
            <a:off x="1980999" y="3684467"/>
            <a:ext cx="2397600" cy="93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2133"/>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222" name="Google Shape;222;p28"/>
          <p:cNvSpPr txBox="1">
            <a:spLocks noGrp="1"/>
          </p:cNvSpPr>
          <p:nvPr>
            <p:ph type="subTitle" idx="6"/>
          </p:nvPr>
        </p:nvSpPr>
        <p:spPr>
          <a:xfrm>
            <a:off x="1980999" y="2846267"/>
            <a:ext cx="2397600" cy="4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b="1">
                <a:latin typeface="Quicksand"/>
                <a:ea typeface="Quicksand"/>
                <a:cs typeface="Quicksand"/>
                <a:sym typeface="Quicksand"/>
              </a:defRPr>
            </a:lvl1pPr>
            <a:lvl2pPr lvl="1" algn="ctr" rtl="0">
              <a:lnSpc>
                <a:spcPct val="100000"/>
              </a:lnSpc>
              <a:spcBef>
                <a:spcPts val="0"/>
              </a:spcBef>
              <a:spcAft>
                <a:spcPts val="0"/>
              </a:spcAft>
              <a:buNone/>
              <a:defRPr sz="2133" b="1">
                <a:latin typeface="Quicksand"/>
                <a:ea typeface="Quicksand"/>
                <a:cs typeface="Quicksand"/>
                <a:sym typeface="Quicksand"/>
              </a:defRPr>
            </a:lvl2pPr>
            <a:lvl3pPr lvl="2" algn="ctr" rtl="0">
              <a:lnSpc>
                <a:spcPct val="100000"/>
              </a:lnSpc>
              <a:spcBef>
                <a:spcPts val="0"/>
              </a:spcBef>
              <a:spcAft>
                <a:spcPts val="0"/>
              </a:spcAft>
              <a:buNone/>
              <a:defRPr sz="2133" b="1">
                <a:latin typeface="Quicksand"/>
                <a:ea typeface="Quicksand"/>
                <a:cs typeface="Quicksand"/>
                <a:sym typeface="Quicksand"/>
              </a:defRPr>
            </a:lvl3pPr>
            <a:lvl4pPr lvl="3" algn="ctr" rtl="0">
              <a:lnSpc>
                <a:spcPct val="100000"/>
              </a:lnSpc>
              <a:spcBef>
                <a:spcPts val="0"/>
              </a:spcBef>
              <a:spcAft>
                <a:spcPts val="0"/>
              </a:spcAft>
              <a:buNone/>
              <a:defRPr sz="2133" b="1">
                <a:latin typeface="Quicksand"/>
                <a:ea typeface="Quicksand"/>
                <a:cs typeface="Quicksand"/>
                <a:sym typeface="Quicksand"/>
              </a:defRPr>
            </a:lvl4pPr>
            <a:lvl5pPr lvl="4" algn="ctr" rtl="0">
              <a:lnSpc>
                <a:spcPct val="100000"/>
              </a:lnSpc>
              <a:spcBef>
                <a:spcPts val="0"/>
              </a:spcBef>
              <a:spcAft>
                <a:spcPts val="0"/>
              </a:spcAft>
              <a:buNone/>
              <a:defRPr sz="2133" b="1">
                <a:latin typeface="Quicksand"/>
                <a:ea typeface="Quicksand"/>
                <a:cs typeface="Quicksand"/>
                <a:sym typeface="Quicksand"/>
              </a:defRPr>
            </a:lvl5pPr>
            <a:lvl6pPr lvl="5" algn="ctr" rtl="0">
              <a:lnSpc>
                <a:spcPct val="100000"/>
              </a:lnSpc>
              <a:spcBef>
                <a:spcPts val="0"/>
              </a:spcBef>
              <a:spcAft>
                <a:spcPts val="0"/>
              </a:spcAft>
              <a:buNone/>
              <a:defRPr sz="2133" b="1">
                <a:latin typeface="Quicksand"/>
                <a:ea typeface="Quicksand"/>
                <a:cs typeface="Quicksand"/>
                <a:sym typeface="Quicksand"/>
              </a:defRPr>
            </a:lvl6pPr>
            <a:lvl7pPr lvl="6" algn="ctr" rtl="0">
              <a:lnSpc>
                <a:spcPct val="100000"/>
              </a:lnSpc>
              <a:spcBef>
                <a:spcPts val="0"/>
              </a:spcBef>
              <a:spcAft>
                <a:spcPts val="0"/>
              </a:spcAft>
              <a:buNone/>
              <a:defRPr sz="2133" b="1">
                <a:latin typeface="Quicksand"/>
                <a:ea typeface="Quicksand"/>
                <a:cs typeface="Quicksand"/>
                <a:sym typeface="Quicksand"/>
              </a:defRPr>
            </a:lvl7pPr>
            <a:lvl8pPr lvl="7" algn="ctr" rtl="0">
              <a:lnSpc>
                <a:spcPct val="100000"/>
              </a:lnSpc>
              <a:spcBef>
                <a:spcPts val="0"/>
              </a:spcBef>
              <a:spcAft>
                <a:spcPts val="0"/>
              </a:spcAft>
              <a:buNone/>
              <a:defRPr sz="2133" b="1">
                <a:latin typeface="Quicksand"/>
                <a:ea typeface="Quicksand"/>
                <a:cs typeface="Quicksand"/>
                <a:sym typeface="Quicksand"/>
              </a:defRPr>
            </a:lvl8pPr>
            <a:lvl9pPr lvl="8" algn="ctr" rtl="0">
              <a:lnSpc>
                <a:spcPct val="100000"/>
              </a:lnSpc>
              <a:spcBef>
                <a:spcPts val="0"/>
              </a:spcBef>
              <a:spcAft>
                <a:spcPts val="0"/>
              </a:spcAft>
              <a:buNone/>
              <a:defRPr sz="2133" b="1">
                <a:latin typeface="Quicksand"/>
                <a:ea typeface="Quicksand"/>
                <a:cs typeface="Quicksand"/>
                <a:sym typeface="Quicksand"/>
              </a:defRPr>
            </a:lvl9pPr>
          </a:lstStyle>
          <a:p>
            <a:endParaRPr/>
          </a:p>
        </p:txBody>
      </p:sp>
      <p:sp>
        <p:nvSpPr>
          <p:cNvPr id="223" name="Google Shape;223;p28"/>
          <p:cNvSpPr/>
          <p:nvPr/>
        </p:nvSpPr>
        <p:spPr>
          <a:xfrm rot="10800000" flipH="1">
            <a:off x="-431799" y="-243189"/>
            <a:ext cx="1803033" cy="2005621"/>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4" name="Google Shape;224;p28"/>
          <p:cNvSpPr/>
          <p:nvPr/>
        </p:nvSpPr>
        <p:spPr>
          <a:xfrm rot="10800000">
            <a:off x="10820752" y="-243189"/>
            <a:ext cx="1803033" cy="2005621"/>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5" name="Google Shape;225;p28"/>
          <p:cNvSpPr/>
          <p:nvPr/>
        </p:nvSpPr>
        <p:spPr>
          <a:xfrm rot="10800000">
            <a:off x="10897522" y="5054625"/>
            <a:ext cx="1294493" cy="1803359"/>
          </a:xfrm>
          <a:custGeom>
            <a:avLst/>
            <a:gdLst/>
            <a:ahLst/>
            <a:cxnLst/>
            <a:rect l="l" t="t" r="r" b="b"/>
            <a:pathLst>
              <a:path w="30290" h="42197" extrusionOk="0">
                <a:moveTo>
                  <a:pt x="29611" y="1"/>
                </a:moveTo>
                <a:cubicBezTo>
                  <a:pt x="29254" y="548"/>
                  <a:pt x="28944" y="1156"/>
                  <a:pt x="28647" y="1787"/>
                </a:cubicBezTo>
                <a:lnTo>
                  <a:pt x="29361" y="2108"/>
                </a:lnTo>
                <a:cubicBezTo>
                  <a:pt x="29647" y="1513"/>
                  <a:pt x="29957" y="953"/>
                  <a:pt x="30290" y="418"/>
                </a:cubicBezTo>
                <a:lnTo>
                  <a:pt x="29611" y="1"/>
                </a:lnTo>
                <a:close/>
                <a:moveTo>
                  <a:pt x="27909" y="3656"/>
                </a:moveTo>
                <a:cubicBezTo>
                  <a:pt x="27682" y="4251"/>
                  <a:pt x="27492" y="4894"/>
                  <a:pt x="27313" y="5573"/>
                </a:cubicBezTo>
                <a:lnTo>
                  <a:pt x="28063" y="5787"/>
                </a:lnTo>
                <a:cubicBezTo>
                  <a:pt x="28242" y="5120"/>
                  <a:pt x="28444" y="4501"/>
                  <a:pt x="28647" y="3906"/>
                </a:cubicBezTo>
                <a:lnTo>
                  <a:pt x="27909" y="3656"/>
                </a:lnTo>
                <a:close/>
                <a:moveTo>
                  <a:pt x="26837" y="7537"/>
                </a:moveTo>
                <a:cubicBezTo>
                  <a:pt x="26682" y="8180"/>
                  <a:pt x="26551" y="8835"/>
                  <a:pt x="26432" y="9490"/>
                </a:cubicBezTo>
                <a:lnTo>
                  <a:pt x="27206" y="9645"/>
                </a:lnTo>
                <a:cubicBezTo>
                  <a:pt x="27337" y="9002"/>
                  <a:pt x="27456" y="8347"/>
                  <a:pt x="27611" y="7704"/>
                </a:cubicBezTo>
                <a:lnTo>
                  <a:pt x="26837" y="7537"/>
                </a:lnTo>
                <a:close/>
                <a:moveTo>
                  <a:pt x="26075" y="11455"/>
                </a:moveTo>
                <a:cubicBezTo>
                  <a:pt x="25944" y="12109"/>
                  <a:pt x="25825" y="12752"/>
                  <a:pt x="25682" y="13395"/>
                </a:cubicBezTo>
                <a:lnTo>
                  <a:pt x="26456" y="13550"/>
                </a:lnTo>
                <a:cubicBezTo>
                  <a:pt x="26599" y="12919"/>
                  <a:pt x="26718" y="12264"/>
                  <a:pt x="26849" y="11609"/>
                </a:cubicBezTo>
                <a:lnTo>
                  <a:pt x="26075" y="11455"/>
                </a:lnTo>
                <a:close/>
                <a:moveTo>
                  <a:pt x="12687" y="15518"/>
                </a:moveTo>
                <a:cubicBezTo>
                  <a:pt x="12420" y="15518"/>
                  <a:pt x="12158" y="15553"/>
                  <a:pt x="11907" y="15622"/>
                </a:cubicBezTo>
                <a:lnTo>
                  <a:pt x="12133" y="16384"/>
                </a:lnTo>
                <a:cubicBezTo>
                  <a:pt x="12305" y="16339"/>
                  <a:pt x="12486" y="16316"/>
                  <a:pt x="12675" y="16316"/>
                </a:cubicBezTo>
                <a:cubicBezTo>
                  <a:pt x="13034" y="16316"/>
                  <a:pt x="13417" y="16398"/>
                  <a:pt x="13800" y="16562"/>
                </a:cubicBezTo>
                <a:lnTo>
                  <a:pt x="14109" y="15836"/>
                </a:lnTo>
                <a:cubicBezTo>
                  <a:pt x="13640" y="15624"/>
                  <a:pt x="13155" y="15518"/>
                  <a:pt x="12687" y="15518"/>
                </a:cubicBezTo>
                <a:close/>
                <a:moveTo>
                  <a:pt x="25254" y="15300"/>
                </a:moveTo>
                <a:cubicBezTo>
                  <a:pt x="25075" y="15991"/>
                  <a:pt x="24884" y="16586"/>
                  <a:pt x="24682" y="17158"/>
                </a:cubicBezTo>
                <a:lnTo>
                  <a:pt x="25408" y="17420"/>
                </a:lnTo>
                <a:cubicBezTo>
                  <a:pt x="25611" y="16848"/>
                  <a:pt x="25825" y="16217"/>
                  <a:pt x="26016" y="15491"/>
                </a:cubicBezTo>
                <a:lnTo>
                  <a:pt x="25254" y="15300"/>
                </a:lnTo>
                <a:close/>
                <a:moveTo>
                  <a:pt x="10204" y="17039"/>
                </a:moveTo>
                <a:cubicBezTo>
                  <a:pt x="9823" y="17622"/>
                  <a:pt x="9490" y="18277"/>
                  <a:pt x="9275" y="18896"/>
                </a:cubicBezTo>
                <a:lnTo>
                  <a:pt x="10014" y="19146"/>
                </a:lnTo>
                <a:cubicBezTo>
                  <a:pt x="10228" y="18586"/>
                  <a:pt x="10502" y="18003"/>
                  <a:pt x="10859" y="17467"/>
                </a:cubicBezTo>
                <a:lnTo>
                  <a:pt x="10204" y="17039"/>
                </a:lnTo>
                <a:close/>
                <a:moveTo>
                  <a:pt x="15800" y="17122"/>
                </a:moveTo>
                <a:lnTo>
                  <a:pt x="15205" y="17646"/>
                </a:lnTo>
                <a:cubicBezTo>
                  <a:pt x="15598" y="18098"/>
                  <a:pt x="15943" y="18610"/>
                  <a:pt x="16205" y="19229"/>
                </a:cubicBezTo>
                <a:lnTo>
                  <a:pt x="16919" y="18896"/>
                </a:lnTo>
                <a:cubicBezTo>
                  <a:pt x="16610" y="18229"/>
                  <a:pt x="16241" y="17634"/>
                  <a:pt x="15800" y="17122"/>
                </a:cubicBezTo>
                <a:close/>
                <a:moveTo>
                  <a:pt x="23861" y="18896"/>
                </a:moveTo>
                <a:cubicBezTo>
                  <a:pt x="23527" y="19491"/>
                  <a:pt x="23170" y="19979"/>
                  <a:pt x="22777" y="20432"/>
                </a:cubicBezTo>
                <a:lnTo>
                  <a:pt x="23349" y="20968"/>
                </a:lnTo>
                <a:cubicBezTo>
                  <a:pt x="23801" y="20480"/>
                  <a:pt x="24194" y="19920"/>
                  <a:pt x="24539" y="19289"/>
                </a:cubicBezTo>
                <a:lnTo>
                  <a:pt x="23861" y="18896"/>
                </a:lnTo>
                <a:close/>
                <a:moveTo>
                  <a:pt x="9752" y="20932"/>
                </a:moveTo>
                <a:lnTo>
                  <a:pt x="8954" y="20991"/>
                </a:lnTo>
                <a:cubicBezTo>
                  <a:pt x="9025" y="21813"/>
                  <a:pt x="9335" y="22480"/>
                  <a:pt x="9894" y="23004"/>
                </a:cubicBezTo>
                <a:lnTo>
                  <a:pt x="10430" y="22420"/>
                </a:lnTo>
                <a:cubicBezTo>
                  <a:pt x="10025" y="22051"/>
                  <a:pt x="9799" y="21551"/>
                  <a:pt x="9752" y="20932"/>
                </a:cubicBezTo>
                <a:close/>
                <a:moveTo>
                  <a:pt x="21336" y="21587"/>
                </a:moveTo>
                <a:cubicBezTo>
                  <a:pt x="20836" y="21908"/>
                  <a:pt x="20265" y="22158"/>
                  <a:pt x="19646" y="22337"/>
                </a:cubicBezTo>
                <a:lnTo>
                  <a:pt x="19872" y="23099"/>
                </a:lnTo>
                <a:cubicBezTo>
                  <a:pt x="20551" y="22885"/>
                  <a:pt x="21194" y="22623"/>
                  <a:pt x="21741" y="22265"/>
                </a:cubicBezTo>
                <a:lnTo>
                  <a:pt x="21336" y="21587"/>
                </a:lnTo>
                <a:close/>
                <a:moveTo>
                  <a:pt x="17574" y="20861"/>
                </a:moveTo>
                <a:lnTo>
                  <a:pt x="16800" y="21027"/>
                </a:lnTo>
                <a:cubicBezTo>
                  <a:pt x="16919" y="21623"/>
                  <a:pt x="17014" y="22265"/>
                  <a:pt x="17038" y="22932"/>
                </a:cubicBezTo>
                <a:lnTo>
                  <a:pt x="17145" y="22932"/>
                </a:lnTo>
                <a:cubicBezTo>
                  <a:pt x="16681" y="23016"/>
                  <a:pt x="16252" y="23099"/>
                  <a:pt x="15836" y="23158"/>
                </a:cubicBezTo>
                <a:lnTo>
                  <a:pt x="15943" y="23932"/>
                </a:lnTo>
                <a:cubicBezTo>
                  <a:pt x="16550" y="23837"/>
                  <a:pt x="17217" y="23718"/>
                  <a:pt x="17931" y="23551"/>
                </a:cubicBezTo>
                <a:lnTo>
                  <a:pt x="17788" y="22885"/>
                </a:lnTo>
                <a:lnTo>
                  <a:pt x="17824" y="22885"/>
                </a:lnTo>
                <a:cubicBezTo>
                  <a:pt x="17800" y="22182"/>
                  <a:pt x="17705" y="21503"/>
                  <a:pt x="17574" y="20861"/>
                </a:cubicBezTo>
                <a:close/>
                <a:moveTo>
                  <a:pt x="12026" y="23158"/>
                </a:moveTo>
                <a:lnTo>
                  <a:pt x="11859" y="23932"/>
                </a:lnTo>
                <a:cubicBezTo>
                  <a:pt x="12383" y="24051"/>
                  <a:pt x="13002" y="24111"/>
                  <a:pt x="13681" y="24111"/>
                </a:cubicBezTo>
                <a:cubicBezTo>
                  <a:pt x="13752" y="24111"/>
                  <a:pt x="13847" y="24111"/>
                  <a:pt x="13931" y="24087"/>
                </a:cubicBezTo>
                <a:lnTo>
                  <a:pt x="13919" y="23301"/>
                </a:lnTo>
                <a:lnTo>
                  <a:pt x="13693" y="23301"/>
                </a:lnTo>
                <a:cubicBezTo>
                  <a:pt x="13073" y="23301"/>
                  <a:pt x="12502" y="23254"/>
                  <a:pt x="12026" y="23158"/>
                </a:cubicBezTo>
                <a:close/>
                <a:moveTo>
                  <a:pt x="16991" y="24861"/>
                </a:moveTo>
                <a:cubicBezTo>
                  <a:pt x="16955" y="25492"/>
                  <a:pt x="16872" y="26147"/>
                  <a:pt x="16752" y="26802"/>
                </a:cubicBezTo>
                <a:lnTo>
                  <a:pt x="17526" y="26933"/>
                </a:lnTo>
                <a:cubicBezTo>
                  <a:pt x="17645" y="26254"/>
                  <a:pt x="17741" y="25575"/>
                  <a:pt x="17788" y="24921"/>
                </a:cubicBezTo>
                <a:lnTo>
                  <a:pt x="16991" y="24861"/>
                </a:lnTo>
                <a:close/>
                <a:moveTo>
                  <a:pt x="16348" y="28671"/>
                </a:moveTo>
                <a:cubicBezTo>
                  <a:pt x="16169" y="29266"/>
                  <a:pt x="15931" y="29862"/>
                  <a:pt x="15633" y="30445"/>
                </a:cubicBezTo>
                <a:lnTo>
                  <a:pt x="16324" y="30802"/>
                </a:lnTo>
                <a:cubicBezTo>
                  <a:pt x="16633" y="30195"/>
                  <a:pt x="16895" y="29552"/>
                  <a:pt x="17086" y="28897"/>
                </a:cubicBezTo>
                <a:lnTo>
                  <a:pt x="16348" y="28671"/>
                </a:lnTo>
                <a:close/>
                <a:moveTo>
                  <a:pt x="14633" y="32100"/>
                </a:moveTo>
                <a:cubicBezTo>
                  <a:pt x="14276" y="32600"/>
                  <a:pt x="13859" y="33112"/>
                  <a:pt x="13407" y="33600"/>
                </a:cubicBezTo>
                <a:lnTo>
                  <a:pt x="13990" y="34136"/>
                </a:lnTo>
                <a:cubicBezTo>
                  <a:pt x="14455" y="33612"/>
                  <a:pt x="14883" y="33100"/>
                  <a:pt x="15276" y="32564"/>
                </a:cubicBezTo>
                <a:lnTo>
                  <a:pt x="14633" y="32100"/>
                </a:lnTo>
                <a:close/>
                <a:moveTo>
                  <a:pt x="12026" y="34969"/>
                </a:moveTo>
                <a:cubicBezTo>
                  <a:pt x="11549" y="35374"/>
                  <a:pt x="11037" y="35791"/>
                  <a:pt x="10502" y="36196"/>
                </a:cubicBezTo>
                <a:lnTo>
                  <a:pt x="10966" y="36815"/>
                </a:lnTo>
                <a:cubicBezTo>
                  <a:pt x="11514" y="36398"/>
                  <a:pt x="12061" y="35981"/>
                  <a:pt x="12550" y="35565"/>
                </a:cubicBezTo>
                <a:lnTo>
                  <a:pt x="12026" y="34969"/>
                </a:lnTo>
                <a:close/>
                <a:moveTo>
                  <a:pt x="8882" y="37315"/>
                </a:moveTo>
                <a:cubicBezTo>
                  <a:pt x="8347" y="37636"/>
                  <a:pt x="7787" y="37982"/>
                  <a:pt x="7204" y="38303"/>
                </a:cubicBezTo>
                <a:lnTo>
                  <a:pt x="7597" y="38994"/>
                </a:lnTo>
                <a:cubicBezTo>
                  <a:pt x="8192" y="38648"/>
                  <a:pt x="8763" y="38303"/>
                  <a:pt x="9299" y="37970"/>
                </a:cubicBezTo>
                <a:lnTo>
                  <a:pt x="8882" y="37315"/>
                </a:lnTo>
                <a:close/>
                <a:moveTo>
                  <a:pt x="5465" y="39220"/>
                </a:moveTo>
                <a:cubicBezTo>
                  <a:pt x="4882" y="39494"/>
                  <a:pt x="4287" y="39768"/>
                  <a:pt x="3679" y="40030"/>
                </a:cubicBezTo>
                <a:lnTo>
                  <a:pt x="3989" y="40744"/>
                </a:lnTo>
                <a:cubicBezTo>
                  <a:pt x="4620" y="40482"/>
                  <a:pt x="5227" y="40196"/>
                  <a:pt x="5799" y="39910"/>
                </a:cubicBezTo>
                <a:lnTo>
                  <a:pt x="5465" y="39220"/>
                </a:lnTo>
                <a:close/>
                <a:moveTo>
                  <a:pt x="1846" y="40780"/>
                </a:moveTo>
                <a:cubicBezTo>
                  <a:pt x="1239" y="41018"/>
                  <a:pt x="620" y="41244"/>
                  <a:pt x="0" y="41446"/>
                </a:cubicBezTo>
                <a:lnTo>
                  <a:pt x="250" y="42196"/>
                </a:lnTo>
                <a:cubicBezTo>
                  <a:pt x="893" y="41982"/>
                  <a:pt x="1512" y="41744"/>
                  <a:pt x="2132" y="41506"/>
                </a:cubicBezTo>
                <a:lnTo>
                  <a:pt x="1846" y="40780"/>
                </a:ln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6" name="Google Shape;226;p28"/>
          <p:cNvSpPr/>
          <p:nvPr/>
        </p:nvSpPr>
        <p:spPr>
          <a:xfrm rot="10800000" flipH="1">
            <a:off x="-12" y="5054625"/>
            <a:ext cx="1294493" cy="1803359"/>
          </a:xfrm>
          <a:custGeom>
            <a:avLst/>
            <a:gdLst/>
            <a:ahLst/>
            <a:cxnLst/>
            <a:rect l="l" t="t" r="r" b="b"/>
            <a:pathLst>
              <a:path w="30290" h="42197" extrusionOk="0">
                <a:moveTo>
                  <a:pt x="29611" y="1"/>
                </a:moveTo>
                <a:cubicBezTo>
                  <a:pt x="29254" y="548"/>
                  <a:pt x="28944" y="1156"/>
                  <a:pt x="28647" y="1787"/>
                </a:cubicBezTo>
                <a:lnTo>
                  <a:pt x="29361" y="2108"/>
                </a:lnTo>
                <a:cubicBezTo>
                  <a:pt x="29647" y="1513"/>
                  <a:pt x="29957" y="953"/>
                  <a:pt x="30290" y="418"/>
                </a:cubicBezTo>
                <a:lnTo>
                  <a:pt x="29611" y="1"/>
                </a:lnTo>
                <a:close/>
                <a:moveTo>
                  <a:pt x="27909" y="3656"/>
                </a:moveTo>
                <a:cubicBezTo>
                  <a:pt x="27682" y="4251"/>
                  <a:pt x="27492" y="4894"/>
                  <a:pt x="27313" y="5573"/>
                </a:cubicBezTo>
                <a:lnTo>
                  <a:pt x="28063" y="5787"/>
                </a:lnTo>
                <a:cubicBezTo>
                  <a:pt x="28242" y="5120"/>
                  <a:pt x="28444" y="4501"/>
                  <a:pt x="28647" y="3906"/>
                </a:cubicBezTo>
                <a:lnTo>
                  <a:pt x="27909" y="3656"/>
                </a:lnTo>
                <a:close/>
                <a:moveTo>
                  <a:pt x="26837" y="7537"/>
                </a:moveTo>
                <a:cubicBezTo>
                  <a:pt x="26682" y="8180"/>
                  <a:pt x="26551" y="8835"/>
                  <a:pt x="26432" y="9490"/>
                </a:cubicBezTo>
                <a:lnTo>
                  <a:pt x="27206" y="9645"/>
                </a:lnTo>
                <a:cubicBezTo>
                  <a:pt x="27337" y="9002"/>
                  <a:pt x="27456" y="8347"/>
                  <a:pt x="27611" y="7704"/>
                </a:cubicBezTo>
                <a:lnTo>
                  <a:pt x="26837" y="7537"/>
                </a:lnTo>
                <a:close/>
                <a:moveTo>
                  <a:pt x="26075" y="11455"/>
                </a:moveTo>
                <a:cubicBezTo>
                  <a:pt x="25944" y="12109"/>
                  <a:pt x="25825" y="12752"/>
                  <a:pt x="25682" y="13395"/>
                </a:cubicBezTo>
                <a:lnTo>
                  <a:pt x="26456" y="13550"/>
                </a:lnTo>
                <a:cubicBezTo>
                  <a:pt x="26599" y="12919"/>
                  <a:pt x="26718" y="12264"/>
                  <a:pt x="26849" y="11609"/>
                </a:cubicBezTo>
                <a:lnTo>
                  <a:pt x="26075" y="11455"/>
                </a:lnTo>
                <a:close/>
                <a:moveTo>
                  <a:pt x="12687" y="15518"/>
                </a:moveTo>
                <a:cubicBezTo>
                  <a:pt x="12420" y="15518"/>
                  <a:pt x="12158" y="15553"/>
                  <a:pt x="11907" y="15622"/>
                </a:cubicBezTo>
                <a:lnTo>
                  <a:pt x="12133" y="16384"/>
                </a:lnTo>
                <a:cubicBezTo>
                  <a:pt x="12305" y="16339"/>
                  <a:pt x="12486" y="16316"/>
                  <a:pt x="12675" y="16316"/>
                </a:cubicBezTo>
                <a:cubicBezTo>
                  <a:pt x="13034" y="16316"/>
                  <a:pt x="13417" y="16398"/>
                  <a:pt x="13800" y="16562"/>
                </a:cubicBezTo>
                <a:lnTo>
                  <a:pt x="14109" y="15836"/>
                </a:lnTo>
                <a:cubicBezTo>
                  <a:pt x="13640" y="15624"/>
                  <a:pt x="13155" y="15518"/>
                  <a:pt x="12687" y="15518"/>
                </a:cubicBezTo>
                <a:close/>
                <a:moveTo>
                  <a:pt x="25254" y="15300"/>
                </a:moveTo>
                <a:cubicBezTo>
                  <a:pt x="25075" y="15991"/>
                  <a:pt x="24884" y="16586"/>
                  <a:pt x="24682" y="17158"/>
                </a:cubicBezTo>
                <a:lnTo>
                  <a:pt x="25408" y="17420"/>
                </a:lnTo>
                <a:cubicBezTo>
                  <a:pt x="25611" y="16848"/>
                  <a:pt x="25825" y="16217"/>
                  <a:pt x="26016" y="15491"/>
                </a:cubicBezTo>
                <a:lnTo>
                  <a:pt x="25254" y="15300"/>
                </a:lnTo>
                <a:close/>
                <a:moveTo>
                  <a:pt x="10204" y="17039"/>
                </a:moveTo>
                <a:cubicBezTo>
                  <a:pt x="9823" y="17622"/>
                  <a:pt x="9490" y="18277"/>
                  <a:pt x="9275" y="18896"/>
                </a:cubicBezTo>
                <a:lnTo>
                  <a:pt x="10014" y="19146"/>
                </a:lnTo>
                <a:cubicBezTo>
                  <a:pt x="10228" y="18586"/>
                  <a:pt x="10502" y="18003"/>
                  <a:pt x="10859" y="17467"/>
                </a:cubicBezTo>
                <a:lnTo>
                  <a:pt x="10204" y="17039"/>
                </a:lnTo>
                <a:close/>
                <a:moveTo>
                  <a:pt x="15800" y="17122"/>
                </a:moveTo>
                <a:lnTo>
                  <a:pt x="15205" y="17646"/>
                </a:lnTo>
                <a:cubicBezTo>
                  <a:pt x="15598" y="18098"/>
                  <a:pt x="15943" y="18610"/>
                  <a:pt x="16205" y="19229"/>
                </a:cubicBezTo>
                <a:lnTo>
                  <a:pt x="16919" y="18896"/>
                </a:lnTo>
                <a:cubicBezTo>
                  <a:pt x="16610" y="18229"/>
                  <a:pt x="16241" y="17634"/>
                  <a:pt x="15800" y="17122"/>
                </a:cubicBezTo>
                <a:close/>
                <a:moveTo>
                  <a:pt x="23861" y="18896"/>
                </a:moveTo>
                <a:cubicBezTo>
                  <a:pt x="23527" y="19491"/>
                  <a:pt x="23170" y="19979"/>
                  <a:pt x="22777" y="20432"/>
                </a:cubicBezTo>
                <a:lnTo>
                  <a:pt x="23349" y="20968"/>
                </a:lnTo>
                <a:cubicBezTo>
                  <a:pt x="23801" y="20480"/>
                  <a:pt x="24194" y="19920"/>
                  <a:pt x="24539" y="19289"/>
                </a:cubicBezTo>
                <a:lnTo>
                  <a:pt x="23861" y="18896"/>
                </a:lnTo>
                <a:close/>
                <a:moveTo>
                  <a:pt x="9752" y="20932"/>
                </a:moveTo>
                <a:lnTo>
                  <a:pt x="8954" y="20991"/>
                </a:lnTo>
                <a:cubicBezTo>
                  <a:pt x="9025" y="21813"/>
                  <a:pt x="9335" y="22480"/>
                  <a:pt x="9894" y="23004"/>
                </a:cubicBezTo>
                <a:lnTo>
                  <a:pt x="10430" y="22420"/>
                </a:lnTo>
                <a:cubicBezTo>
                  <a:pt x="10025" y="22051"/>
                  <a:pt x="9799" y="21551"/>
                  <a:pt x="9752" y="20932"/>
                </a:cubicBezTo>
                <a:close/>
                <a:moveTo>
                  <a:pt x="21336" y="21587"/>
                </a:moveTo>
                <a:cubicBezTo>
                  <a:pt x="20836" y="21908"/>
                  <a:pt x="20265" y="22158"/>
                  <a:pt x="19646" y="22337"/>
                </a:cubicBezTo>
                <a:lnTo>
                  <a:pt x="19872" y="23099"/>
                </a:lnTo>
                <a:cubicBezTo>
                  <a:pt x="20551" y="22885"/>
                  <a:pt x="21194" y="22623"/>
                  <a:pt x="21741" y="22265"/>
                </a:cubicBezTo>
                <a:lnTo>
                  <a:pt x="21336" y="21587"/>
                </a:lnTo>
                <a:close/>
                <a:moveTo>
                  <a:pt x="17574" y="20861"/>
                </a:moveTo>
                <a:lnTo>
                  <a:pt x="16800" y="21027"/>
                </a:lnTo>
                <a:cubicBezTo>
                  <a:pt x="16919" y="21623"/>
                  <a:pt x="17014" y="22265"/>
                  <a:pt x="17038" y="22932"/>
                </a:cubicBezTo>
                <a:lnTo>
                  <a:pt x="17145" y="22932"/>
                </a:lnTo>
                <a:cubicBezTo>
                  <a:pt x="16681" y="23016"/>
                  <a:pt x="16252" y="23099"/>
                  <a:pt x="15836" y="23158"/>
                </a:cubicBezTo>
                <a:lnTo>
                  <a:pt x="15943" y="23932"/>
                </a:lnTo>
                <a:cubicBezTo>
                  <a:pt x="16550" y="23837"/>
                  <a:pt x="17217" y="23718"/>
                  <a:pt x="17931" y="23551"/>
                </a:cubicBezTo>
                <a:lnTo>
                  <a:pt x="17788" y="22885"/>
                </a:lnTo>
                <a:lnTo>
                  <a:pt x="17824" y="22885"/>
                </a:lnTo>
                <a:cubicBezTo>
                  <a:pt x="17800" y="22182"/>
                  <a:pt x="17705" y="21503"/>
                  <a:pt x="17574" y="20861"/>
                </a:cubicBezTo>
                <a:close/>
                <a:moveTo>
                  <a:pt x="12026" y="23158"/>
                </a:moveTo>
                <a:lnTo>
                  <a:pt x="11859" y="23932"/>
                </a:lnTo>
                <a:cubicBezTo>
                  <a:pt x="12383" y="24051"/>
                  <a:pt x="13002" y="24111"/>
                  <a:pt x="13681" y="24111"/>
                </a:cubicBezTo>
                <a:cubicBezTo>
                  <a:pt x="13752" y="24111"/>
                  <a:pt x="13847" y="24111"/>
                  <a:pt x="13931" y="24087"/>
                </a:cubicBezTo>
                <a:lnTo>
                  <a:pt x="13919" y="23301"/>
                </a:lnTo>
                <a:lnTo>
                  <a:pt x="13693" y="23301"/>
                </a:lnTo>
                <a:cubicBezTo>
                  <a:pt x="13073" y="23301"/>
                  <a:pt x="12502" y="23254"/>
                  <a:pt x="12026" y="23158"/>
                </a:cubicBezTo>
                <a:close/>
                <a:moveTo>
                  <a:pt x="16991" y="24861"/>
                </a:moveTo>
                <a:cubicBezTo>
                  <a:pt x="16955" y="25492"/>
                  <a:pt x="16872" y="26147"/>
                  <a:pt x="16752" y="26802"/>
                </a:cubicBezTo>
                <a:lnTo>
                  <a:pt x="17526" y="26933"/>
                </a:lnTo>
                <a:cubicBezTo>
                  <a:pt x="17645" y="26254"/>
                  <a:pt x="17741" y="25575"/>
                  <a:pt x="17788" y="24921"/>
                </a:cubicBezTo>
                <a:lnTo>
                  <a:pt x="16991" y="24861"/>
                </a:lnTo>
                <a:close/>
                <a:moveTo>
                  <a:pt x="16348" y="28671"/>
                </a:moveTo>
                <a:cubicBezTo>
                  <a:pt x="16169" y="29266"/>
                  <a:pt x="15931" y="29862"/>
                  <a:pt x="15633" y="30445"/>
                </a:cubicBezTo>
                <a:lnTo>
                  <a:pt x="16324" y="30802"/>
                </a:lnTo>
                <a:cubicBezTo>
                  <a:pt x="16633" y="30195"/>
                  <a:pt x="16895" y="29552"/>
                  <a:pt x="17086" y="28897"/>
                </a:cubicBezTo>
                <a:lnTo>
                  <a:pt x="16348" y="28671"/>
                </a:lnTo>
                <a:close/>
                <a:moveTo>
                  <a:pt x="14633" y="32100"/>
                </a:moveTo>
                <a:cubicBezTo>
                  <a:pt x="14276" y="32600"/>
                  <a:pt x="13859" y="33112"/>
                  <a:pt x="13407" y="33600"/>
                </a:cubicBezTo>
                <a:lnTo>
                  <a:pt x="13990" y="34136"/>
                </a:lnTo>
                <a:cubicBezTo>
                  <a:pt x="14455" y="33612"/>
                  <a:pt x="14883" y="33100"/>
                  <a:pt x="15276" y="32564"/>
                </a:cubicBezTo>
                <a:lnTo>
                  <a:pt x="14633" y="32100"/>
                </a:lnTo>
                <a:close/>
                <a:moveTo>
                  <a:pt x="12026" y="34969"/>
                </a:moveTo>
                <a:cubicBezTo>
                  <a:pt x="11549" y="35374"/>
                  <a:pt x="11037" y="35791"/>
                  <a:pt x="10502" y="36196"/>
                </a:cubicBezTo>
                <a:lnTo>
                  <a:pt x="10966" y="36815"/>
                </a:lnTo>
                <a:cubicBezTo>
                  <a:pt x="11514" y="36398"/>
                  <a:pt x="12061" y="35981"/>
                  <a:pt x="12550" y="35565"/>
                </a:cubicBezTo>
                <a:lnTo>
                  <a:pt x="12026" y="34969"/>
                </a:lnTo>
                <a:close/>
                <a:moveTo>
                  <a:pt x="8882" y="37315"/>
                </a:moveTo>
                <a:cubicBezTo>
                  <a:pt x="8347" y="37636"/>
                  <a:pt x="7787" y="37982"/>
                  <a:pt x="7204" y="38303"/>
                </a:cubicBezTo>
                <a:lnTo>
                  <a:pt x="7597" y="38994"/>
                </a:lnTo>
                <a:cubicBezTo>
                  <a:pt x="8192" y="38648"/>
                  <a:pt x="8763" y="38303"/>
                  <a:pt x="9299" y="37970"/>
                </a:cubicBezTo>
                <a:lnTo>
                  <a:pt x="8882" y="37315"/>
                </a:lnTo>
                <a:close/>
                <a:moveTo>
                  <a:pt x="5465" y="39220"/>
                </a:moveTo>
                <a:cubicBezTo>
                  <a:pt x="4882" y="39494"/>
                  <a:pt x="4287" y="39768"/>
                  <a:pt x="3679" y="40030"/>
                </a:cubicBezTo>
                <a:lnTo>
                  <a:pt x="3989" y="40744"/>
                </a:lnTo>
                <a:cubicBezTo>
                  <a:pt x="4620" y="40482"/>
                  <a:pt x="5227" y="40196"/>
                  <a:pt x="5799" y="39910"/>
                </a:cubicBezTo>
                <a:lnTo>
                  <a:pt x="5465" y="39220"/>
                </a:lnTo>
                <a:close/>
                <a:moveTo>
                  <a:pt x="1846" y="40780"/>
                </a:moveTo>
                <a:cubicBezTo>
                  <a:pt x="1239" y="41018"/>
                  <a:pt x="620" y="41244"/>
                  <a:pt x="0" y="41446"/>
                </a:cubicBezTo>
                <a:lnTo>
                  <a:pt x="250" y="42196"/>
                </a:lnTo>
                <a:cubicBezTo>
                  <a:pt x="893" y="41982"/>
                  <a:pt x="1512" y="41744"/>
                  <a:pt x="2132" y="41506"/>
                </a:cubicBezTo>
                <a:lnTo>
                  <a:pt x="1846" y="40780"/>
                </a:ln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41893150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27"/>
        <p:cNvGrpSpPr/>
        <p:nvPr/>
      </p:nvGrpSpPr>
      <p:grpSpPr>
        <a:xfrm>
          <a:off x="0" y="0"/>
          <a:ext cx="0" cy="0"/>
          <a:chOff x="0" y="0"/>
          <a:chExt cx="0" cy="0"/>
        </a:xfrm>
      </p:grpSpPr>
      <p:sp>
        <p:nvSpPr>
          <p:cNvPr id="228" name="Google Shape;228;p29"/>
          <p:cNvSpPr/>
          <p:nvPr/>
        </p:nvSpPr>
        <p:spPr>
          <a:xfrm rot="1060559">
            <a:off x="1328544" y="-626647"/>
            <a:ext cx="9669597" cy="8501829"/>
          </a:xfrm>
          <a:custGeom>
            <a:avLst/>
            <a:gdLst/>
            <a:ahLst/>
            <a:cxnLst/>
            <a:rect l="l" t="t" r="r" b="b"/>
            <a:pathLst>
              <a:path w="32779" h="31791" extrusionOk="0">
                <a:moveTo>
                  <a:pt x="24410" y="9101"/>
                </a:moveTo>
                <a:cubicBezTo>
                  <a:pt x="24286" y="9351"/>
                  <a:pt x="24201" y="9550"/>
                  <a:pt x="24099" y="9550"/>
                </a:cubicBezTo>
                <a:cubicBezTo>
                  <a:pt x="24034" y="9550"/>
                  <a:pt x="24168" y="9386"/>
                  <a:pt x="24410" y="9101"/>
                </a:cubicBezTo>
                <a:close/>
                <a:moveTo>
                  <a:pt x="17174" y="0"/>
                </a:moveTo>
                <a:cubicBezTo>
                  <a:pt x="8935" y="0"/>
                  <a:pt x="3154" y="3437"/>
                  <a:pt x="1715" y="7347"/>
                </a:cubicBezTo>
                <a:cubicBezTo>
                  <a:pt x="0" y="11967"/>
                  <a:pt x="4691" y="12622"/>
                  <a:pt x="4691" y="12622"/>
                </a:cubicBezTo>
                <a:cubicBezTo>
                  <a:pt x="4691" y="12622"/>
                  <a:pt x="2179" y="14610"/>
                  <a:pt x="1834" y="17789"/>
                </a:cubicBezTo>
                <a:cubicBezTo>
                  <a:pt x="1179" y="23933"/>
                  <a:pt x="5156" y="22968"/>
                  <a:pt x="7204" y="23302"/>
                </a:cubicBezTo>
                <a:cubicBezTo>
                  <a:pt x="9263" y="23635"/>
                  <a:pt x="4453" y="26933"/>
                  <a:pt x="7430" y="30457"/>
                </a:cubicBezTo>
                <a:cubicBezTo>
                  <a:pt x="8190" y="31357"/>
                  <a:pt x="9990" y="31790"/>
                  <a:pt x="12289" y="31790"/>
                </a:cubicBezTo>
                <a:cubicBezTo>
                  <a:pt x="18999" y="31790"/>
                  <a:pt x="29960" y="28101"/>
                  <a:pt x="31742" y="21539"/>
                </a:cubicBezTo>
                <a:cubicBezTo>
                  <a:pt x="32237" y="19764"/>
                  <a:pt x="29928" y="19535"/>
                  <a:pt x="28702" y="19535"/>
                </a:cubicBezTo>
                <a:cubicBezTo>
                  <a:pt x="28276" y="19535"/>
                  <a:pt x="27980" y="19563"/>
                  <a:pt x="27980" y="19563"/>
                </a:cubicBezTo>
                <a:cubicBezTo>
                  <a:pt x="27980" y="19563"/>
                  <a:pt x="32778" y="14503"/>
                  <a:pt x="29230" y="10645"/>
                </a:cubicBezTo>
                <a:cubicBezTo>
                  <a:pt x="27449" y="8701"/>
                  <a:pt x="26345" y="8109"/>
                  <a:pt x="25635" y="8109"/>
                </a:cubicBezTo>
                <a:cubicBezTo>
                  <a:pt x="25441" y="8109"/>
                  <a:pt x="25276" y="8153"/>
                  <a:pt x="25135" y="8225"/>
                </a:cubicBezTo>
                <a:lnTo>
                  <a:pt x="25135" y="8225"/>
                </a:lnTo>
                <a:cubicBezTo>
                  <a:pt x="26938" y="5946"/>
                  <a:pt x="29681" y="1418"/>
                  <a:pt x="21479" y="299"/>
                </a:cubicBezTo>
                <a:cubicBezTo>
                  <a:pt x="19982" y="95"/>
                  <a:pt x="18544" y="0"/>
                  <a:pt x="17174"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9" name="Google Shape;229;p29"/>
          <p:cNvSpPr txBox="1">
            <a:spLocks noGrp="1"/>
          </p:cNvSpPr>
          <p:nvPr>
            <p:ph type="ctrTitle"/>
          </p:nvPr>
        </p:nvSpPr>
        <p:spPr>
          <a:xfrm>
            <a:off x="2424400" y="1304200"/>
            <a:ext cx="7343200" cy="107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786992"/>
              </a:buClr>
              <a:buSzPts val="4500"/>
              <a:buNone/>
              <a:defRPr sz="6000">
                <a:solidFill>
                  <a:srgbClr val="786992"/>
                </a:solidFill>
              </a:defRPr>
            </a:lvl1pPr>
            <a:lvl2pPr lvl="1" algn="ctr" rtl="0">
              <a:spcBef>
                <a:spcPts val="0"/>
              </a:spcBef>
              <a:spcAft>
                <a:spcPts val="0"/>
              </a:spcAft>
              <a:buClr>
                <a:srgbClr val="786992"/>
              </a:buClr>
              <a:buSzPts val="4500"/>
              <a:buNone/>
              <a:defRPr sz="6000">
                <a:solidFill>
                  <a:srgbClr val="786992"/>
                </a:solidFill>
              </a:defRPr>
            </a:lvl2pPr>
            <a:lvl3pPr lvl="2" algn="ctr" rtl="0">
              <a:spcBef>
                <a:spcPts val="0"/>
              </a:spcBef>
              <a:spcAft>
                <a:spcPts val="0"/>
              </a:spcAft>
              <a:buClr>
                <a:srgbClr val="786992"/>
              </a:buClr>
              <a:buSzPts val="4500"/>
              <a:buNone/>
              <a:defRPr sz="6000">
                <a:solidFill>
                  <a:srgbClr val="786992"/>
                </a:solidFill>
              </a:defRPr>
            </a:lvl3pPr>
            <a:lvl4pPr lvl="3" algn="ctr" rtl="0">
              <a:spcBef>
                <a:spcPts val="0"/>
              </a:spcBef>
              <a:spcAft>
                <a:spcPts val="0"/>
              </a:spcAft>
              <a:buClr>
                <a:srgbClr val="786992"/>
              </a:buClr>
              <a:buSzPts val="4500"/>
              <a:buNone/>
              <a:defRPr sz="6000">
                <a:solidFill>
                  <a:srgbClr val="786992"/>
                </a:solidFill>
              </a:defRPr>
            </a:lvl4pPr>
            <a:lvl5pPr lvl="4" algn="ctr" rtl="0">
              <a:spcBef>
                <a:spcPts val="0"/>
              </a:spcBef>
              <a:spcAft>
                <a:spcPts val="0"/>
              </a:spcAft>
              <a:buClr>
                <a:srgbClr val="786992"/>
              </a:buClr>
              <a:buSzPts val="4500"/>
              <a:buNone/>
              <a:defRPr sz="6000">
                <a:solidFill>
                  <a:srgbClr val="786992"/>
                </a:solidFill>
              </a:defRPr>
            </a:lvl5pPr>
            <a:lvl6pPr lvl="5" algn="ctr" rtl="0">
              <a:spcBef>
                <a:spcPts val="0"/>
              </a:spcBef>
              <a:spcAft>
                <a:spcPts val="0"/>
              </a:spcAft>
              <a:buClr>
                <a:srgbClr val="786992"/>
              </a:buClr>
              <a:buSzPts val="4500"/>
              <a:buNone/>
              <a:defRPr sz="6000">
                <a:solidFill>
                  <a:srgbClr val="786992"/>
                </a:solidFill>
              </a:defRPr>
            </a:lvl6pPr>
            <a:lvl7pPr lvl="6" algn="ctr" rtl="0">
              <a:spcBef>
                <a:spcPts val="0"/>
              </a:spcBef>
              <a:spcAft>
                <a:spcPts val="0"/>
              </a:spcAft>
              <a:buClr>
                <a:srgbClr val="786992"/>
              </a:buClr>
              <a:buSzPts val="4500"/>
              <a:buNone/>
              <a:defRPr sz="6000">
                <a:solidFill>
                  <a:srgbClr val="786992"/>
                </a:solidFill>
              </a:defRPr>
            </a:lvl7pPr>
            <a:lvl8pPr lvl="7" algn="ctr" rtl="0">
              <a:spcBef>
                <a:spcPts val="0"/>
              </a:spcBef>
              <a:spcAft>
                <a:spcPts val="0"/>
              </a:spcAft>
              <a:buClr>
                <a:srgbClr val="786992"/>
              </a:buClr>
              <a:buSzPts val="4500"/>
              <a:buNone/>
              <a:defRPr sz="6000">
                <a:solidFill>
                  <a:srgbClr val="786992"/>
                </a:solidFill>
              </a:defRPr>
            </a:lvl8pPr>
            <a:lvl9pPr lvl="8" algn="ctr" rtl="0">
              <a:spcBef>
                <a:spcPts val="0"/>
              </a:spcBef>
              <a:spcAft>
                <a:spcPts val="0"/>
              </a:spcAft>
              <a:buClr>
                <a:srgbClr val="786992"/>
              </a:buClr>
              <a:buSzPts val="4500"/>
              <a:buNone/>
              <a:defRPr sz="6000">
                <a:solidFill>
                  <a:srgbClr val="786992"/>
                </a:solidFill>
              </a:defRPr>
            </a:lvl9pPr>
          </a:lstStyle>
          <a:p>
            <a:endParaRPr/>
          </a:p>
        </p:txBody>
      </p:sp>
      <p:sp>
        <p:nvSpPr>
          <p:cNvPr id="230" name="Google Shape;230;p29"/>
          <p:cNvSpPr txBox="1">
            <a:spLocks noGrp="1"/>
          </p:cNvSpPr>
          <p:nvPr>
            <p:ph type="subTitle" idx="1"/>
          </p:nvPr>
        </p:nvSpPr>
        <p:spPr>
          <a:xfrm>
            <a:off x="3146400" y="2555333"/>
            <a:ext cx="5899200" cy="215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231" name="Google Shape;231;p29"/>
          <p:cNvGrpSpPr/>
          <p:nvPr/>
        </p:nvGrpSpPr>
        <p:grpSpPr>
          <a:xfrm rot="-775931" flipH="1">
            <a:off x="8299601" y="-478027"/>
            <a:ext cx="3992723" cy="2297080"/>
            <a:chOff x="-22388" y="-12378"/>
            <a:chExt cx="2221316" cy="1278053"/>
          </a:xfrm>
        </p:grpSpPr>
        <p:sp>
          <p:nvSpPr>
            <p:cNvPr id="232" name="Google Shape;232;p29"/>
            <p:cNvSpPr/>
            <p:nvPr/>
          </p:nvSpPr>
          <p:spPr>
            <a:xfrm>
              <a:off x="-22388" y="-12378"/>
              <a:ext cx="1984082" cy="955677"/>
            </a:xfrm>
            <a:custGeom>
              <a:avLst/>
              <a:gdLst/>
              <a:ahLst/>
              <a:cxnLst/>
              <a:rect l="l" t="t" r="r" b="b"/>
              <a:pathLst>
                <a:path w="61901" h="29816" extrusionOk="0">
                  <a:moveTo>
                    <a:pt x="61901" y="0"/>
                  </a:moveTo>
                  <a:lnTo>
                    <a:pt x="61437" y="215"/>
                  </a:lnTo>
                  <a:cubicBezTo>
                    <a:pt x="60055" y="9335"/>
                    <a:pt x="47471" y="19836"/>
                    <a:pt x="30147" y="26111"/>
                  </a:cubicBezTo>
                  <a:cubicBezTo>
                    <a:pt x="23121" y="28653"/>
                    <a:pt x="17061" y="29392"/>
                    <a:pt x="12398" y="29392"/>
                  </a:cubicBezTo>
                  <a:cubicBezTo>
                    <a:pt x="10597" y="29392"/>
                    <a:pt x="9004" y="29282"/>
                    <a:pt x="7644" y="29123"/>
                  </a:cubicBezTo>
                  <a:cubicBezTo>
                    <a:pt x="4334" y="28742"/>
                    <a:pt x="1905" y="28016"/>
                    <a:pt x="548" y="27516"/>
                  </a:cubicBezTo>
                  <a:lnTo>
                    <a:pt x="0" y="27777"/>
                  </a:lnTo>
                  <a:cubicBezTo>
                    <a:pt x="1274" y="28254"/>
                    <a:pt x="3882" y="29099"/>
                    <a:pt x="7573" y="29540"/>
                  </a:cubicBezTo>
                  <a:cubicBezTo>
                    <a:pt x="8955" y="29703"/>
                    <a:pt x="10573" y="29816"/>
                    <a:pt x="12402" y="29816"/>
                  </a:cubicBezTo>
                  <a:cubicBezTo>
                    <a:pt x="17111" y="29816"/>
                    <a:pt x="23219" y="29067"/>
                    <a:pt x="30302" y="26503"/>
                  </a:cubicBezTo>
                  <a:cubicBezTo>
                    <a:pt x="31695" y="26003"/>
                    <a:pt x="33052" y="25468"/>
                    <a:pt x="34398" y="24920"/>
                  </a:cubicBezTo>
                  <a:cubicBezTo>
                    <a:pt x="41815" y="21824"/>
                    <a:pt x="48221" y="17979"/>
                    <a:pt x="53102" y="13680"/>
                  </a:cubicBezTo>
                  <a:cubicBezTo>
                    <a:pt x="58246" y="9144"/>
                    <a:pt x="61329" y="4322"/>
                    <a:pt x="61901"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3" name="Google Shape;233;p29"/>
            <p:cNvSpPr/>
            <p:nvPr/>
          </p:nvSpPr>
          <p:spPr>
            <a:xfrm>
              <a:off x="49732" y="849730"/>
              <a:ext cx="449152" cy="415945"/>
            </a:xfrm>
            <a:custGeom>
              <a:avLst/>
              <a:gdLst/>
              <a:ahLst/>
              <a:cxnLst/>
              <a:rect l="l" t="t" r="r" b="b"/>
              <a:pathLst>
                <a:path w="14013" h="12977" extrusionOk="0">
                  <a:moveTo>
                    <a:pt x="2144" y="0"/>
                  </a:moveTo>
                  <a:lnTo>
                    <a:pt x="2144" y="0"/>
                  </a:lnTo>
                  <a:cubicBezTo>
                    <a:pt x="1" y="560"/>
                    <a:pt x="2918" y="11930"/>
                    <a:pt x="5478" y="12919"/>
                  </a:cubicBezTo>
                  <a:cubicBezTo>
                    <a:pt x="5578" y="12957"/>
                    <a:pt x="5684" y="12976"/>
                    <a:pt x="5794" y="12976"/>
                  </a:cubicBezTo>
                  <a:cubicBezTo>
                    <a:pt x="8500" y="12976"/>
                    <a:pt x="14013" y="1801"/>
                    <a:pt x="12228" y="1001"/>
                  </a:cubicBezTo>
                  <a:cubicBezTo>
                    <a:pt x="10383" y="167"/>
                    <a:pt x="2145" y="0"/>
                    <a:pt x="214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4" name="Google Shape;234;p29"/>
            <p:cNvSpPr/>
            <p:nvPr/>
          </p:nvSpPr>
          <p:spPr>
            <a:xfrm>
              <a:off x="513415" y="801105"/>
              <a:ext cx="442773" cy="430305"/>
            </a:xfrm>
            <a:custGeom>
              <a:avLst/>
              <a:gdLst/>
              <a:ahLst/>
              <a:cxnLst/>
              <a:rect l="l" t="t" r="r" b="b"/>
              <a:pathLst>
                <a:path w="13814" h="13425" extrusionOk="0">
                  <a:moveTo>
                    <a:pt x="11467" y="0"/>
                  </a:moveTo>
                  <a:cubicBezTo>
                    <a:pt x="9030" y="0"/>
                    <a:pt x="1870" y="2125"/>
                    <a:pt x="1870" y="2125"/>
                  </a:cubicBezTo>
                  <a:cubicBezTo>
                    <a:pt x="1" y="3315"/>
                    <a:pt x="6252" y="13257"/>
                    <a:pt x="8990" y="13424"/>
                  </a:cubicBezTo>
                  <a:cubicBezTo>
                    <a:pt x="9004" y="13424"/>
                    <a:pt x="9019" y="13425"/>
                    <a:pt x="9033" y="13425"/>
                  </a:cubicBezTo>
                  <a:cubicBezTo>
                    <a:pt x="11727" y="13425"/>
                    <a:pt x="13813" y="254"/>
                    <a:pt x="11800" y="17"/>
                  </a:cubicBezTo>
                  <a:cubicBezTo>
                    <a:pt x="11702" y="6"/>
                    <a:pt x="11591" y="0"/>
                    <a:pt x="11467"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5" name="Google Shape;235;p29"/>
            <p:cNvSpPr/>
            <p:nvPr/>
          </p:nvSpPr>
          <p:spPr>
            <a:xfrm>
              <a:off x="950142" y="621093"/>
              <a:ext cx="423926" cy="439183"/>
            </a:xfrm>
            <a:custGeom>
              <a:avLst/>
              <a:gdLst/>
              <a:ahLst/>
              <a:cxnLst/>
              <a:rect l="l" t="t" r="r" b="b"/>
              <a:pathLst>
                <a:path w="13226" h="13702" extrusionOk="0">
                  <a:moveTo>
                    <a:pt x="11069" y="1"/>
                  </a:moveTo>
                  <a:cubicBezTo>
                    <a:pt x="11061" y="1"/>
                    <a:pt x="11053" y="1"/>
                    <a:pt x="11045" y="2"/>
                  </a:cubicBezTo>
                  <a:cubicBezTo>
                    <a:pt x="9021" y="109"/>
                    <a:pt x="1628" y="3752"/>
                    <a:pt x="1628" y="3752"/>
                  </a:cubicBezTo>
                  <a:cubicBezTo>
                    <a:pt x="0" y="5215"/>
                    <a:pt x="7559" y="13701"/>
                    <a:pt x="10382" y="13701"/>
                  </a:cubicBezTo>
                  <a:cubicBezTo>
                    <a:pt x="10430" y="13701"/>
                    <a:pt x="10476" y="13699"/>
                    <a:pt x="10522" y="13694"/>
                  </a:cubicBezTo>
                  <a:cubicBezTo>
                    <a:pt x="13225" y="13397"/>
                    <a:pt x="13071" y="1"/>
                    <a:pt x="1106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6" name="Google Shape;236;p29"/>
            <p:cNvSpPr/>
            <p:nvPr/>
          </p:nvSpPr>
          <p:spPr>
            <a:xfrm>
              <a:off x="1348790" y="385469"/>
              <a:ext cx="479473" cy="428542"/>
            </a:xfrm>
            <a:custGeom>
              <a:avLst/>
              <a:gdLst/>
              <a:ahLst/>
              <a:cxnLst/>
              <a:rect l="l" t="t" r="r" b="b"/>
              <a:pathLst>
                <a:path w="14959" h="13370" extrusionOk="0">
                  <a:moveTo>
                    <a:pt x="9046" y="1"/>
                  </a:moveTo>
                  <a:cubicBezTo>
                    <a:pt x="8990" y="1"/>
                    <a:pt x="8936" y="10"/>
                    <a:pt x="8884" y="30"/>
                  </a:cubicBezTo>
                  <a:cubicBezTo>
                    <a:pt x="6979" y="745"/>
                    <a:pt x="1037" y="6460"/>
                    <a:pt x="1037" y="6460"/>
                  </a:cubicBezTo>
                  <a:cubicBezTo>
                    <a:pt x="1" y="8205"/>
                    <a:pt x="8412" y="13370"/>
                    <a:pt x="11750" y="13370"/>
                  </a:cubicBezTo>
                  <a:cubicBezTo>
                    <a:pt x="12055" y="13370"/>
                    <a:pt x="12318" y="13327"/>
                    <a:pt x="12527" y="13234"/>
                  </a:cubicBezTo>
                  <a:cubicBezTo>
                    <a:pt x="14958" y="12157"/>
                    <a:pt x="11017" y="1"/>
                    <a:pt x="9046"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7" name="Google Shape;237;p29"/>
            <p:cNvSpPr/>
            <p:nvPr/>
          </p:nvSpPr>
          <p:spPr>
            <a:xfrm>
              <a:off x="1708589" y="60095"/>
              <a:ext cx="490339" cy="388508"/>
            </a:xfrm>
            <a:custGeom>
              <a:avLst/>
              <a:gdLst/>
              <a:ahLst/>
              <a:cxnLst/>
              <a:rect l="l" t="t" r="r" b="b"/>
              <a:pathLst>
                <a:path w="15298" h="12121" extrusionOk="0">
                  <a:moveTo>
                    <a:pt x="6058" y="1"/>
                  </a:moveTo>
                  <a:cubicBezTo>
                    <a:pt x="5930" y="1"/>
                    <a:pt x="5820" y="35"/>
                    <a:pt x="5731" y="109"/>
                  </a:cubicBezTo>
                  <a:cubicBezTo>
                    <a:pt x="4159" y="1406"/>
                    <a:pt x="349" y="8705"/>
                    <a:pt x="349" y="8705"/>
                  </a:cubicBezTo>
                  <a:cubicBezTo>
                    <a:pt x="0" y="10342"/>
                    <a:pt x="6408" y="12120"/>
                    <a:pt x="10469" y="12120"/>
                  </a:cubicBezTo>
                  <a:cubicBezTo>
                    <a:pt x="11812" y="12120"/>
                    <a:pt x="12898" y="11926"/>
                    <a:pt x="13399" y="11467"/>
                  </a:cubicBezTo>
                  <a:cubicBezTo>
                    <a:pt x="15297" y="9726"/>
                    <a:pt x="8195" y="1"/>
                    <a:pt x="605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38" name="Google Shape;238;p29"/>
          <p:cNvGrpSpPr/>
          <p:nvPr/>
        </p:nvGrpSpPr>
        <p:grpSpPr>
          <a:xfrm rot="775931">
            <a:off x="-3566" y="-478027"/>
            <a:ext cx="3992723" cy="2297080"/>
            <a:chOff x="-22388" y="-12378"/>
            <a:chExt cx="2221316" cy="1278053"/>
          </a:xfrm>
        </p:grpSpPr>
        <p:sp>
          <p:nvSpPr>
            <p:cNvPr id="239" name="Google Shape;239;p29"/>
            <p:cNvSpPr/>
            <p:nvPr/>
          </p:nvSpPr>
          <p:spPr>
            <a:xfrm>
              <a:off x="-22388" y="-12378"/>
              <a:ext cx="1984082" cy="955677"/>
            </a:xfrm>
            <a:custGeom>
              <a:avLst/>
              <a:gdLst/>
              <a:ahLst/>
              <a:cxnLst/>
              <a:rect l="l" t="t" r="r" b="b"/>
              <a:pathLst>
                <a:path w="61901" h="29816" extrusionOk="0">
                  <a:moveTo>
                    <a:pt x="61901" y="0"/>
                  </a:moveTo>
                  <a:lnTo>
                    <a:pt x="61437" y="215"/>
                  </a:lnTo>
                  <a:cubicBezTo>
                    <a:pt x="60055" y="9335"/>
                    <a:pt x="47471" y="19836"/>
                    <a:pt x="30147" y="26111"/>
                  </a:cubicBezTo>
                  <a:cubicBezTo>
                    <a:pt x="23121" y="28653"/>
                    <a:pt x="17061" y="29392"/>
                    <a:pt x="12398" y="29392"/>
                  </a:cubicBezTo>
                  <a:cubicBezTo>
                    <a:pt x="10597" y="29392"/>
                    <a:pt x="9004" y="29282"/>
                    <a:pt x="7644" y="29123"/>
                  </a:cubicBezTo>
                  <a:cubicBezTo>
                    <a:pt x="4334" y="28742"/>
                    <a:pt x="1905" y="28016"/>
                    <a:pt x="548" y="27516"/>
                  </a:cubicBezTo>
                  <a:lnTo>
                    <a:pt x="0" y="27777"/>
                  </a:lnTo>
                  <a:cubicBezTo>
                    <a:pt x="1274" y="28254"/>
                    <a:pt x="3882" y="29099"/>
                    <a:pt x="7573" y="29540"/>
                  </a:cubicBezTo>
                  <a:cubicBezTo>
                    <a:pt x="8955" y="29703"/>
                    <a:pt x="10573" y="29816"/>
                    <a:pt x="12402" y="29816"/>
                  </a:cubicBezTo>
                  <a:cubicBezTo>
                    <a:pt x="17111" y="29816"/>
                    <a:pt x="23219" y="29067"/>
                    <a:pt x="30302" y="26503"/>
                  </a:cubicBezTo>
                  <a:cubicBezTo>
                    <a:pt x="31695" y="26003"/>
                    <a:pt x="33052" y="25468"/>
                    <a:pt x="34398" y="24920"/>
                  </a:cubicBezTo>
                  <a:cubicBezTo>
                    <a:pt x="41815" y="21824"/>
                    <a:pt x="48221" y="17979"/>
                    <a:pt x="53102" y="13680"/>
                  </a:cubicBezTo>
                  <a:cubicBezTo>
                    <a:pt x="58246" y="9144"/>
                    <a:pt x="61329" y="4322"/>
                    <a:pt x="61901"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0" name="Google Shape;240;p29"/>
            <p:cNvSpPr/>
            <p:nvPr/>
          </p:nvSpPr>
          <p:spPr>
            <a:xfrm>
              <a:off x="49732" y="849730"/>
              <a:ext cx="449152" cy="415945"/>
            </a:xfrm>
            <a:custGeom>
              <a:avLst/>
              <a:gdLst/>
              <a:ahLst/>
              <a:cxnLst/>
              <a:rect l="l" t="t" r="r" b="b"/>
              <a:pathLst>
                <a:path w="14013" h="12977" extrusionOk="0">
                  <a:moveTo>
                    <a:pt x="2144" y="0"/>
                  </a:moveTo>
                  <a:lnTo>
                    <a:pt x="2144" y="0"/>
                  </a:lnTo>
                  <a:cubicBezTo>
                    <a:pt x="1" y="560"/>
                    <a:pt x="2918" y="11930"/>
                    <a:pt x="5478" y="12919"/>
                  </a:cubicBezTo>
                  <a:cubicBezTo>
                    <a:pt x="5578" y="12957"/>
                    <a:pt x="5684" y="12976"/>
                    <a:pt x="5794" y="12976"/>
                  </a:cubicBezTo>
                  <a:cubicBezTo>
                    <a:pt x="8500" y="12976"/>
                    <a:pt x="14013" y="1801"/>
                    <a:pt x="12228" y="1001"/>
                  </a:cubicBezTo>
                  <a:cubicBezTo>
                    <a:pt x="10383" y="167"/>
                    <a:pt x="2145" y="0"/>
                    <a:pt x="214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1" name="Google Shape;241;p29"/>
            <p:cNvSpPr/>
            <p:nvPr/>
          </p:nvSpPr>
          <p:spPr>
            <a:xfrm>
              <a:off x="513415" y="801105"/>
              <a:ext cx="442773" cy="430305"/>
            </a:xfrm>
            <a:custGeom>
              <a:avLst/>
              <a:gdLst/>
              <a:ahLst/>
              <a:cxnLst/>
              <a:rect l="l" t="t" r="r" b="b"/>
              <a:pathLst>
                <a:path w="13814" h="13425" extrusionOk="0">
                  <a:moveTo>
                    <a:pt x="11467" y="0"/>
                  </a:moveTo>
                  <a:cubicBezTo>
                    <a:pt x="9030" y="0"/>
                    <a:pt x="1870" y="2125"/>
                    <a:pt x="1870" y="2125"/>
                  </a:cubicBezTo>
                  <a:cubicBezTo>
                    <a:pt x="1" y="3315"/>
                    <a:pt x="6252" y="13257"/>
                    <a:pt x="8990" y="13424"/>
                  </a:cubicBezTo>
                  <a:cubicBezTo>
                    <a:pt x="9004" y="13424"/>
                    <a:pt x="9019" y="13425"/>
                    <a:pt x="9033" y="13425"/>
                  </a:cubicBezTo>
                  <a:cubicBezTo>
                    <a:pt x="11727" y="13425"/>
                    <a:pt x="13813" y="254"/>
                    <a:pt x="11800" y="17"/>
                  </a:cubicBezTo>
                  <a:cubicBezTo>
                    <a:pt x="11702" y="6"/>
                    <a:pt x="11591" y="0"/>
                    <a:pt x="11467"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2" name="Google Shape;242;p29"/>
            <p:cNvSpPr/>
            <p:nvPr/>
          </p:nvSpPr>
          <p:spPr>
            <a:xfrm>
              <a:off x="950142" y="621093"/>
              <a:ext cx="423926" cy="439183"/>
            </a:xfrm>
            <a:custGeom>
              <a:avLst/>
              <a:gdLst/>
              <a:ahLst/>
              <a:cxnLst/>
              <a:rect l="l" t="t" r="r" b="b"/>
              <a:pathLst>
                <a:path w="13226" h="13702" extrusionOk="0">
                  <a:moveTo>
                    <a:pt x="11069" y="1"/>
                  </a:moveTo>
                  <a:cubicBezTo>
                    <a:pt x="11061" y="1"/>
                    <a:pt x="11053" y="1"/>
                    <a:pt x="11045" y="2"/>
                  </a:cubicBezTo>
                  <a:cubicBezTo>
                    <a:pt x="9021" y="109"/>
                    <a:pt x="1628" y="3752"/>
                    <a:pt x="1628" y="3752"/>
                  </a:cubicBezTo>
                  <a:cubicBezTo>
                    <a:pt x="0" y="5215"/>
                    <a:pt x="7559" y="13701"/>
                    <a:pt x="10382" y="13701"/>
                  </a:cubicBezTo>
                  <a:cubicBezTo>
                    <a:pt x="10430" y="13701"/>
                    <a:pt x="10476" y="13699"/>
                    <a:pt x="10522" y="13694"/>
                  </a:cubicBezTo>
                  <a:cubicBezTo>
                    <a:pt x="13225" y="13397"/>
                    <a:pt x="13071" y="1"/>
                    <a:pt x="1106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3" name="Google Shape;243;p29"/>
            <p:cNvSpPr/>
            <p:nvPr/>
          </p:nvSpPr>
          <p:spPr>
            <a:xfrm>
              <a:off x="1348790" y="385469"/>
              <a:ext cx="479473" cy="428542"/>
            </a:xfrm>
            <a:custGeom>
              <a:avLst/>
              <a:gdLst/>
              <a:ahLst/>
              <a:cxnLst/>
              <a:rect l="l" t="t" r="r" b="b"/>
              <a:pathLst>
                <a:path w="14959" h="13370" extrusionOk="0">
                  <a:moveTo>
                    <a:pt x="9046" y="1"/>
                  </a:moveTo>
                  <a:cubicBezTo>
                    <a:pt x="8990" y="1"/>
                    <a:pt x="8936" y="10"/>
                    <a:pt x="8884" y="30"/>
                  </a:cubicBezTo>
                  <a:cubicBezTo>
                    <a:pt x="6979" y="745"/>
                    <a:pt x="1037" y="6460"/>
                    <a:pt x="1037" y="6460"/>
                  </a:cubicBezTo>
                  <a:cubicBezTo>
                    <a:pt x="1" y="8205"/>
                    <a:pt x="8412" y="13370"/>
                    <a:pt x="11750" y="13370"/>
                  </a:cubicBezTo>
                  <a:cubicBezTo>
                    <a:pt x="12055" y="13370"/>
                    <a:pt x="12318" y="13327"/>
                    <a:pt x="12527" y="13234"/>
                  </a:cubicBezTo>
                  <a:cubicBezTo>
                    <a:pt x="14958" y="12157"/>
                    <a:pt x="11017" y="1"/>
                    <a:pt x="9046"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4" name="Google Shape;244;p29"/>
            <p:cNvSpPr/>
            <p:nvPr/>
          </p:nvSpPr>
          <p:spPr>
            <a:xfrm>
              <a:off x="1708589" y="60095"/>
              <a:ext cx="490339" cy="388508"/>
            </a:xfrm>
            <a:custGeom>
              <a:avLst/>
              <a:gdLst/>
              <a:ahLst/>
              <a:cxnLst/>
              <a:rect l="l" t="t" r="r" b="b"/>
              <a:pathLst>
                <a:path w="15298" h="12121" extrusionOk="0">
                  <a:moveTo>
                    <a:pt x="6058" y="1"/>
                  </a:moveTo>
                  <a:cubicBezTo>
                    <a:pt x="5930" y="1"/>
                    <a:pt x="5820" y="35"/>
                    <a:pt x="5731" y="109"/>
                  </a:cubicBezTo>
                  <a:cubicBezTo>
                    <a:pt x="4159" y="1406"/>
                    <a:pt x="349" y="8705"/>
                    <a:pt x="349" y="8705"/>
                  </a:cubicBezTo>
                  <a:cubicBezTo>
                    <a:pt x="0" y="10342"/>
                    <a:pt x="6408" y="12120"/>
                    <a:pt x="10469" y="12120"/>
                  </a:cubicBezTo>
                  <a:cubicBezTo>
                    <a:pt x="11812" y="12120"/>
                    <a:pt x="12898" y="11926"/>
                    <a:pt x="13399" y="11467"/>
                  </a:cubicBezTo>
                  <a:cubicBezTo>
                    <a:pt x="15297" y="9726"/>
                    <a:pt x="8195" y="1"/>
                    <a:pt x="605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45" name="Google Shape;245;p29"/>
          <p:cNvSpPr txBox="1"/>
          <p:nvPr/>
        </p:nvSpPr>
        <p:spPr>
          <a:xfrm>
            <a:off x="3893200" y="5417800"/>
            <a:ext cx="4405600" cy="594400"/>
          </a:xfrm>
          <a:prstGeom prst="rect">
            <a:avLst/>
          </a:prstGeom>
          <a:noFill/>
          <a:ln>
            <a:noFill/>
          </a:ln>
        </p:spPr>
        <p:txBody>
          <a:bodyPr spcFirstLastPara="1" wrap="square" lIns="121900" tIns="121900" rIns="121900" bIns="121900" anchor="ctr" anchorCtr="0">
            <a:noAutofit/>
          </a:bodyPr>
          <a:lstStyle/>
          <a:p>
            <a:pPr algn="ctr">
              <a:buClr>
                <a:srgbClr val="000000"/>
              </a:buClr>
              <a:buFont typeface="Arial"/>
              <a:buNone/>
            </a:pPr>
            <a:r>
              <a:rPr lang="en" sz="1333" kern="0">
                <a:solidFill>
                  <a:srgbClr val="261E35"/>
                </a:solidFill>
                <a:latin typeface="Quicksand"/>
                <a:ea typeface="Quicksand"/>
                <a:cs typeface="Quicksand"/>
                <a:sym typeface="Quicksand"/>
              </a:rPr>
              <a:t>CREDITS: This presentation template was created by </a:t>
            </a:r>
            <a:r>
              <a:rPr lang="en" sz="1333" b="1" kern="0">
                <a:solidFill>
                  <a:srgbClr val="261E35"/>
                </a:solidFill>
                <a:uFill>
                  <a:noFill/>
                </a:uFill>
                <a:latin typeface="Quicksand"/>
                <a:ea typeface="Quicksand"/>
                <a:cs typeface="Quicksand"/>
                <a:sym typeface="Quicksand"/>
                <a:hlinkClick r:id="rId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Slidesgo</a:t>
            </a:r>
            <a:r>
              <a:rPr lang="en" sz="1333" kern="0">
                <a:solidFill>
                  <a:srgbClr val="261E35"/>
                </a:solidFill>
                <a:latin typeface="Quicksand"/>
                <a:ea typeface="Quicksand"/>
                <a:cs typeface="Quicksand"/>
                <a:sym typeface="Quicksand"/>
              </a:rPr>
              <a:t>, including icons by </a:t>
            </a:r>
            <a:r>
              <a:rPr lang="en" sz="1333" b="1" kern="0">
                <a:solidFill>
                  <a:srgbClr val="261E35"/>
                </a:solidFill>
                <a:uFill>
                  <a:noFill/>
                </a:uFill>
                <a:latin typeface="Quicksand"/>
                <a:ea typeface="Quicksand"/>
                <a:cs typeface="Quicksand"/>
                <a:sym typeface="Quicksand"/>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Flaticon</a:t>
            </a:r>
            <a:r>
              <a:rPr lang="en" sz="1333" kern="0">
                <a:solidFill>
                  <a:srgbClr val="261E35"/>
                </a:solidFill>
                <a:latin typeface="Quicksand"/>
                <a:ea typeface="Quicksand"/>
                <a:cs typeface="Quicksand"/>
                <a:sym typeface="Quicksand"/>
              </a:rPr>
              <a:t>, and infographics &amp; images by </a:t>
            </a:r>
            <a:r>
              <a:rPr lang="en" sz="1333" b="1" kern="0">
                <a:solidFill>
                  <a:srgbClr val="261E35"/>
                </a:solidFill>
                <a:uFill>
                  <a:noFill/>
                </a:uFill>
                <a:latin typeface="Quicksand"/>
                <a:ea typeface="Quicksand"/>
                <a:cs typeface="Quicksand"/>
                <a:sym typeface="Quicksand"/>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Freepik</a:t>
            </a:r>
            <a:endParaRPr sz="1333" b="1" kern="0">
              <a:solidFill>
                <a:srgbClr val="261E35"/>
              </a:solidFill>
              <a:latin typeface="Quicksand"/>
              <a:ea typeface="Quicksand"/>
              <a:cs typeface="Quicksand"/>
              <a:sym typeface="Quicksand"/>
            </a:endParaRPr>
          </a:p>
        </p:txBody>
      </p:sp>
      <p:sp>
        <p:nvSpPr>
          <p:cNvPr id="246" name="Google Shape;246;p29"/>
          <p:cNvSpPr/>
          <p:nvPr/>
        </p:nvSpPr>
        <p:spPr>
          <a:xfrm flipH="1">
            <a:off x="2991495" y="6285614"/>
            <a:ext cx="165391" cy="189452"/>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7" name="Google Shape;247;p29"/>
          <p:cNvSpPr/>
          <p:nvPr/>
        </p:nvSpPr>
        <p:spPr>
          <a:xfrm flipH="1">
            <a:off x="2463291" y="3243106"/>
            <a:ext cx="165391" cy="188981"/>
          </a:xfrm>
          <a:custGeom>
            <a:avLst/>
            <a:gdLst/>
            <a:ahLst/>
            <a:cxnLst/>
            <a:rect l="l" t="t" r="r" b="b"/>
            <a:pathLst>
              <a:path w="3870" h="4422" extrusionOk="0">
                <a:moveTo>
                  <a:pt x="2119" y="1"/>
                </a:moveTo>
                <a:cubicBezTo>
                  <a:pt x="1977" y="1"/>
                  <a:pt x="1488" y="1525"/>
                  <a:pt x="1393" y="1620"/>
                </a:cubicBezTo>
                <a:cubicBezTo>
                  <a:pt x="1274" y="1763"/>
                  <a:pt x="0" y="1965"/>
                  <a:pt x="143" y="2168"/>
                </a:cubicBezTo>
                <a:cubicBezTo>
                  <a:pt x="298" y="2382"/>
                  <a:pt x="1155" y="2584"/>
                  <a:pt x="1262" y="2727"/>
                </a:cubicBezTo>
                <a:cubicBezTo>
                  <a:pt x="1366" y="2854"/>
                  <a:pt x="1763" y="4422"/>
                  <a:pt x="1873" y="4422"/>
                </a:cubicBezTo>
                <a:cubicBezTo>
                  <a:pt x="1876" y="4422"/>
                  <a:pt x="1879" y="4420"/>
                  <a:pt x="1881" y="4418"/>
                </a:cubicBezTo>
                <a:cubicBezTo>
                  <a:pt x="1988" y="4334"/>
                  <a:pt x="2572" y="2810"/>
                  <a:pt x="2572" y="2810"/>
                </a:cubicBezTo>
                <a:cubicBezTo>
                  <a:pt x="2572" y="2810"/>
                  <a:pt x="3870" y="2560"/>
                  <a:pt x="3774" y="2429"/>
                </a:cubicBezTo>
                <a:cubicBezTo>
                  <a:pt x="3703" y="2298"/>
                  <a:pt x="2584" y="1763"/>
                  <a:pt x="2584" y="1763"/>
                </a:cubicBezTo>
                <a:cubicBezTo>
                  <a:pt x="2584" y="1763"/>
                  <a:pt x="2274" y="1"/>
                  <a:pt x="2119" y="1"/>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8" name="Google Shape;248;p29"/>
          <p:cNvSpPr/>
          <p:nvPr/>
        </p:nvSpPr>
        <p:spPr>
          <a:xfrm flipH="1">
            <a:off x="3381946" y="5181770"/>
            <a:ext cx="165391" cy="188981"/>
          </a:xfrm>
          <a:custGeom>
            <a:avLst/>
            <a:gdLst/>
            <a:ahLst/>
            <a:cxnLst/>
            <a:rect l="l" t="t" r="r" b="b"/>
            <a:pathLst>
              <a:path w="3870" h="4422" extrusionOk="0">
                <a:moveTo>
                  <a:pt x="2132" y="1"/>
                </a:moveTo>
                <a:cubicBezTo>
                  <a:pt x="1977" y="1"/>
                  <a:pt x="1489" y="1537"/>
                  <a:pt x="1405" y="1620"/>
                </a:cubicBezTo>
                <a:cubicBezTo>
                  <a:pt x="1286" y="1775"/>
                  <a:pt x="0" y="1965"/>
                  <a:pt x="155" y="2168"/>
                </a:cubicBezTo>
                <a:cubicBezTo>
                  <a:pt x="298" y="2382"/>
                  <a:pt x="1167" y="2584"/>
                  <a:pt x="1274" y="2727"/>
                </a:cubicBezTo>
                <a:cubicBezTo>
                  <a:pt x="1367" y="2855"/>
                  <a:pt x="1763" y="4422"/>
                  <a:pt x="1884" y="4422"/>
                </a:cubicBezTo>
                <a:cubicBezTo>
                  <a:pt x="1887" y="4422"/>
                  <a:pt x="1891" y="4421"/>
                  <a:pt x="1894" y="4418"/>
                </a:cubicBezTo>
                <a:cubicBezTo>
                  <a:pt x="2001" y="4335"/>
                  <a:pt x="2584" y="2811"/>
                  <a:pt x="2584" y="2811"/>
                </a:cubicBezTo>
                <a:cubicBezTo>
                  <a:pt x="2584" y="2811"/>
                  <a:pt x="3870" y="2561"/>
                  <a:pt x="3787" y="2430"/>
                </a:cubicBezTo>
                <a:cubicBezTo>
                  <a:pt x="3691" y="2287"/>
                  <a:pt x="2596" y="1775"/>
                  <a:pt x="2596" y="1775"/>
                </a:cubicBezTo>
                <a:cubicBezTo>
                  <a:pt x="2596" y="1775"/>
                  <a:pt x="2275" y="1"/>
                  <a:pt x="2132" y="1"/>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9" name="Google Shape;249;p29"/>
          <p:cNvSpPr/>
          <p:nvPr/>
        </p:nvSpPr>
        <p:spPr>
          <a:xfrm flipH="1">
            <a:off x="1286184" y="3057843"/>
            <a:ext cx="201973" cy="145091"/>
          </a:xfrm>
          <a:custGeom>
            <a:avLst/>
            <a:gdLst/>
            <a:ahLst/>
            <a:cxnLst/>
            <a:rect l="l" t="t" r="r" b="b"/>
            <a:pathLst>
              <a:path w="4726" h="3395" extrusionOk="0">
                <a:moveTo>
                  <a:pt x="3277" y="1"/>
                </a:moveTo>
                <a:cubicBezTo>
                  <a:pt x="2472" y="1"/>
                  <a:pt x="2382" y="1287"/>
                  <a:pt x="2382" y="1287"/>
                </a:cubicBezTo>
                <a:cubicBezTo>
                  <a:pt x="2340" y="970"/>
                  <a:pt x="1816" y="305"/>
                  <a:pt x="1298" y="305"/>
                </a:cubicBezTo>
                <a:cubicBezTo>
                  <a:pt x="1078" y="305"/>
                  <a:pt x="860" y="424"/>
                  <a:pt x="679" y="740"/>
                </a:cubicBezTo>
                <a:cubicBezTo>
                  <a:pt x="1" y="1907"/>
                  <a:pt x="1775" y="3181"/>
                  <a:pt x="1775" y="3181"/>
                </a:cubicBezTo>
                <a:cubicBezTo>
                  <a:pt x="1947" y="3329"/>
                  <a:pt x="2128" y="3395"/>
                  <a:pt x="2309" y="3395"/>
                </a:cubicBezTo>
                <a:cubicBezTo>
                  <a:pt x="3506" y="3395"/>
                  <a:pt x="4725" y="552"/>
                  <a:pt x="3691" y="97"/>
                </a:cubicBezTo>
                <a:cubicBezTo>
                  <a:pt x="3536" y="30"/>
                  <a:pt x="3399" y="1"/>
                  <a:pt x="3277"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0" name="Google Shape;250;p29"/>
          <p:cNvSpPr/>
          <p:nvPr/>
        </p:nvSpPr>
        <p:spPr>
          <a:xfrm flipH="1">
            <a:off x="2826095" y="2496347"/>
            <a:ext cx="165391" cy="189452"/>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 name="Google Shape;251;p29"/>
          <p:cNvSpPr/>
          <p:nvPr/>
        </p:nvSpPr>
        <p:spPr>
          <a:xfrm flipH="1">
            <a:off x="3156895" y="3944714"/>
            <a:ext cx="165391" cy="189452"/>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252" name="Google Shape;252;p29"/>
          <p:cNvGrpSpPr/>
          <p:nvPr/>
        </p:nvGrpSpPr>
        <p:grpSpPr>
          <a:xfrm>
            <a:off x="8523973" y="911548"/>
            <a:ext cx="1084059" cy="5321185"/>
            <a:chOff x="6392980" y="683660"/>
            <a:chExt cx="813044" cy="3990889"/>
          </a:xfrm>
        </p:grpSpPr>
        <p:sp>
          <p:nvSpPr>
            <p:cNvPr id="253" name="Google Shape;253;p29"/>
            <p:cNvSpPr/>
            <p:nvPr/>
          </p:nvSpPr>
          <p:spPr>
            <a:xfrm>
              <a:off x="6660168" y="4532460"/>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4" name="Google Shape;254;p29"/>
            <p:cNvSpPr/>
            <p:nvPr/>
          </p:nvSpPr>
          <p:spPr>
            <a:xfrm>
              <a:off x="7081971" y="3003829"/>
              <a:ext cx="124043" cy="141736"/>
            </a:xfrm>
            <a:custGeom>
              <a:avLst/>
              <a:gdLst/>
              <a:ahLst/>
              <a:cxnLst/>
              <a:rect l="l" t="t" r="r" b="b"/>
              <a:pathLst>
                <a:path w="3870" h="4422" extrusionOk="0">
                  <a:moveTo>
                    <a:pt x="2119" y="1"/>
                  </a:moveTo>
                  <a:cubicBezTo>
                    <a:pt x="1977" y="1"/>
                    <a:pt x="1488" y="1525"/>
                    <a:pt x="1393" y="1620"/>
                  </a:cubicBezTo>
                  <a:cubicBezTo>
                    <a:pt x="1274" y="1763"/>
                    <a:pt x="0" y="1965"/>
                    <a:pt x="143" y="2168"/>
                  </a:cubicBezTo>
                  <a:cubicBezTo>
                    <a:pt x="298" y="2382"/>
                    <a:pt x="1155" y="2584"/>
                    <a:pt x="1262" y="2727"/>
                  </a:cubicBezTo>
                  <a:cubicBezTo>
                    <a:pt x="1366" y="2854"/>
                    <a:pt x="1763" y="4422"/>
                    <a:pt x="1873" y="4422"/>
                  </a:cubicBezTo>
                  <a:cubicBezTo>
                    <a:pt x="1876" y="4422"/>
                    <a:pt x="1879" y="4420"/>
                    <a:pt x="1881" y="4418"/>
                  </a:cubicBezTo>
                  <a:cubicBezTo>
                    <a:pt x="1988" y="4334"/>
                    <a:pt x="2572" y="2810"/>
                    <a:pt x="2572" y="2810"/>
                  </a:cubicBezTo>
                  <a:cubicBezTo>
                    <a:pt x="2572" y="2810"/>
                    <a:pt x="3870" y="2560"/>
                    <a:pt x="3774" y="2429"/>
                  </a:cubicBezTo>
                  <a:cubicBezTo>
                    <a:pt x="3703" y="2298"/>
                    <a:pt x="2584" y="1763"/>
                    <a:pt x="2584" y="1763"/>
                  </a:cubicBezTo>
                  <a:cubicBezTo>
                    <a:pt x="2584" y="1763"/>
                    <a:pt x="2274" y="1"/>
                    <a:pt x="211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5" name="Google Shape;255;p29"/>
            <p:cNvSpPr/>
            <p:nvPr/>
          </p:nvSpPr>
          <p:spPr>
            <a:xfrm>
              <a:off x="6392980" y="3886327"/>
              <a:ext cx="124043" cy="141736"/>
            </a:xfrm>
            <a:custGeom>
              <a:avLst/>
              <a:gdLst/>
              <a:ahLst/>
              <a:cxnLst/>
              <a:rect l="l" t="t" r="r" b="b"/>
              <a:pathLst>
                <a:path w="3870" h="4422" extrusionOk="0">
                  <a:moveTo>
                    <a:pt x="2132" y="1"/>
                  </a:moveTo>
                  <a:cubicBezTo>
                    <a:pt x="1977" y="1"/>
                    <a:pt x="1489" y="1537"/>
                    <a:pt x="1405" y="1620"/>
                  </a:cubicBezTo>
                  <a:cubicBezTo>
                    <a:pt x="1286" y="1775"/>
                    <a:pt x="0" y="1965"/>
                    <a:pt x="155" y="2168"/>
                  </a:cubicBezTo>
                  <a:cubicBezTo>
                    <a:pt x="298" y="2382"/>
                    <a:pt x="1167" y="2584"/>
                    <a:pt x="1274" y="2727"/>
                  </a:cubicBezTo>
                  <a:cubicBezTo>
                    <a:pt x="1367" y="2855"/>
                    <a:pt x="1763" y="4422"/>
                    <a:pt x="1884" y="4422"/>
                  </a:cubicBezTo>
                  <a:cubicBezTo>
                    <a:pt x="1887" y="4422"/>
                    <a:pt x="1891" y="4421"/>
                    <a:pt x="1894" y="4418"/>
                  </a:cubicBezTo>
                  <a:cubicBezTo>
                    <a:pt x="2001" y="4335"/>
                    <a:pt x="2584" y="2811"/>
                    <a:pt x="2584" y="2811"/>
                  </a:cubicBezTo>
                  <a:cubicBezTo>
                    <a:pt x="2584" y="2811"/>
                    <a:pt x="3870" y="2561"/>
                    <a:pt x="3787" y="2430"/>
                  </a:cubicBezTo>
                  <a:cubicBezTo>
                    <a:pt x="3691" y="2287"/>
                    <a:pt x="2596" y="1775"/>
                    <a:pt x="2596" y="1775"/>
                  </a:cubicBezTo>
                  <a:cubicBezTo>
                    <a:pt x="2596" y="1775"/>
                    <a:pt x="2275" y="1"/>
                    <a:pt x="213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6" name="Google Shape;256;p29"/>
            <p:cNvSpPr/>
            <p:nvPr/>
          </p:nvSpPr>
          <p:spPr>
            <a:xfrm>
              <a:off x="6438393" y="683660"/>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7" name="Google Shape;257;p29"/>
            <p:cNvSpPr/>
            <p:nvPr/>
          </p:nvSpPr>
          <p:spPr>
            <a:xfrm>
              <a:off x="7081981" y="1224485"/>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58" name="Google Shape;258;p29"/>
          <p:cNvSpPr/>
          <p:nvPr/>
        </p:nvSpPr>
        <p:spPr>
          <a:xfrm>
            <a:off x="11946913" y="3802099"/>
            <a:ext cx="124193" cy="142612"/>
          </a:xfrm>
          <a:custGeom>
            <a:avLst/>
            <a:gdLst/>
            <a:ahLst/>
            <a:cxnLst/>
            <a:rect l="l" t="t" r="r" b="b"/>
            <a:pathLst>
              <a:path w="2906" h="3337" extrusionOk="0">
                <a:moveTo>
                  <a:pt x="1298" y="1"/>
                </a:moveTo>
                <a:cubicBezTo>
                  <a:pt x="1191" y="1"/>
                  <a:pt x="953" y="1323"/>
                  <a:pt x="953" y="1323"/>
                </a:cubicBezTo>
                <a:cubicBezTo>
                  <a:pt x="953" y="1323"/>
                  <a:pt x="119" y="1727"/>
                  <a:pt x="60" y="1834"/>
                </a:cubicBezTo>
                <a:cubicBezTo>
                  <a:pt x="0" y="1930"/>
                  <a:pt x="965" y="2132"/>
                  <a:pt x="965" y="2132"/>
                </a:cubicBezTo>
                <a:cubicBezTo>
                  <a:pt x="965" y="2132"/>
                  <a:pt x="1417" y="3275"/>
                  <a:pt x="1488" y="3335"/>
                </a:cubicBezTo>
                <a:cubicBezTo>
                  <a:pt x="1490" y="3336"/>
                  <a:pt x="1492" y="3337"/>
                  <a:pt x="1494" y="3337"/>
                </a:cubicBezTo>
                <a:cubicBezTo>
                  <a:pt x="1575" y="3337"/>
                  <a:pt x="1883" y="2153"/>
                  <a:pt x="1953" y="2049"/>
                </a:cubicBezTo>
                <a:cubicBezTo>
                  <a:pt x="2024" y="1954"/>
                  <a:pt x="2667" y="1799"/>
                  <a:pt x="2786" y="1632"/>
                </a:cubicBezTo>
                <a:cubicBezTo>
                  <a:pt x="2905" y="1477"/>
                  <a:pt x="1941" y="1323"/>
                  <a:pt x="1846" y="1215"/>
                </a:cubicBezTo>
                <a:cubicBezTo>
                  <a:pt x="1774" y="1144"/>
                  <a:pt x="1405" y="1"/>
                  <a:pt x="129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259" name="Google Shape;259;p29"/>
          <p:cNvGrpSpPr/>
          <p:nvPr/>
        </p:nvGrpSpPr>
        <p:grpSpPr>
          <a:xfrm rot="1178195" flipH="1">
            <a:off x="5758824" y="325516"/>
            <a:ext cx="771101" cy="739931"/>
            <a:chOff x="16870550" y="-1013100"/>
            <a:chExt cx="417325" cy="306025"/>
          </a:xfrm>
        </p:grpSpPr>
        <p:sp>
          <p:nvSpPr>
            <p:cNvPr id="260" name="Google Shape;260;p29"/>
            <p:cNvSpPr/>
            <p:nvPr/>
          </p:nvSpPr>
          <p:spPr>
            <a:xfrm>
              <a:off x="17034250" y="-1013100"/>
              <a:ext cx="120000" cy="306025"/>
            </a:xfrm>
            <a:custGeom>
              <a:avLst/>
              <a:gdLst/>
              <a:ahLst/>
              <a:cxnLst/>
              <a:rect l="l" t="t" r="r" b="b"/>
              <a:pathLst>
                <a:path w="4800" h="12241" extrusionOk="0">
                  <a:moveTo>
                    <a:pt x="2537" y="1"/>
                  </a:moveTo>
                  <a:cubicBezTo>
                    <a:pt x="2406" y="1"/>
                    <a:pt x="2263" y="37"/>
                    <a:pt x="2144" y="84"/>
                  </a:cubicBezTo>
                  <a:cubicBezTo>
                    <a:pt x="1882" y="168"/>
                    <a:pt x="1668" y="346"/>
                    <a:pt x="1465" y="584"/>
                  </a:cubicBezTo>
                  <a:cubicBezTo>
                    <a:pt x="1275" y="822"/>
                    <a:pt x="1108" y="1120"/>
                    <a:pt x="965" y="1489"/>
                  </a:cubicBezTo>
                  <a:cubicBezTo>
                    <a:pt x="811" y="1846"/>
                    <a:pt x="680" y="2251"/>
                    <a:pt x="572" y="2716"/>
                  </a:cubicBezTo>
                  <a:cubicBezTo>
                    <a:pt x="310" y="3799"/>
                    <a:pt x="191" y="4882"/>
                    <a:pt x="132" y="5716"/>
                  </a:cubicBezTo>
                  <a:cubicBezTo>
                    <a:pt x="37" y="6704"/>
                    <a:pt x="1" y="7716"/>
                    <a:pt x="1" y="8835"/>
                  </a:cubicBezTo>
                  <a:cubicBezTo>
                    <a:pt x="1" y="9526"/>
                    <a:pt x="1" y="10216"/>
                    <a:pt x="25" y="10859"/>
                  </a:cubicBezTo>
                  <a:cubicBezTo>
                    <a:pt x="37" y="11109"/>
                    <a:pt x="60" y="11359"/>
                    <a:pt x="72" y="11598"/>
                  </a:cubicBezTo>
                  <a:lnTo>
                    <a:pt x="120" y="12086"/>
                  </a:lnTo>
                  <a:cubicBezTo>
                    <a:pt x="120" y="12121"/>
                    <a:pt x="132" y="12169"/>
                    <a:pt x="156" y="12193"/>
                  </a:cubicBezTo>
                  <a:cubicBezTo>
                    <a:pt x="180" y="12205"/>
                    <a:pt x="203" y="12229"/>
                    <a:pt x="239" y="12241"/>
                  </a:cubicBezTo>
                  <a:cubicBezTo>
                    <a:pt x="358" y="12110"/>
                    <a:pt x="453" y="11967"/>
                    <a:pt x="561" y="11836"/>
                  </a:cubicBezTo>
                  <a:cubicBezTo>
                    <a:pt x="858" y="11359"/>
                    <a:pt x="1192" y="10883"/>
                    <a:pt x="1489" y="10455"/>
                  </a:cubicBezTo>
                  <a:lnTo>
                    <a:pt x="1513" y="10395"/>
                  </a:lnTo>
                  <a:cubicBezTo>
                    <a:pt x="1858" y="9883"/>
                    <a:pt x="2227" y="9347"/>
                    <a:pt x="2573" y="8812"/>
                  </a:cubicBezTo>
                  <a:cubicBezTo>
                    <a:pt x="3037" y="7978"/>
                    <a:pt x="3704" y="6716"/>
                    <a:pt x="4204" y="5347"/>
                  </a:cubicBezTo>
                  <a:cubicBezTo>
                    <a:pt x="4466" y="4680"/>
                    <a:pt x="4621" y="4073"/>
                    <a:pt x="4716" y="3489"/>
                  </a:cubicBezTo>
                  <a:cubicBezTo>
                    <a:pt x="4799" y="2858"/>
                    <a:pt x="4799" y="2346"/>
                    <a:pt x="4680" y="1870"/>
                  </a:cubicBezTo>
                  <a:cubicBezTo>
                    <a:pt x="4621" y="1632"/>
                    <a:pt x="4537" y="1406"/>
                    <a:pt x="4418" y="1180"/>
                  </a:cubicBezTo>
                  <a:cubicBezTo>
                    <a:pt x="4299" y="989"/>
                    <a:pt x="4144" y="799"/>
                    <a:pt x="3954" y="632"/>
                  </a:cubicBezTo>
                  <a:cubicBezTo>
                    <a:pt x="3609" y="322"/>
                    <a:pt x="3299" y="144"/>
                    <a:pt x="2989" y="37"/>
                  </a:cubicBezTo>
                  <a:cubicBezTo>
                    <a:pt x="2811" y="25"/>
                    <a:pt x="2680" y="1"/>
                    <a:pt x="253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1" name="Google Shape;261;p29"/>
            <p:cNvSpPr/>
            <p:nvPr/>
          </p:nvSpPr>
          <p:spPr>
            <a:xfrm>
              <a:off x="16870550" y="-949975"/>
              <a:ext cx="67600" cy="180700"/>
            </a:xfrm>
            <a:custGeom>
              <a:avLst/>
              <a:gdLst/>
              <a:ahLst/>
              <a:cxnLst/>
              <a:rect l="l" t="t" r="r" b="b"/>
              <a:pathLst>
                <a:path w="2704" h="7228" extrusionOk="0">
                  <a:moveTo>
                    <a:pt x="929" y="0"/>
                  </a:moveTo>
                  <a:cubicBezTo>
                    <a:pt x="893" y="0"/>
                    <a:pt x="858" y="0"/>
                    <a:pt x="810" y="12"/>
                  </a:cubicBezTo>
                  <a:cubicBezTo>
                    <a:pt x="715" y="24"/>
                    <a:pt x="608" y="71"/>
                    <a:pt x="512" y="143"/>
                  </a:cubicBezTo>
                  <a:cubicBezTo>
                    <a:pt x="441" y="202"/>
                    <a:pt x="370" y="298"/>
                    <a:pt x="298" y="417"/>
                  </a:cubicBezTo>
                  <a:cubicBezTo>
                    <a:pt x="239" y="512"/>
                    <a:pt x="191" y="631"/>
                    <a:pt x="143" y="786"/>
                  </a:cubicBezTo>
                  <a:cubicBezTo>
                    <a:pt x="96" y="953"/>
                    <a:pt x="72" y="1131"/>
                    <a:pt x="48" y="1226"/>
                  </a:cubicBezTo>
                  <a:cubicBezTo>
                    <a:pt x="12" y="1548"/>
                    <a:pt x="0" y="1869"/>
                    <a:pt x="12" y="2286"/>
                  </a:cubicBezTo>
                  <a:cubicBezTo>
                    <a:pt x="24" y="2548"/>
                    <a:pt x="48" y="2798"/>
                    <a:pt x="96" y="3048"/>
                  </a:cubicBezTo>
                  <a:cubicBezTo>
                    <a:pt x="167" y="3334"/>
                    <a:pt x="262" y="3584"/>
                    <a:pt x="346" y="3822"/>
                  </a:cubicBezTo>
                  <a:cubicBezTo>
                    <a:pt x="465" y="4120"/>
                    <a:pt x="608" y="4405"/>
                    <a:pt x="751" y="4667"/>
                  </a:cubicBezTo>
                  <a:cubicBezTo>
                    <a:pt x="1036" y="5191"/>
                    <a:pt x="1394" y="5727"/>
                    <a:pt x="1870" y="6358"/>
                  </a:cubicBezTo>
                  <a:cubicBezTo>
                    <a:pt x="2096" y="6656"/>
                    <a:pt x="2334" y="6929"/>
                    <a:pt x="2548" y="7227"/>
                  </a:cubicBezTo>
                  <a:cubicBezTo>
                    <a:pt x="2584" y="6977"/>
                    <a:pt x="2596" y="6751"/>
                    <a:pt x="2608" y="6513"/>
                  </a:cubicBezTo>
                  <a:lnTo>
                    <a:pt x="2656" y="5620"/>
                  </a:lnTo>
                  <a:cubicBezTo>
                    <a:pt x="2703" y="4798"/>
                    <a:pt x="2703" y="4131"/>
                    <a:pt x="2691" y="3524"/>
                  </a:cubicBezTo>
                  <a:cubicBezTo>
                    <a:pt x="2667" y="3131"/>
                    <a:pt x="2644" y="2810"/>
                    <a:pt x="2596" y="2477"/>
                  </a:cubicBezTo>
                  <a:cubicBezTo>
                    <a:pt x="2548" y="2143"/>
                    <a:pt x="2489" y="1822"/>
                    <a:pt x="2417" y="1560"/>
                  </a:cubicBezTo>
                  <a:cubicBezTo>
                    <a:pt x="2346" y="1274"/>
                    <a:pt x="2239" y="1024"/>
                    <a:pt x="2108" y="798"/>
                  </a:cubicBezTo>
                  <a:cubicBezTo>
                    <a:pt x="2060" y="714"/>
                    <a:pt x="1989" y="619"/>
                    <a:pt x="1917" y="512"/>
                  </a:cubicBezTo>
                  <a:cubicBezTo>
                    <a:pt x="1822" y="417"/>
                    <a:pt x="1715" y="321"/>
                    <a:pt x="1620" y="250"/>
                  </a:cubicBezTo>
                  <a:cubicBezTo>
                    <a:pt x="1477" y="143"/>
                    <a:pt x="1334" y="71"/>
                    <a:pt x="1167" y="24"/>
                  </a:cubicBezTo>
                  <a:cubicBezTo>
                    <a:pt x="1096" y="12"/>
                    <a:pt x="1024" y="0"/>
                    <a:pt x="92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2" name="Google Shape;262;p29"/>
            <p:cNvSpPr/>
            <p:nvPr/>
          </p:nvSpPr>
          <p:spPr>
            <a:xfrm>
              <a:off x="17136950" y="-883025"/>
              <a:ext cx="150925" cy="167025"/>
            </a:xfrm>
            <a:custGeom>
              <a:avLst/>
              <a:gdLst/>
              <a:ahLst/>
              <a:cxnLst/>
              <a:rect l="l" t="t" r="r" b="b"/>
              <a:pathLst>
                <a:path w="6037" h="6681" extrusionOk="0">
                  <a:moveTo>
                    <a:pt x="5204" y="1"/>
                  </a:moveTo>
                  <a:cubicBezTo>
                    <a:pt x="5073" y="13"/>
                    <a:pt x="4954" y="60"/>
                    <a:pt x="4787" y="132"/>
                  </a:cubicBezTo>
                  <a:cubicBezTo>
                    <a:pt x="4620" y="203"/>
                    <a:pt x="4477" y="310"/>
                    <a:pt x="4358" y="394"/>
                  </a:cubicBezTo>
                  <a:cubicBezTo>
                    <a:pt x="4049" y="632"/>
                    <a:pt x="3751" y="918"/>
                    <a:pt x="3370" y="1311"/>
                  </a:cubicBezTo>
                  <a:cubicBezTo>
                    <a:pt x="3060" y="1656"/>
                    <a:pt x="2751" y="2025"/>
                    <a:pt x="2382" y="2477"/>
                  </a:cubicBezTo>
                  <a:cubicBezTo>
                    <a:pt x="1703" y="3430"/>
                    <a:pt x="929" y="4561"/>
                    <a:pt x="334" y="5835"/>
                  </a:cubicBezTo>
                  <a:cubicBezTo>
                    <a:pt x="203" y="6109"/>
                    <a:pt x="84" y="6383"/>
                    <a:pt x="1" y="6621"/>
                  </a:cubicBezTo>
                  <a:cubicBezTo>
                    <a:pt x="12" y="6645"/>
                    <a:pt x="12" y="6668"/>
                    <a:pt x="24" y="6680"/>
                  </a:cubicBezTo>
                  <a:cubicBezTo>
                    <a:pt x="370" y="6526"/>
                    <a:pt x="691" y="6395"/>
                    <a:pt x="1013" y="6252"/>
                  </a:cubicBezTo>
                  <a:cubicBezTo>
                    <a:pt x="1263" y="6097"/>
                    <a:pt x="1513" y="5954"/>
                    <a:pt x="1751" y="5799"/>
                  </a:cubicBezTo>
                  <a:cubicBezTo>
                    <a:pt x="2453" y="5371"/>
                    <a:pt x="3060" y="4966"/>
                    <a:pt x="3596" y="4549"/>
                  </a:cubicBezTo>
                  <a:cubicBezTo>
                    <a:pt x="4287" y="4037"/>
                    <a:pt x="4799" y="3573"/>
                    <a:pt x="5204" y="3108"/>
                  </a:cubicBezTo>
                  <a:cubicBezTo>
                    <a:pt x="5430" y="2847"/>
                    <a:pt x="5608" y="2585"/>
                    <a:pt x="5739" y="2335"/>
                  </a:cubicBezTo>
                  <a:cubicBezTo>
                    <a:pt x="5799" y="2227"/>
                    <a:pt x="5847" y="2108"/>
                    <a:pt x="5906" y="1954"/>
                  </a:cubicBezTo>
                  <a:cubicBezTo>
                    <a:pt x="5954" y="1823"/>
                    <a:pt x="5978" y="1692"/>
                    <a:pt x="6013" y="1549"/>
                  </a:cubicBezTo>
                  <a:cubicBezTo>
                    <a:pt x="6025" y="1418"/>
                    <a:pt x="6037" y="1299"/>
                    <a:pt x="6025" y="1156"/>
                  </a:cubicBezTo>
                  <a:cubicBezTo>
                    <a:pt x="6025" y="1037"/>
                    <a:pt x="6013" y="918"/>
                    <a:pt x="5978" y="799"/>
                  </a:cubicBezTo>
                  <a:cubicBezTo>
                    <a:pt x="5954" y="620"/>
                    <a:pt x="5894" y="465"/>
                    <a:pt x="5811" y="322"/>
                  </a:cubicBezTo>
                  <a:cubicBezTo>
                    <a:pt x="5739" y="203"/>
                    <a:pt x="5656" y="108"/>
                    <a:pt x="5537" y="49"/>
                  </a:cubicBezTo>
                  <a:cubicBezTo>
                    <a:pt x="5489" y="13"/>
                    <a:pt x="5382" y="1"/>
                    <a:pt x="527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36355217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lists 1">
  <p:cSld name="Title and two lists 1">
    <p:spTree>
      <p:nvGrpSpPr>
        <p:cNvPr id="1" name="Shape 263"/>
        <p:cNvGrpSpPr/>
        <p:nvPr/>
      </p:nvGrpSpPr>
      <p:grpSpPr>
        <a:xfrm>
          <a:off x="0" y="0"/>
          <a:ext cx="0" cy="0"/>
          <a:chOff x="0" y="0"/>
          <a:chExt cx="0" cy="0"/>
        </a:xfrm>
      </p:grpSpPr>
      <p:sp>
        <p:nvSpPr>
          <p:cNvPr id="264" name="Google Shape;264;p30"/>
          <p:cNvSpPr txBox="1">
            <a:spLocks noGrp="1"/>
          </p:cNvSpPr>
          <p:nvPr>
            <p:ph type="title"/>
          </p:nvPr>
        </p:nvSpPr>
        <p:spPr>
          <a:xfrm>
            <a:off x="2629600" y="593367"/>
            <a:ext cx="6932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265" name="Google Shape;265;p30"/>
          <p:cNvSpPr txBox="1">
            <a:spLocks noGrp="1"/>
          </p:cNvSpPr>
          <p:nvPr>
            <p:ph type="body" idx="1"/>
          </p:nvPr>
        </p:nvSpPr>
        <p:spPr>
          <a:xfrm>
            <a:off x="1323767" y="2209800"/>
            <a:ext cx="4606800" cy="3928000"/>
          </a:xfrm>
          <a:prstGeom prst="rect">
            <a:avLst/>
          </a:prstGeom>
        </p:spPr>
        <p:txBody>
          <a:bodyPr spcFirstLastPara="1" wrap="square" lIns="0" tIns="91425" rIns="91425" bIns="91425" anchor="t" anchorCtr="0">
            <a:noAutofit/>
          </a:bodyPr>
          <a:lstStyle>
            <a:lvl1pPr marL="609585" lvl="0" indent="-423323" rtl="0">
              <a:lnSpc>
                <a:spcPct val="100000"/>
              </a:lnSpc>
              <a:spcBef>
                <a:spcPts val="0"/>
              </a:spcBef>
              <a:spcAft>
                <a:spcPts val="0"/>
              </a:spcAft>
              <a:buSzPts val="1400"/>
              <a:buChar char="●"/>
              <a:defRPr sz="1867"/>
            </a:lvl1pPr>
            <a:lvl2pPr marL="1219170" lvl="1" indent="-423323" rtl="0">
              <a:lnSpc>
                <a:spcPct val="100000"/>
              </a:lnSpc>
              <a:spcBef>
                <a:spcPts val="2133"/>
              </a:spcBef>
              <a:spcAft>
                <a:spcPts val="0"/>
              </a:spcAft>
              <a:buSzPts val="1400"/>
              <a:buChar char="○"/>
              <a:defRPr/>
            </a:lvl2pPr>
            <a:lvl3pPr marL="1828754" lvl="2" indent="-423323" rtl="0">
              <a:lnSpc>
                <a:spcPct val="100000"/>
              </a:lnSpc>
              <a:spcBef>
                <a:spcPts val="2133"/>
              </a:spcBef>
              <a:spcAft>
                <a:spcPts val="0"/>
              </a:spcAft>
              <a:buSzPts val="1400"/>
              <a:buChar char="■"/>
              <a:defRPr/>
            </a:lvl3pPr>
            <a:lvl4pPr marL="2438339" lvl="3" indent="-423323" rtl="0">
              <a:lnSpc>
                <a:spcPct val="100000"/>
              </a:lnSpc>
              <a:spcBef>
                <a:spcPts val="2133"/>
              </a:spcBef>
              <a:spcAft>
                <a:spcPts val="0"/>
              </a:spcAft>
              <a:buSzPts val="1400"/>
              <a:buChar char="●"/>
              <a:defRPr/>
            </a:lvl4pPr>
            <a:lvl5pPr marL="3047924" lvl="4" indent="-423323" rtl="0">
              <a:lnSpc>
                <a:spcPct val="100000"/>
              </a:lnSpc>
              <a:spcBef>
                <a:spcPts val="2133"/>
              </a:spcBef>
              <a:spcAft>
                <a:spcPts val="0"/>
              </a:spcAft>
              <a:buSzPts val="1400"/>
              <a:buChar char="○"/>
              <a:defRPr/>
            </a:lvl5pPr>
            <a:lvl6pPr marL="3657509" lvl="5" indent="-423323" rtl="0">
              <a:lnSpc>
                <a:spcPct val="100000"/>
              </a:lnSpc>
              <a:spcBef>
                <a:spcPts val="2133"/>
              </a:spcBef>
              <a:spcAft>
                <a:spcPts val="0"/>
              </a:spcAft>
              <a:buSzPts val="1400"/>
              <a:buChar char="■"/>
              <a:defRPr/>
            </a:lvl6pPr>
            <a:lvl7pPr marL="4267093" lvl="6" indent="-423323" rtl="0">
              <a:lnSpc>
                <a:spcPct val="100000"/>
              </a:lnSpc>
              <a:spcBef>
                <a:spcPts val="2133"/>
              </a:spcBef>
              <a:spcAft>
                <a:spcPts val="0"/>
              </a:spcAft>
              <a:buSzPts val="1400"/>
              <a:buChar char="●"/>
              <a:defRPr/>
            </a:lvl7pPr>
            <a:lvl8pPr marL="4876678" lvl="7" indent="-423323" rtl="0">
              <a:lnSpc>
                <a:spcPct val="100000"/>
              </a:lnSpc>
              <a:spcBef>
                <a:spcPts val="2133"/>
              </a:spcBef>
              <a:spcAft>
                <a:spcPts val="0"/>
              </a:spcAft>
              <a:buSzPts val="1400"/>
              <a:buChar char="○"/>
              <a:defRPr/>
            </a:lvl8pPr>
            <a:lvl9pPr marL="5486263" lvl="8" indent="-423323" rtl="0">
              <a:lnSpc>
                <a:spcPct val="100000"/>
              </a:lnSpc>
              <a:spcBef>
                <a:spcPts val="2133"/>
              </a:spcBef>
              <a:spcAft>
                <a:spcPts val="2133"/>
              </a:spcAft>
              <a:buSzPts val="1400"/>
              <a:buChar char="■"/>
              <a:defRPr/>
            </a:lvl9pPr>
          </a:lstStyle>
          <a:p>
            <a:endParaRPr/>
          </a:p>
        </p:txBody>
      </p:sp>
      <p:sp>
        <p:nvSpPr>
          <p:cNvPr id="266" name="Google Shape;266;p30"/>
          <p:cNvSpPr txBox="1">
            <a:spLocks noGrp="1"/>
          </p:cNvSpPr>
          <p:nvPr>
            <p:ph type="body" idx="2"/>
          </p:nvPr>
        </p:nvSpPr>
        <p:spPr>
          <a:xfrm>
            <a:off x="6261441" y="2209800"/>
            <a:ext cx="4606800" cy="3928000"/>
          </a:xfrm>
          <a:prstGeom prst="rect">
            <a:avLst/>
          </a:prstGeom>
        </p:spPr>
        <p:txBody>
          <a:bodyPr spcFirstLastPara="1" wrap="square" lIns="0" tIns="91425" rIns="91425" bIns="91425" anchor="t" anchorCtr="0">
            <a:noAutofit/>
          </a:bodyPr>
          <a:lstStyle>
            <a:lvl1pPr marL="609585" lvl="0" indent="-423323" rtl="0">
              <a:lnSpc>
                <a:spcPct val="100000"/>
              </a:lnSpc>
              <a:spcBef>
                <a:spcPts val="0"/>
              </a:spcBef>
              <a:spcAft>
                <a:spcPts val="0"/>
              </a:spcAft>
              <a:buSzPts val="1400"/>
              <a:buChar char="●"/>
              <a:defRPr sz="1867"/>
            </a:lvl1pPr>
            <a:lvl2pPr marL="1219170" lvl="1" indent="-423323" rtl="0">
              <a:lnSpc>
                <a:spcPct val="100000"/>
              </a:lnSpc>
              <a:spcBef>
                <a:spcPts val="2133"/>
              </a:spcBef>
              <a:spcAft>
                <a:spcPts val="0"/>
              </a:spcAft>
              <a:buSzPts val="1400"/>
              <a:buChar char="○"/>
              <a:defRPr/>
            </a:lvl2pPr>
            <a:lvl3pPr marL="1828754" lvl="2" indent="-423323" rtl="0">
              <a:lnSpc>
                <a:spcPct val="100000"/>
              </a:lnSpc>
              <a:spcBef>
                <a:spcPts val="2133"/>
              </a:spcBef>
              <a:spcAft>
                <a:spcPts val="0"/>
              </a:spcAft>
              <a:buSzPts val="1400"/>
              <a:buChar char="■"/>
              <a:defRPr/>
            </a:lvl3pPr>
            <a:lvl4pPr marL="2438339" lvl="3" indent="-423323" rtl="0">
              <a:lnSpc>
                <a:spcPct val="100000"/>
              </a:lnSpc>
              <a:spcBef>
                <a:spcPts val="2133"/>
              </a:spcBef>
              <a:spcAft>
                <a:spcPts val="0"/>
              </a:spcAft>
              <a:buSzPts val="1400"/>
              <a:buChar char="●"/>
              <a:defRPr/>
            </a:lvl4pPr>
            <a:lvl5pPr marL="3047924" lvl="4" indent="-423323" rtl="0">
              <a:lnSpc>
                <a:spcPct val="100000"/>
              </a:lnSpc>
              <a:spcBef>
                <a:spcPts val="2133"/>
              </a:spcBef>
              <a:spcAft>
                <a:spcPts val="0"/>
              </a:spcAft>
              <a:buSzPts val="1400"/>
              <a:buChar char="○"/>
              <a:defRPr/>
            </a:lvl5pPr>
            <a:lvl6pPr marL="3657509" lvl="5" indent="-423323" rtl="0">
              <a:lnSpc>
                <a:spcPct val="100000"/>
              </a:lnSpc>
              <a:spcBef>
                <a:spcPts val="2133"/>
              </a:spcBef>
              <a:spcAft>
                <a:spcPts val="0"/>
              </a:spcAft>
              <a:buSzPts val="1400"/>
              <a:buChar char="■"/>
              <a:defRPr/>
            </a:lvl6pPr>
            <a:lvl7pPr marL="4267093" lvl="6" indent="-423323" rtl="0">
              <a:lnSpc>
                <a:spcPct val="100000"/>
              </a:lnSpc>
              <a:spcBef>
                <a:spcPts val="2133"/>
              </a:spcBef>
              <a:spcAft>
                <a:spcPts val="0"/>
              </a:spcAft>
              <a:buSzPts val="1400"/>
              <a:buChar char="●"/>
              <a:defRPr/>
            </a:lvl7pPr>
            <a:lvl8pPr marL="4876678" lvl="7" indent="-423323" rtl="0">
              <a:lnSpc>
                <a:spcPct val="100000"/>
              </a:lnSpc>
              <a:spcBef>
                <a:spcPts val="2133"/>
              </a:spcBef>
              <a:spcAft>
                <a:spcPts val="0"/>
              </a:spcAft>
              <a:buSzPts val="1400"/>
              <a:buChar char="○"/>
              <a:defRPr/>
            </a:lvl8pPr>
            <a:lvl9pPr marL="5486263" lvl="8" indent="-423323" rtl="0">
              <a:lnSpc>
                <a:spcPct val="100000"/>
              </a:lnSpc>
              <a:spcBef>
                <a:spcPts val="2133"/>
              </a:spcBef>
              <a:spcAft>
                <a:spcPts val="2133"/>
              </a:spcAft>
              <a:buSzPts val="1400"/>
              <a:buChar char="■"/>
              <a:defRPr/>
            </a:lvl9pPr>
          </a:lstStyle>
          <a:p>
            <a:endParaRPr/>
          </a:p>
        </p:txBody>
      </p:sp>
      <p:sp>
        <p:nvSpPr>
          <p:cNvPr id="267" name="Google Shape;267;p30"/>
          <p:cNvSpPr/>
          <p:nvPr/>
        </p:nvSpPr>
        <p:spPr>
          <a:xfrm rot="-5400000" flipH="1">
            <a:off x="9772360" y="4438648"/>
            <a:ext cx="1648915" cy="3189825"/>
          </a:xfrm>
          <a:custGeom>
            <a:avLst/>
            <a:gdLst/>
            <a:ahLst/>
            <a:cxnLst/>
            <a:rect l="l" t="t" r="r" b="b"/>
            <a:pathLst>
              <a:path w="73832" h="142828" extrusionOk="0">
                <a:moveTo>
                  <a:pt x="73831" y="0"/>
                </a:moveTo>
                <a:cubicBezTo>
                  <a:pt x="73617" y="215"/>
                  <a:pt x="73427" y="441"/>
                  <a:pt x="73212" y="774"/>
                </a:cubicBezTo>
                <a:cubicBezTo>
                  <a:pt x="72998" y="1036"/>
                  <a:pt x="72796" y="1310"/>
                  <a:pt x="72593" y="1596"/>
                </a:cubicBezTo>
                <a:cubicBezTo>
                  <a:pt x="72510" y="1715"/>
                  <a:pt x="72415" y="1834"/>
                  <a:pt x="72343" y="1953"/>
                </a:cubicBezTo>
                <a:cubicBezTo>
                  <a:pt x="70974" y="4013"/>
                  <a:pt x="70129" y="6382"/>
                  <a:pt x="69379" y="8811"/>
                </a:cubicBezTo>
                <a:cubicBezTo>
                  <a:pt x="69343" y="8930"/>
                  <a:pt x="69307" y="9049"/>
                  <a:pt x="69259" y="9168"/>
                </a:cubicBezTo>
                <a:cubicBezTo>
                  <a:pt x="68581" y="11478"/>
                  <a:pt x="67950" y="13824"/>
                  <a:pt x="67057" y="16026"/>
                </a:cubicBezTo>
                <a:cubicBezTo>
                  <a:pt x="67021" y="16145"/>
                  <a:pt x="66962" y="16264"/>
                  <a:pt x="66914" y="16383"/>
                </a:cubicBezTo>
                <a:cubicBezTo>
                  <a:pt x="66747" y="16753"/>
                  <a:pt x="66581" y="17134"/>
                  <a:pt x="66402" y="17503"/>
                </a:cubicBezTo>
                <a:cubicBezTo>
                  <a:pt x="66283" y="17729"/>
                  <a:pt x="66188" y="17967"/>
                  <a:pt x="66045" y="18181"/>
                </a:cubicBezTo>
                <a:cubicBezTo>
                  <a:pt x="65628" y="18943"/>
                  <a:pt x="65176" y="19670"/>
                  <a:pt x="64640" y="20372"/>
                </a:cubicBezTo>
                <a:cubicBezTo>
                  <a:pt x="63771" y="21479"/>
                  <a:pt x="62794" y="22408"/>
                  <a:pt x="61723" y="23230"/>
                </a:cubicBezTo>
                <a:lnTo>
                  <a:pt x="61223" y="23587"/>
                </a:lnTo>
                <a:cubicBezTo>
                  <a:pt x="60365" y="24230"/>
                  <a:pt x="59425" y="24777"/>
                  <a:pt x="58460" y="25289"/>
                </a:cubicBezTo>
                <a:cubicBezTo>
                  <a:pt x="58341" y="25361"/>
                  <a:pt x="58222" y="25420"/>
                  <a:pt x="58103" y="25480"/>
                </a:cubicBezTo>
                <a:cubicBezTo>
                  <a:pt x="55722" y="26694"/>
                  <a:pt x="53115" y="27647"/>
                  <a:pt x="50531" y="28635"/>
                </a:cubicBezTo>
                <a:lnTo>
                  <a:pt x="50174" y="28766"/>
                </a:lnTo>
                <a:cubicBezTo>
                  <a:pt x="48805" y="29302"/>
                  <a:pt x="47435" y="29849"/>
                  <a:pt x="46102" y="30468"/>
                </a:cubicBezTo>
                <a:cubicBezTo>
                  <a:pt x="45852" y="30588"/>
                  <a:pt x="45602" y="30707"/>
                  <a:pt x="45364" y="30826"/>
                </a:cubicBezTo>
                <a:cubicBezTo>
                  <a:pt x="44733" y="31123"/>
                  <a:pt x="44113" y="31457"/>
                  <a:pt x="43518" y="31802"/>
                </a:cubicBezTo>
                <a:cubicBezTo>
                  <a:pt x="43209" y="31981"/>
                  <a:pt x="42887" y="32171"/>
                  <a:pt x="42589" y="32373"/>
                </a:cubicBezTo>
                <a:cubicBezTo>
                  <a:pt x="42470" y="32445"/>
                  <a:pt x="42351" y="32516"/>
                  <a:pt x="42232" y="32612"/>
                </a:cubicBezTo>
                <a:cubicBezTo>
                  <a:pt x="40149" y="34017"/>
                  <a:pt x="38279" y="35731"/>
                  <a:pt x="36696" y="37684"/>
                </a:cubicBezTo>
                <a:cubicBezTo>
                  <a:pt x="36613" y="37803"/>
                  <a:pt x="36505" y="37922"/>
                  <a:pt x="36422" y="38041"/>
                </a:cubicBezTo>
                <a:cubicBezTo>
                  <a:pt x="35791" y="38839"/>
                  <a:pt x="35196" y="39696"/>
                  <a:pt x="34660" y="40565"/>
                </a:cubicBezTo>
                <a:cubicBezTo>
                  <a:pt x="34541" y="40767"/>
                  <a:pt x="34422" y="40970"/>
                  <a:pt x="34303" y="41184"/>
                </a:cubicBezTo>
                <a:cubicBezTo>
                  <a:pt x="33624" y="42351"/>
                  <a:pt x="33041" y="43601"/>
                  <a:pt x="32552" y="44887"/>
                </a:cubicBezTo>
                <a:cubicBezTo>
                  <a:pt x="32493" y="45006"/>
                  <a:pt x="32445" y="45125"/>
                  <a:pt x="32410" y="45244"/>
                </a:cubicBezTo>
                <a:cubicBezTo>
                  <a:pt x="31743" y="47078"/>
                  <a:pt x="31279" y="48995"/>
                  <a:pt x="31064" y="50923"/>
                </a:cubicBezTo>
                <a:cubicBezTo>
                  <a:pt x="31017" y="51328"/>
                  <a:pt x="30969" y="51721"/>
                  <a:pt x="30957" y="52102"/>
                </a:cubicBezTo>
                <a:cubicBezTo>
                  <a:pt x="30945" y="52221"/>
                  <a:pt x="30945" y="52340"/>
                  <a:pt x="30945" y="52459"/>
                </a:cubicBezTo>
                <a:cubicBezTo>
                  <a:pt x="30802" y="54733"/>
                  <a:pt x="30969" y="57031"/>
                  <a:pt x="31219" y="59317"/>
                </a:cubicBezTo>
                <a:lnTo>
                  <a:pt x="31267" y="59674"/>
                </a:lnTo>
                <a:cubicBezTo>
                  <a:pt x="31540" y="61972"/>
                  <a:pt x="31921" y="64258"/>
                  <a:pt x="32255" y="66544"/>
                </a:cubicBezTo>
                <a:cubicBezTo>
                  <a:pt x="32279" y="66663"/>
                  <a:pt x="32291" y="66782"/>
                  <a:pt x="32314" y="66902"/>
                </a:cubicBezTo>
                <a:cubicBezTo>
                  <a:pt x="32636" y="69188"/>
                  <a:pt x="32922" y="71485"/>
                  <a:pt x="32969" y="73760"/>
                </a:cubicBezTo>
                <a:lnTo>
                  <a:pt x="32969" y="74117"/>
                </a:lnTo>
                <a:cubicBezTo>
                  <a:pt x="32993" y="76141"/>
                  <a:pt x="32850" y="78177"/>
                  <a:pt x="32398" y="80189"/>
                </a:cubicBezTo>
                <a:cubicBezTo>
                  <a:pt x="32338" y="80439"/>
                  <a:pt x="32267" y="80713"/>
                  <a:pt x="32207" y="80963"/>
                </a:cubicBezTo>
                <a:lnTo>
                  <a:pt x="32112" y="81320"/>
                </a:lnTo>
                <a:cubicBezTo>
                  <a:pt x="31445" y="83785"/>
                  <a:pt x="30362" y="86047"/>
                  <a:pt x="29016" y="88178"/>
                </a:cubicBezTo>
                <a:cubicBezTo>
                  <a:pt x="28957" y="88297"/>
                  <a:pt x="28873" y="88416"/>
                  <a:pt x="28790" y="88535"/>
                </a:cubicBezTo>
                <a:cubicBezTo>
                  <a:pt x="28159" y="89535"/>
                  <a:pt x="27445" y="90500"/>
                  <a:pt x="26695" y="91440"/>
                </a:cubicBezTo>
                <a:cubicBezTo>
                  <a:pt x="26576" y="91583"/>
                  <a:pt x="26468" y="91738"/>
                  <a:pt x="26337" y="91881"/>
                </a:cubicBezTo>
                <a:cubicBezTo>
                  <a:pt x="25373" y="93095"/>
                  <a:pt x="24325" y="94250"/>
                  <a:pt x="23242" y="95393"/>
                </a:cubicBezTo>
                <a:cubicBezTo>
                  <a:pt x="23123" y="95512"/>
                  <a:pt x="23004" y="95631"/>
                  <a:pt x="22897" y="95750"/>
                </a:cubicBezTo>
                <a:cubicBezTo>
                  <a:pt x="21563" y="97155"/>
                  <a:pt x="20182" y="98513"/>
                  <a:pt x="18765" y="99858"/>
                </a:cubicBezTo>
                <a:cubicBezTo>
                  <a:pt x="18646" y="99965"/>
                  <a:pt x="18527" y="100084"/>
                  <a:pt x="18408" y="100203"/>
                </a:cubicBezTo>
                <a:cubicBezTo>
                  <a:pt x="17586" y="101013"/>
                  <a:pt x="16741" y="101811"/>
                  <a:pt x="15919" y="102620"/>
                </a:cubicBezTo>
                <a:cubicBezTo>
                  <a:pt x="15788" y="102739"/>
                  <a:pt x="15669" y="102858"/>
                  <a:pt x="15550" y="102977"/>
                </a:cubicBezTo>
                <a:cubicBezTo>
                  <a:pt x="14241" y="104251"/>
                  <a:pt x="12943" y="105549"/>
                  <a:pt x="11740" y="106871"/>
                </a:cubicBezTo>
                <a:cubicBezTo>
                  <a:pt x="11431" y="107204"/>
                  <a:pt x="11109" y="107561"/>
                  <a:pt x="10812" y="107895"/>
                </a:cubicBezTo>
                <a:cubicBezTo>
                  <a:pt x="10693" y="108038"/>
                  <a:pt x="10574" y="108180"/>
                  <a:pt x="10454" y="108311"/>
                </a:cubicBezTo>
                <a:cubicBezTo>
                  <a:pt x="10038" y="108811"/>
                  <a:pt x="9621" y="109312"/>
                  <a:pt x="9228" y="109823"/>
                </a:cubicBezTo>
                <a:cubicBezTo>
                  <a:pt x="9121" y="109943"/>
                  <a:pt x="9026" y="110062"/>
                  <a:pt x="8942" y="110181"/>
                </a:cubicBezTo>
                <a:cubicBezTo>
                  <a:pt x="7240" y="112336"/>
                  <a:pt x="5716" y="114622"/>
                  <a:pt x="4430" y="117039"/>
                </a:cubicBezTo>
                <a:cubicBezTo>
                  <a:pt x="4358" y="117158"/>
                  <a:pt x="4299" y="117277"/>
                  <a:pt x="4239" y="117396"/>
                </a:cubicBezTo>
                <a:cubicBezTo>
                  <a:pt x="3751" y="118336"/>
                  <a:pt x="3299" y="119289"/>
                  <a:pt x="2882" y="120253"/>
                </a:cubicBezTo>
                <a:cubicBezTo>
                  <a:pt x="2763" y="120539"/>
                  <a:pt x="2644" y="120837"/>
                  <a:pt x="2525" y="121111"/>
                </a:cubicBezTo>
                <a:cubicBezTo>
                  <a:pt x="2120" y="122146"/>
                  <a:pt x="1751" y="123194"/>
                  <a:pt x="1441" y="124254"/>
                </a:cubicBezTo>
                <a:cubicBezTo>
                  <a:pt x="1394" y="124373"/>
                  <a:pt x="1370" y="124492"/>
                  <a:pt x="1334" y="124611"/>
                </a:cubicBezTo>
                <a:cubicBezTo>
                  <a:pt x="858" y="126290"/>
                  <a:pt x="513" y="128004"/>
                  <a:pt x="310" y="129766"/>
                </a:cubicBezTo>
                <a:cubicBezTo>
                  <a:pt x="251" y="130326"/>
                  <a:pt x="191" y="130909"/>
                  <a:pt x="156" y="131457"/>
                </a:cubicBezTo>
                <a:cubicBezTo>
                  <a:pt x="144" y="131576"/>
                  <a:pt x="144" y="131695"/>
                  <a:pt x="144" y="131814"/>
                </a:cubicBezTo>
                <a:cubicBezTo>
                  <a:pt x="1" y="134303"/>
                  <a:pt x="132" y="136577"/>
                  <a:pt x="537" y="138672"/>
                </a:cubicBezTo>
                <a:cubicBezTo>
                  <a:pt x="548" y="138791"/>
                  <a:pt x="560" y="138910"/>
                  <a:pt x="596" y="139029"/>
                </a:cubicBezTo>
                <a:cubicBezTo>
                  <a:pt x="858" y="140387"/>
                  <a:pt x="1227" y="141637"/>
                  <a:pt x="1703" y="142828"/>
                </a:cubicBezTo>
                <a:lnTo>
                  <a:pt x="73831" y="142828"/>
                </a:lnTo>
                <a:lnTo>
                  <a:pt x="73831" y="0"/>
                </a:ln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8" name="Google Shape;268;p30"/>
          <p:cNvSpPr/>
          <p:nvPr/>
        </p:nvSpPr>
        <p:spPr>
          <a:xfrm rot="8518078">
            <a:off x="-1510595" y="560057"/>
            <a:ext cx="4012315" cy="1065399"/>
          </a:xfrm>
          <a:custGeom>
            <a:avLst/>
            <a:gdLst/>
            <a:ahLst/>
            <a:cxnLst/>
            <a:rect l="l" t="t" r="r" b="b"/>
            <a:pathLst>
              <a:path w="64414" h="17104" extrusionOk="0">
                <a:moveTo>
                  <a:pt x="11603" y="1"/>
                </a:moveTo>
                <a:cubicBezTo>
                  <a:pt x="11289" y="1"/>
                  <a:pt x="10966" y="19"/>
                  <a:pt x="10633" y="42"/>
                </a:cubicBezTo>
                <a:lnTo>
                  <a:pt x="10692" y="614"/>
                </a:lnTo>
                <a:cubicBezTo>
                  <a:pt x="11010" y="582"/>
                  <a:pt x="11317" y="571"/>
                  <a:pt x="11613" y="571"/>
                </a:cubicBezTo>
                <a:cubicBezTo>
                  <a:pt x="11761" y="571"/>
                  <a:pt x="11907" y="574"/>
                  <a:pt x="12049" y="578"/>
                </a:cubicBezTo>
                <a:lnTo>
                  <a:pt x="12097" y="18"/>
                </a:lnTo>
                <a:cubicBezTo>
                  <a:pt x="11935" y="6"/>
                  <a:pt x="11770" y="1"/>
                  <a:pt x="11603" y="1"/>
                </a:cubicBezTo>
                <a:close/>
                <a:moveTo>
                  <a:pt x="9228" y="292"/>
                </a:moveTo>
                <a:cubicBezTo>
                  <a:pt x="8775" y="399"/>
                  <a:pt x="8311" y="530"/>
                  <a:pt x="7835" y="697"/>
                </a:cubicBezTo>
                <a:lnTo>
                  <a:pt x="8013" y="1233"/>
                </a:lnTo>
                <a:cubicBezTo>
                  <a:pt x="8478" y="1066"/>
                  <a:pt x="8930" y="947"/>
                  <a:pt x="9359" y="852"/>
                </a:cubicBezTo>
                <a:lnTo>
                  <a:pt x="9228" y="292"/>
                </a:lnTo>
                <a:close/>
                <a:moveTo>
                  <a:pt x="13526" y="292"/>
                </a:moveTo>
                <a:lnTo>
                  <a:pt x="13359" y="828"/>
                </a:lnTo>
                <a:cubicBezTo>
                  <a:pt x="13788" y="971"/>
                  <a:pt x="14193" y="1150"/>
                  <a:pt x="14585" y="1388"/>
                </a:cubicBezTo>
                <a:lnTo>
                  <a:pt x="14859" y="911"/>
                </a:lnTo>
                <a:cubicBezTo>
                  <a:pt x="14443" y="650"/>
                  <a:pt x="13990" y="447"/>
                  <a:pt x="13526" y="292"/>
                </a:cubicBezTo>
                <a:close/>
                <a:moveTo>
                  <a:pt x="31603" y="1092"/>
                </a:moveTo>
                <a:cubicBezTo>
                  <a:pt x="31464" y="1092"/>
                  <a:pt x="31319" y="1111"/>
                  <a:pt x="31171" y="1150"/>
                </a:cubicBezTo>
                <a:lnTo>
                  <a:pt x="31326" y="1697"/>
                </a:lnTo>
                <a:cubicBezTo>
                  <a:pt x="31425" y="1670"/>
                  <a:pt x="31520" y="1657"/>
                  <a:pt x="31610" y="1657"/>
                </a:cubicBezTo>
                <a:cubicBezTo>
                  <a:pt x="31877" y="1657"/>
                  <a:pt x="32100" y="1775"/>
                  <a:pt x="32242" y="2007"/>
                </a:cubicBezTo>
                <a:lnTo>
                  <a:pt x="32719" y="1697"/>
                </a:lnTo>
                <a:cubicBezTo>
                  <a:pt x="32471" y="1303"/>
                  <a:pt x="32068" y="1092"/>
                  <a:pt x="31603" y="1092"/>
                </a:cubicBezTo>
                <a:close/>
                <a:moveTo>
                  <a:pt x="6501" y="1209"/>
                </a:moveTo>
                <a:cubicBezTo>
                  <a:pt x="6037" y="1400"/>
                  <a:pt x="5608" y="1626"/>
                  <a:pt x="5203" y="1852"/>
                </a:cubicBezTo>
                <a:lnTo>
                  <a:pt x="5489" y="2340"/>
                </a:lnTo>
                <a:cubicBezTo>
                  <a:pt x="5870" y="2126"/>
                  <a:pt x="6287" y="1923"/>
                  <a:pt x="6715" y="1733"/>
                </a:cubicBezTo>
                <a:lnTo>
                  <a:pt x="6501" y="1209"/>
                </a:lnTo>
                <a:close/>
                <a:moveTo>
                  <a:pt x="16026" y="1804"/>
                </a:moveTo>
                <a:lnTo>
                  <a:pt x="15633" y="2197"/>
                </a:lnTo>
                <a:cubicBezTo>
                  <a:pt x="15943" y="2495"/>
                  <a:pt x="16240" y="2840"/>
                  <a:pt x="16538" y="3233"/>
                </a:cubicBezTo>
                <a:lnTo>
                  <a:pt x="16991" y="2888"/>
                </a:lnTo>
                <a:cubicBezTo>
                  <a:pt x="16669" y="2471"/>
                  <a:pt x="16348" y="2114"/>
                  <a:pt x="16026" y="1804"/>
                </a:cubicBezTo>
                <a:close/>
                <a:moveTo>
                  <a:pt x="29849" y="1900"/>
                </a:moveTo>
                <a:cubicBezTo>
                  <a:pt x="29409" y="2316"/>
                  <a:pt x="29123" y="2769"/>
                  <a:pt x="29052" y="3257"/>
                </a:cubicBezTo>
                <a:lnTo>
                  <a:pt x="29599" y="3352"/>
                </a:lnTo>
                <a:cubicBezTo>
                  <a:pt x="29659" y="2995"/>
                  <a:pt x="29861" y="2650"/>
                  <a:pt x="30218" y="2316"/>
                </a:cubicBezTo>
                <a:lnTo>
                  <a:pt x="29849" y="1900"/>
                </a:lnTo>
                <a:close/>
                <a:moveTo>
                  <a:pt x="4001" y="2638"/>
                </a:moveTo>
                <a:cubicBezTo>
                  <a:pt x="3608" y="2912"/>
                  <a:pt x="3239" y="3245"/>
                  <a:pt x="2894" y="3567"/>
                </a:cubicBezTo>
                <a:lnTo>
                  <a:pt x="3298" y="3971"/>
                </a:lnTo>
                <a:cubicBezTo>
                  <a:pt x="3608" y="3662"/>
                  <a:pt x="3965" y="3364"/>
                  <a:pt x="4346" y="3078"/>
                </a:cubicBezTo>
                <a:lnTo>
                  <a:pt x="4001" y="2638"/>
                </a:lnTo>
                <a:close/>
                <a:moveTo>
                  <a:pt x="57231" y="3967"/>
                </a:moveTo>
                <a:cubicBezTo>
                  <a:pt x="56877" y="3967"/>
                  <a:pt x="56508" y="3983"/>
                  <a:pt x="56126" y="4019"/>
                </a:cubicBezTo>
                <a:lnTo>
                  <a:pt x="56174" y="4579"/>
                </a:lnTo>
                <a:cubicBezTo>
                  <a:pt x="56638" y="4555"/>
                  <a:pt x="57103" y="4543"/>
                  <a:pt x="57543" y="4543"/>
                </a:cubicBezTo>
                <a:lnTo>
                  <a:pt x="57555" y="3971"/>
                </a:lnTo>
                <a:cubicBezTo>
                  <a:pt x="57448" y="3969"/>
                  <a:pt x="57340" y="3967"/>
                  <a:pt x="57231" y="3967"/>
                </a:cubicBezTo>
                <a:close/>
                <a:moveTo>
                  <a:pt x="32445" y="3197"/>
                </a:moveTo>
                <a:cubicBezTo>
                  <a:pt x="32397" y="3602"/>
                  <a:pt x="32278" y="4019"/>
                  <a:pt x="32088" y="4459"/>
                </a:cubicBezTo>
                <a:lnTo>
                  <a:pt x="32600" y="4686"/>
                </a:lnTo>
                <a:cubicBezTo>
                  <a:pt x="32826" y="4198"/>
                  <a:pt x="32957" y="3721"/>
                  <a:pt x="33004" y="3257"/>
                </a:cubicBezTo>
                <a:lnTo>
                  <a:pt x="32445" y="3197"/>
                </a:lnTo>
                <a:close/>
                <a:moveTo>
                  <a:pt x="59008" y="4078"/>
                </a:moveTo>
                <a:lnTo>
                  <a:pt x="58936" y="4638"/>
                </a:lnTo>
                <a:cubicBezTo>
                  <a:pt x="59389" y="4698"/>
                  <a:pt x="59841" y="4793"/>
                  <a:pt x="60282" y="4900"/>
                </a:cubicBezTo>
                <a:lnTo>
                  <a:pt x="60425" y="4329"/>
                </a:lnTo>
                <a:cubicBezTo>
                  <a:pt x="59960" y="4221"/>
                  <a:pt x="59484" y="4138"/>
                  <a:pt x="59008" y="4078"/>
                </a:cubicBezTo>
                <a:close/>
                <a:moveTo>
                  <a:pt x="54721" y="4198"/>
                </a:moveTo>
                <a:cubicBezTo>
                  <a:pt x="54269" y="4269"/>
                  <a:pt x="53793" y="4364"/>
                  <a:pt x="53317" y="4459"/>
                </a:cubicBezTo>
                <a:lnTo>
                  <a:pt x="53436" y="5019"/>
                </a:lnTo>
                <a:cubicBezTo>
                  <a:pt x="53900" y="4912"/>
                  <a:pt x="54364" y="4817"/>
                  <a:pt x="54805" y="4745"/>
                </a:cubicBezTo>
                <a:lnTo>
                  <a:pt x="54721" y="4198"/>
                </a:lnTo>
                <a:close/>
                <a:moveTo>
                  <a:pt x="17812" y="4078"/>
                </a:moveTo>
                <a:lnTo>
                  <a:pt x="17336" y="4376"/>
                </a:lnTo>
                <a:cubicBezTo>
                  <a:pt x="17586" y="4781"/>
                  <a:pt x="17836" y="5198"/>
                  <a:pt x="18062" y="5579"/>
                </a:cubicBezTo>
                <a:lnTo>
                  <a:pt x="18538" y="5293"/>
                </a:lnTo>
                <a:cubicBezTo>
                  <a:pt x="18312" y="4912"/>
                  <a:pt x="18062" y="4483"/>
                  <a:pt x="17812" y="4078"/>
                </a:cubicBezTo>
                <a:close/>
                <a:moveTo>
                  <a:pt x="51923" y="4817"/>
                </a:moveTo>
                <a:cubicBezTo>
                  <a:pt x="51495" y="4936"/>
                  <a:pt x="51042" y="5079"/>
                  <a:pt x="50566" y="5221"/>
                </a:cubicBezTo>
                <a:lnTo>
                  <a:pt x="50733" y="5757"/>
                </a:lnTo>
                <a:cubicBezTo>
                  <a:pt x="51209" y="5614"/>
                  <a:pt x="51650" y="5472"/>
                  <a:pt x="52066" y="5376"/>
                </a:cubicBezTo>
                <a:lnTo>
                  <a:pt x="51923" y="4817"/>
                </a:lnTo>
                <a:close/>
                <a:moveTo>
                  <a:pt x="61806" y="4757"/>
                </a:moveTo>
                <a:lnTo>
                  <a:pt x="61615" y="5293"/>
                </a:lnTo>
                <a:cubicBezTo>
                  <a:pt x="62032" y="5448"/>
                  <a:pt x="62461" y="5626"/>
                  <a:pt x="62877" y="5829"/>
                </a:cubicBezTo>
                <a:lnTo>
                  <a:pt x="63127" y="5329"/>
                </a:lnTo>
                <a:cubicBezTo>
                  <a:pt x="62699" y="5114"/>
                  <a:pt x="62246" y="4924"/>
                  <a:pt x="61806" y="4757"/>
                </a:cubicBezTo>
                <a:close/>
                <a:moveTo>
                  <a:pt x="29873" y="4495"/>
                </a:moveTo>
                <a:lnTo>
                  <a:pt x="29409" y="4793"/>
                </a:lnTo>
                <a:cubicBezTo>
                  <a:pt x="29623" y="5162"/>
                  <a:pt x="29956" y="5555"/>
                  <a:pt x="30385" y="5912"/>
                </a:cubicBezTo>
                <a:lnTo>
                  <a:pt x="30754" y="5472"/>
                </a:lnTo>
                <a:cubicBezTo>
                  <a:pt x="30373" y="5150"/>
                  <a:pt x="30076" y="4829"/>
                  <a:pt x="29873" y="4495"/>
                </a:cubicBezTo>
                <a:close/>
                <a:moveTo>
                  <a:pt x="1941" y="4662"/>
                </a:moveTo>
                <a:cubicBezTo>
                  <a:pt x="1667" y="5043"/>
                  <a:pt x="1393" y="5460"/>
                  <a:pt x="1167" y="5888"/>
                </a:cubicBezTo>
                <a:lnTo>
                  <a:pt x="1679" y="6162"/>
                </a:lnTo>
                <a:cubicBezTo>
                  <a:pt x="1882" y="5757"/>
                  <a:pt x="2120" y="5376"/>
                  <a:pt x="2393" y="4995"/>
                </a:cubicBezTo>
                <a:lnTo>
                  <a:pt x="1941" y="4662"/>
                </a:lnTo>
                <a:close/>
                <a:moveTo>
                  <a:pt x="64377" y="6019"/>
                </a:moveTo>
                <a:lnTo>
                  <a:pt x="64115" y="6507"/>
                </a:lnTo>
                <a:lnTo>
                  <a:pt x="64413" y="6031"/>
                </a:lnTo>
                <a:lnTo>
                  <a:pt x="64377" y="6019"/>
                </a:lnTo>
                <a:close/>
                <a:moveTo>
                  <a:pt x="49221" y="5650"/>
                </a:moveTo>
                <a:cubicBezTo>
                  <a:pt x="48780" y="5805"/>
                  <a:pt x="48328" y="5948"/>
                  <a:pt x="47887" y="6114"/>
                </a:cubicBezTo>
                <a:lnTo>
                  <a:pt x="48078" y="6650"/>
                </a:lnTo>
                <a:cubicBezTo>
                  <a:pt x="48530" y="6484"/>
                  <a:pt x="48959" y="6341"/>
                  <a:pt x="49399" y="6186"/>
                </a:cubicBezTo>
                <a:lnTo>
                  <a:pt x="49221" y="5650"/>
                </a:lnTo>
                <a:close/>
                <a:moveTo>
                  <a:pt x="31409" y="5638"/>
                </a:moveTo>
                <a:cubicBezTo>
                  <a:pt x="31147" y="5995"/>
                  <a:pt x="30849" y="6341"/>
                  <a:pt x="30516" y="6662"/>
                </a:cubicBezTo>
                <a:lnTo>
                  <a:pt x="30921" y="7067"/>
                </a:lnTo>
                <a:cubicBezTo>
                  <a:pt x="31278" y="6710"/>
                  <a:pt x="31611" y="6341"/>
                  <a:pt x="31873" y="5972"/>
                </a:cubicBezTo>
                <a:lnTo>
                  <a:pt x="31409" y="5638"/>
                </a:lnTo>
                <a:close/>
                <a:moveTo>
                  <a:pt x="31873" y="6269"/>
                </a:moveTo>
                <a:lnTo>
                  <a:pt x="31588" y="6757"/>
                </a:lnTo>
                <a:cubicBezTo>
                  <a:pt x="31981" y="6996"/>
                  <a:pt x="32409" y="7198"/>
                  <a:pt x="32873" y="7412"/>
                </a:cubicBezTo>
                <a:lnTo>
                  <a:pt x="33100" y="6888"/>
                </a:lnTo>
                <a:cubicBezTo>
                  <a:pt x="32659" y="6698"/>
                  <a:pt x="32242" y="6484"/>
                  <a:pt x="31873" y="6269"/>
                </a:cubicBezTo>
                <a:close/>
                <a:moveTo>
                  <a:pt x="46542" y="6591"/>
                </a:moveTo>
                <a:lnTo>
                  <a:pt x="45220" y="7067"/>
                </a:lnTo>
                <a:lnTo>
                  <a:pt x="45411" y="7603"/>
                </a:lnTo>
                <a:lnTo>
                  <a:pt x="46744" y="7126"/>
                </a:lnTo>
                <a:lnTo>
                  <a:pt x="46542" y="6591"/>
                </a:lnTo>
                <a:close/>
                <a:moveTo>
                  <a:pt x="19253" y="6484"/>
                </a:moveTo>
                <a:lnTo>
                  <a:pt x="18776" y="6781"/>
                </a:lnTo>
                <a:cubicBezTo>
                  <a:pt x="19062" y="7281"/>
                  <a:pt x="19312" y="7650"/>
                  <a:pt x="19550" y="7996"/>
                </a:cubicBezTo>
                <a:lnTo>
                  <a:pt x="20015" y="7650"/>
                </a:lnTo>
                <a:cubicBezTo>
                  <a:pt x="19777" y="7317"/>
                  <a:pt x="19538" y="6960"/>
                  <a:pt x="19253" y="6484"/>
                </a:cubicBezTo>
                <a:close/>
                <a:moveTo>
                  <a:pt x="34374" y="7400"/>
                </a:moveTo>
                <a:lnTo>
                  <a:pt x="34195" y="7936"/>
                </a:lnTo>
                <a:cubicBezTo>
                  <a:pt x="34636" y="8079"/>
                  <a:pt x="35124" y="8198"/>
                  <a:pt x="35576" y="8317"/>
                </a:cubicBezTo>
                <a:lnTo>
                  <a:pt x="35707" y="7781"/>
                </a:lnTo>
                <a:cubicBezTo>
                  <a:pt x="35255" y="7662"/>
                  <a:pt x="34802" y="7543"/>
                  <a:pt x="34374" y="7400"/>
                </a:cubicBezTo>
                <a:close/>
                <a:moveTo>
                  <a:pt x="43911" y="7543"/>
                </a:moveTo>
                <a:cubicBezTo>
                  <a:pt x="43494" y="7698"/>
                  <a:pt x="43053" y="7817"/>
                  <a:pt x="42589" y="7912"/>
                </a:cubicBezTo>
                <a:lnTo>
                  <a:pt x="42708" y="8472"/>
                </a:lnTo>
                <a:cubicBezTo>
                  <a:pt x="43184" y="8365"/>
                  <a:pt x="43649" y="8246"/>
                  <a:pt x="44089" y="8079"/>
                </a:cubicBezTo>
                <a:lnTo>
                  <a:pt x="43911" y="7543"/>
                </a:lnTo>
                <a:close/>
                <a:moveTo>
                  <a:pt x="608" y="7234"/>
                </a:moveTo>
                <a:cubicBezTo>
                  <a:pt x="453" y="7674"/>
                  <a:pt x="322" y="8150"/>
                  <a:pt x="238" y="8627"/>
                </a:cubicBezTo>
                <a:lnTo>
                  <a:pt x="786" y="8734"/>
                </a:lnTo>
                <a:cubicBezTo>
                  <a:pt x="869" y="8269"/>
                  <a:pt x="989" y="7841"/>
                  <a:pt x="1143" y="7412"/>
                </a:cubicBezTo>
                <a:lnTo>
                  <a:pt x="608" y="7234"/>
                </a:lnTo>
                <a:close/>
                <a:moveTo>
                  <a:pt x="37076" y="8031"/>
                </a:moveTo>
                <a:lnTo>
                  <a:pt x="36993" y="8591"/>
                </a:lnTo>
                <a:cubicBezTo>
                  <a:pt x="37469" y="8662"/>
                  <a:pt x="37946" y="8722"/>
                  <a:pt x="38422" y="8746"/>
                </a:cubicBezTo>
                <a:lnTo>
                  <a:pt x="38469" y="8186"/>
                </a:lnTo>
                <a:cubicBezTo>
                  <a:pt x="38005" y="8150"/>
                  <a:pt x="37541" y="8115"/>
                  <a:pt x="37076" y="8031"/>
                </a:cubicBezTo>
                <a:close/>
                <a:moveTo>
                  <a:pt x="29480" y="7543"/>
                </a:moveTo>
                <a:cubicBezTo>
                  <a:pt x="29123" y="7817"/>
                  <a:pt x="28730" y="8067"/>
                  <a:pt x="28337" y="8305"/>
                </a:cubicBezTo>
                <a:lnTo>
                  <a:pt x="28611" y="8793"/>
                </a:lnTo>
                <a:cubicBezTo>
                  <a:pt x="29040" y="8555"/>
                  <a:pt x="29444" y="8293"/>
                  <a:pt x="29825" y="7996"/>
                </a:cubicBezTo>
                <a:lnTo>
                  <a:pt x="29480" y="7543"/>
                </a:lnTo>
                <a:close/>
                <a:moveTo>
                  <a:pt x="41220" y="8139"/>
                </a:moveTo>
                <a:cubicBezTo>
                  <a:pt x="40779" y="8198"/>
                  <a:pt x="40303" y="8210"/>
                  <a:pt x="39839" y="8234"/>
                </a:cubicBezTo>
                <a:lnTo>
                  <a:pt x="39851" y="8793"/>
                </a:lnTo>
                <a:cubicBezTo>
                  <a:pt x="40327" y="8781"/>
                  <a:pt x="40815" y="8746"/>
                  <a:pt x="41279" y="8710"/>
                </a:cubicBezTo>
                <a:lnTo>
                  <a:pt x="41220" y="8139"/>
                </a:lnTo>
                <a:close/>
                <a:moveTo>
                  <a:pt x="27123" y="8924"/>
                </a:moveTo>
                <a:cubicBezTo>
                  <a:pt x="26706" y="9103"/>
                  <a:pt x="26277" y="9282"/>
                  <a:pt x="25837" y="9436"/>
                </a:cubicBezTo>
                <a:lnTo>
                  <a:pt x="26015" y="9972"/>
                </a:lnTo>
                <a:cubicBezTo>
                  <a:pt x="26468" y="9817"/>
                  <a:pt x="26920" y="9639"/>
                  <a:pt x="27349" y="9448"/>
                </a:cubicBezTo>
                <a:lnTo>
                  <a:pt x="27123" y="8924"/>
                </a:lnTo>
                <a:close/>
                <a:moveTo>
                  <a:pt x="20908" y="8710"/>
                </a:moveTo>
                <a:lnTo>
                  <a:pt x="20503" y="9103"/>
                </a:lnTo>
                <a:cubicBezTo>
                  <a:pt x="20896" y="9484"/>
                  <a:pt x="21277" y="9782"/>
                  <a:pt x="21694" y="9984"/>
                </a:cubicBezTo>
                <a:lnTo>
                  <a:pt x="21967" y="9496"/>
                </a:lnTo>
                <a:cubicBezTo>
                  <a:pt x="21586" y="9305"/>
                  <a:pt x="21253" y="9043"/>
                  <a:pt x="20908" y="8710"/>
                </a:cubicBezTo>
                <a:close/>
                <a:moveTo>
                  <a:pt x="24491" y="9793"/>
                </a:moveTo>
                <a:cubicBezTo>
                  <a:pt x="24193" y="9853"/>
                  <a:pt x="23908" y="9880"/>
                  <a:pt x="23637" y="9880"/>
                </a:cubicBezTo>
                <a:cubicBezTo>
                  <a:pt x="23476" y="9880"/>
                  <a:pt x="23321" y="9871"/>
                  <a:pt x="23170" y="9853"/>
                </a:cubicBezTo>
                <a:lnTo>
                  <a:pt x="23110" y="10413"/>
                </a:lnTo>
                <a:cubicBezTo>
                  <a:pt x="23289" y="10436"/>
                  <a:pt x="23456" y="10448"/>
                  <a:pt x="23634" y="10448"/>
                </a:cubicBezTo>
                <a:cubicBezTo>
                  <a:pt x="23944" y="10448"/>
                  <a:pt x="24265" y="10413"/>
                  <a:pt x="24599" y="10341"/>
                </a:cubicBezTo>
                <a:lnTo>
                  <a:pt x="24491" y="9793"/>
                </a:lnTo>
                <a:close/>
                <a:moveTo>
                  <a:pt x="24" y="10079"/>
                </a:moveTo>
                <a:cubicBezTo>
                  <a:pt x="12" y="10377"/>
                  <a:pt x="0" y="10698"/>
                  <a:pt x="0" y="11008"/>
                </a:cubicBezTo>
                <a:cubicBezTo>
                  <a:pt x="0" y="11175"/>
                  <a:pt x="12" y="11341"/>
                  <a:pt x="12" y="11508"/>
                </a:cubicBezTo>
                <a:lnTo>
                  <a:pt x="572" y="11508"/>
                </a:lnTo>
                <a:cubicBezTo>
                  <a:pt x="560" y="11341"/>
                  <a:pt x="560" y="11187"/>
                  <a:pt x="560" y="11032"/>
                </a:cubicBezTo>
                <a:cubicBezTo>
                  <a:pt x="560" y="10710"/>
                  <a:pt x="572" y="10413"/>
                  <a:pt x="596" y="10115"/>
                </a:cubicBezTo>
                <a:lnTo>
                  <a:pt x="24" y="10079"/>
                </a:lnTo>
                <a:close/>
                <a:moveTo>
                  <a:pt x="691" y="12853"/>
                </a:moveTo>
                <a:lnTo>
                  <a:pt x="131" y="12937"/>
                </a:lnTo>
                <a:cubicBezTo>
                  <a:pt x="191" y="13389"/>
                  <a:pt x="262" y="13865"/>
                  <a:pt x="369" y="14342"/>
                </a:cubicBezTo>
                <a:lnTo>
                  <a:pt x="929" y="14223"/>
                </a:lnTo>
                <a:cubicBezTo>
                  <a:pt x="834" y="13770"/>
                  <a:pt x="750" y="13306"/>
                  <a:pt x="691" y="12853"/>
                </a:cubicBezTo>
                <a:close/>
                <a:moveTo>
                  <a:pt x="1274" y="15568"/>
                </a:moveTo>
                <a:lnTo>
                  <a:pt x="739" y="15735"/>
                </a:lnTo>
                <a:cubicBezTo>
                  <a:pt x="989" y="16580"/>
                  <a:pt x="1203" y="17080"/>
                  <a:pt x="1215" y="17104"/>
                </a:cubicBezTo>
                <a:lnTo>
                  <a:pt x="1739" y="16866"/>
                </a:lnTo>
                <a:cubicBezTo>
                  <a:pt x="1727" y="16866"/>
                  <a:pt x="1512" y="16366"/>
                  <a:pt x="1274" y="15568"/>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012251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69"/>
        <p:cNvGrpSpPr/>
        <p:nvPr/>
      </p:nvGrpSpPr>
      <p:grpSpPr>
        <a:xfrm>
          <a:off x="0" y="0"/>
          <a:ext cx="0" cy="0"/>
          <a:chOff x="0" y="0"/>
          <a:chExt cx="0" cy="0"/>
        </a:xfrm>
      </p:grpSpPr>
      <p:sp>
        <p:nvSpPr>
          <p:cNvPr id="270" name="Google Shape;270;p31"/>
          <p:cNvSpPr/>
          <p:nvPr/>
        </p:nvSpPr>
        <p:spPr>
          <a:xfrm>
            <a:off x="134" y="68"/>
            <a:ext cx="2746140" cy="7442073"/>
          </a:xfrm>
          <a:custGeom>
            <a:avLst/>
            <a:gdLst/>
            <a:ahLst/>
            <a:cxnLst/>
            <a:rect l="l" t="t" r="r" b="b"/>
            <a:pathLst>
              <a:path w="78701" h="159473" extrusionOk="0">
                <a:moveTo>
                  <a:pt x="34957" y="0"/>
                </a:moveTo>
                <a:lnTo>
                  <a:pt x="0" y="48"/>
                </a:lnTo>
                <a:lnTo>
                  <a:pt x="179" y="159472"/>
                </a:lnTo>
                <a:lnTo>
                  <a:pt x="30623" y="159437"/>
                </a:lnTo>
                <a:cubicBezTo>
                  <a:pt x="30730" y="158794"/>
                  <a:pt x="30850" y="158139"/>
                  <a:pt x="30980" y="157365"/>
                </a:cubicBezTo>
                <a:cubicBezTo>
                  <a:pt x="31088" y="156889"/>
                  <a:pt x="31207" y="156412"/>
                  <a:pt x="31338" y="155936"/>
                </a:cubicBezTo>
                <a:cubicBezTo>
                  <a:pt x="31385" y="155758"/>
                  <a:pt x="31445" y="155579"/>
                  <a:pt x="31504" y="155388"/>
                </a:cubicBezTo>
                <a:cubicBezTo>
                  <a:pt x="31552" y="155269"/>
                  <a:pt x="31576" y="155150"/>
                  <a:pt x="31623" y="155031"/>
                </a:cubicBezTo>
                <a:cubicBezTo>
                  <a:pt x="31635" y="154960"/>
                  <a:pt x="31671" y="154865"/>
                  <a:pt x="31695" y="154793"/>
                </a:cubicBezTo>
                <a:cubicBezTo>
                  <a:pt x="32254" y="153126"/>
                  <a:pt x="32981" y="151555"/>
                  <a:pt x="33862" y="150043"/>
                </a:cubicBezTo>
                <a:cubicBezTo>
                  <a:pt x="33993" y="149804"/>
                  <a:pt x="34124" y="149590"/>
                  <a:pt x="34279" y="149352"/>
                </a:cubicBezTo>
                <a:cubicBezTo>
                  <a:pt x="34517" y="148947"/>
                  <a:pt x="34767" y="148578"/>
                  <a:pt x="35017" y="148185"/>
                </a:cubicBezTo>
                <a:cubicBezTo>
                  <a:pt x="35088" y="148066"/>
                  <a:pt x="35183" y="147947"/>
                  <a:pt x="35255" y="147828"/>
                </a:cubicBezTo>
                <a:cubicBezTo>
                  <a:pt x="36434" y="146137"/>
                  <a:pt x="37791" y="144542"/>
                  <a:pt x="39243" y="143042"/>
                </a:cubicBezTo>
                <a:cubicBezTo>
                  <a:pt x="39362" y="142899"/>
                  <a:pt x="39482" y="142780"/>
                  <a:pt x="39601" y="142661"/>
                </a:cubicBezTo>
                <a:cubicBezTo>
                  <a:pt x="40184" y="142089"/>
                  <a:pt x="40767" y="141518"/>
                  <a:pt x="41375" y="140970"/>
                </a:cubicBezTo>
                <a:cubicBezTo>
                  <a:pt x="41506" y="140851"/>
                  <a:pt x="41625" y="140732"/>
                  <a:pt x="41756" y="140613"/>
                </a:cubicBezTo>
                <a:cubicBezTo>
                  <a:pt x="43482" y="139065"/>
                  <a:pt x="45304" y="137601"/>
                  <a:pt x="47161" y="136231"/>
                </a:cubicBezTo>
                <a:cubicBezTo>
                  <a:pt x="47280" y="136160"/>
                  <a:pt x="47399" y="136077"/>
                  <a:pt x="47518" y="135981"/>
                </a:cubicBezTo>
                <a:cubicBezTo>
                  <a:pt x="47744" y="135815"/>
                  <a:pt x="47947" y="135672"/>
                  <a:pt x="48161" y="135517"/>
                </a:cubicBezTo>
                <a:cubicBezTo>
                  <a:pt x="48995" y="134922"/>
                  <a:pt x="49840" y="134326"/>
                  <a:pt x="50709" y="133755"/>
                </a:cubicBezTo>
                <a:cubicBezTo>
                  <a:pt x="50864" y="133636"/>
                  <a:pt x="51042" y="133517"/>
                  <a:pt x="51221" y="133398"/>
                </a:cubicBezTo>
                <a:cubicBezTo>
                  <a:pt x="52507" y="132528"/>
                  <a:pt x="53781" y="131671"/>
                  <a:pt x="55079" y="130802"/>
                </a:cubicBezTo>
                <a:cubicBezTo>
                  <a:pt x="55198" y="130731"/>
                  <a:pt x="55317" y="130635"/>
                  <a:pt x="55436" y="130564"/>
                </a:cubicBezTo>
                <a:cubicBezTo>
                  <a:pt x="57377" y="129254"/>
                  <a:pt x="59305" y="127933"/>
                  <a:pt x="61163" y="126552"/>
                </a:cubicBezTo>
                <a:cubicBezTo>
                  <a:pt x="61329" y="126433"/>
                  <a:pt x="61484" y="126313"/>
                  <a:pt x="61639" y="126194"/>
                </a:cubicBezTo>
                <a:cubicBezTo>
                  <a:pt x="61663" y="126171"/>
                  <a:pt x="61675" y="126171"/>
                  <a:pt x="61687" y="126159"/>
                </a:cubicBezTo>
                <a:cubicBezTo>
                  <a:pt x="61984" y="125956"/>
                  <a:pt x="62282" y="125718"/>
                  <a:pt x="62580" y="125480"/>
                </a:cubicBezTo>
                <a:cubicBezTo>
                  <a:pt x="62734" y="125373"/>
                  <a:pt x="62865" y="125266"/>
                  <a:pt x="62996" y="125159"/>
                </a:cubicBezTo>
                <a:cubicBezTo>
                  <a:pt x="63115" y="125075"/>
                  <a:pt x="63234" y="124980"/>
                  <a:pt x="63354" y="124885"/>
                </a:cubicBezTo>
                <a:cubicBezTo>
                  <a:pt x="65485" y="123182"/>
                  <a:pt x="67497" y="121372"/>
                  <a:pt x="69319" y="119360"/>
                </a:cubicBezTo>
                <a:lnTo>
                  <a:pt x="69640" y="119003"/>
                </a:lnTo>
                <a:cubicBezTo>
                  <a:pt x="69914" y="118693"/>
                  <a:pt x="70200" y="118372"/>
                  <a:pt x="70473" y="118051"/>
                </a:cubicBezTo>
                <a:cubicBezTo>
                  <a:pt x="70616" y="117872"/>
                  <a:pt x="70771" y="117693"/>
                  <a:pt x="70914" y="117503"/>
                </a:cubicBezTo>
                <a:cubicBezTo>
                  <a:pt x="71033" y="117348"/>
                  <a:pt x="71152" y="117205"/>
                  <a:pt x="71271" y="117039"/>
                </a:cubicBezTo>
                <a:cubicBezTo>
                  <a:pt x="72450" y="115503"/>
                  <a:pt x="73510" y="113871"/>
                  <a:pt x="74426" y="112157"/>
                </a:cubicBezTo>
                <a:cubicBezTo>
                  <a:pt x="74498" y="112038"/>
                  <a:pt x="74557" y="111919"/>
                  <a:pt x="74617" y="111800"/>
                </a:cubicBezTo>
                <a:cubicBezTo>
                  <a:pt x="74653" y="111740"/>
                  <a:pt x="74676" y="111681"/>
                  <a:pt x="74700" y="111633"/>
                </a:cubicBezTo>
                <a:cubicBezTo>
                  <a:pt x="74795" y="111443"/>
                  <a:pt x="74903" y="111264"/>
                  <a:pt x="74998" y="111073"/>
                </a:cubicBezTo>
                <a:cubicBezTo>
                  <a:pt x="75974" y="109109"/>
                  <a:pt x="76760" y="107049"/>
                  <a:pt x="77379" y="104954"/>
                </a:cubicBezTo>
                <a:cubicBezTo>
                  <a:pt x="77415" y="104835"/>
                  <a:pt x="77451" y="104716"/>
                  <a:pt x="77474" y="104596"/>
                </a:cubicBezTo>
                <a:cubicBezTo>
                  <a:pt x="78093" y="102346"/>
                  <a:pt x="78474" y="100060"/>
                  <a:pt x="78629" y="97750"/>
                </a:cubicBezTo>
                <a:cubicBezTo>
                  <a:pt x="78629" y="97631"/>
                  <a:pt x="78641" y="97512"/>
                  <a:pt x="78641" y="97393"/>
                </a:cubicBezTo>
                <a:cubicBezTo>
                  <a:pt x="78701" y="96250"/>
                  <a:pt x="78701" y="95095"/>
                  <a:pt x="78641" y="93952"/>
                </a:cubicBezTo>
                <a:cubicBezTo>
                  <a:pt x="78629" y="93690"/>
                  <a:pt x="78605" y="93428"/>
                  <a:pt x="78594" y="93178"/>
                </a:cubicBezTo>
                <a:cubicBezTo>
                  <a:pt x="78582" y="92940"/>
                  <a:pt x="78570" y="92690"/>
                  <a:pt x="78534" y="92452"/>
                </a:cubicBezTo>
                <a:cubicBezTo>
                  <a:pt x="78474" y="91821"/>
                  <a:pt x="78391" y="91190"/>
                  <a:pt x="78284" y="90559"/>
                </a:cubicBezTo>
                <a:cubicBezTo>
                  <a:pt x="78272" y="90440"/>
                  <a:pt x="78236" y="90321"/>
                  <a:pt x="78224" y="90202"/>
                </a:cubicBezTo>
                <a:cubicBezTo>
                  <a:pt x="77808" y="87856"/>
                  <a:pt x="77117" y="85558"/>
                  <a:pt x="76200" y="83356"/>
                </a:cubicBezTo>
                <a:cubicBezTo>
                  <a:pt x="76153" y="83237"/>
                  <a:pt x="76093" y="83118"/>
                  <a:pt x="76046" y="82999"/>
                </a:cubicBezTo>
                <a:cubicBezTo>
                  <a:pt x="74974" y="80546"/>
                  <a:pt x="73629" y="78236"/>
                  <a:pt x="71986" y="76153"/>
                </a:cubicBezTo>
                <a:cubicBezTo>
                  <a:pt x="71902" y="76033"/>
                  <a:pt x="71807" y="75914"/>
                  <a:pt x="71700" y="75795"/>
                </a:cubicBezTo>
                <a:cubicBezTo>
                  <a:pt x="71545" y="75605"/>
                  <a:pt x="71402" y="75426"/>
                  <a:pt x="71247" y="75248"/>
                </a:cubicBezTo>
                <a:cubicBezTo>
                  <a:pt x="71224" y="75236"/>
                  <a:pt x="71212" y="75236"/>
                  <a:pt x="71212" y="75212"/>
                </a:cubicBezTo>
                <a:cubicBezTo>
                  <a:pt x="71093" y="75069"/>
                  <a:pt x="70974" y="74914"/>
                  <a:pt x="70854" y="74783"/>
                </a:cubicBezTo>
                <a:cubicBezTo>
                  <a:pt x="70783" y="74712"/>
                  <a:pt x="70724" y="74640"/>
                  <a:pt x="70652" y="74557"/>
                </a:cubicBezTo>
                <a:cubicBezTo>
                  <a:pt x="69604" y="73402"/>
                  <a:pt x="68473" y="72331"/>
                  <a:pt x="67259" y="71366"/>
                </a:cubicBezTo>
                <a:cubicBezTo>
                  <a:pt x="66437" y="70688"/>
                  <a:pt x="65568" y="70080"/>
                  <a:pt x="64675" y="69497"/>
                </a:cubicBezTo>
                <a:cubicBezTo>
                  <a:pt x="64497" y="69378"/>
                  <a:pt x="64306" y="69259"/>
                  <a:pt x="64116" y="69140"/>
                </a:cubicBezTo>
                <a:cubicBezTo>
                  <a:pt x="64008" y="69080"/>
                  <a:pt x="63901" y="69009"/>
                  <a:pt x="63806" y="68949"/>
                </a:cubicBezTo>
                <a:cubicBezTo>
                  <a:pt x="63639" y="68842"/>
                  <a:pt x="63461" y="68723"/>
                  <a:pt x="63282" y="68628"/>
                </a:cubicBezTo>
                <a:cubicBezTo>
                  <a:pt x="63270" y="68628"/>
                  <a:pt x="63234" y="68604"/>
                  <a:pt x="63223" y="68592"/>
                </a:cubicBezTo>
                <a:cubicBezTo>
                  <a:pt x="63127" y="68533"/>
                  <a:pt x="63032" y="68473"/>
                  <a:pt x="62925" y="68413"/>
                </a:cubicBezTo>
                <a:cubicBezTo>
                  <a:pt x="60484" y="66997"/>
                  <a:pt x="57924" y="65794"/>
                  <a:pt x="55353" y="64603"/>
                </a:cubicBezTo>
                <a:cubicBezTo>
                  <a:pt x="55233" y="64556"/>
                  <a:pt x="55114" y="64496"/>
                  <a:pt x="54995" y="64437"/>
                </a:cubicBezTo>
                <a:cubicBezTo>
                  <a:pt x="54281" y="64115"/>
                  <a:pt x="53543" y="63782"/>
                  <a:pt x="52828" y="63449"/>
                </a:cubicBezTo>
                <a:cubicBezTo>
                  <a:pt x="52614" y="63330"/>
                  <a:pt x="52376" y="63222"/>
                  <a:pt x="52150" y="63115"/>
                </a:cubicBezTo>
                <a:cubicBezTo>
                  <a:pt x="51840" y="62972"/>
                  <a:pt x="51507" y="62806"/>
                  <a:pt x="51197" y="62651"/>
                </a:cubicBezTo>
                <a:cubicBezTo>
                  <a:pt x="50602" y="62377"/>
                  <a:pt x="50019" y="62079"/>
                  <a:pt x="49423" y="61758"/>
                </a:cubicBezTo>
                <a:cubicBezTo>
                  <a:pt x="49197" y="61639"/>
                  <a:pt x="48959" y="61520"/>
                  <a:pt x="48745" y="61401"/>
                </a:cubicBezTo>
                <a:cubicBezTo>
                  <a:pt x="48459" y="61258"/>
                  <a:pt x="48173" y="61103"/>
                  <a:pt x="47911" y="60948"/>
                </a:cubicBezTo>
                <a:cubicBezTo>
                  <a:pt x="47744" y="60853"/>
                  <a:pt x="47590" y="60770"/>
                  <a:pt x="47435" y="60674"/>
                </a:cubicBezTo>
                <a:cubicBezTo>
                  <a:pt x="47340" y="60627"/>
                  <a:pt x="47256" y="60579"/>
                  <a:pt x="47161" y="60532"/>
                </a:cubicBezTo>
                <a:lnTo>
                  <a:pt x="47078" y="60484"/>
                </a:lnTo>
                <a:cubicBezTo>
                  <a:pt x="44363" y="58912"/>
                  <a:pt x="41756" y="57091"/>
                  <a:pt x="39493" y="55007"/>
                </a:cubicBezTo>
                <a:cubicBezTo>
                  <a:pt x="39374" y="54888"/>
                  <a:pt x="39255" y="54781"/>
                  <a:pt x="39136" y="54662"/>
                </a:cubicBezTo>
                <a:lnTo>
                  <a:pt x="39065" y="54590"/>
                </a:lnTo>
                <a:cubicBezTo>
                  <a:pt x="38934" y="54471"/>
                  <a:pt x="38815" y="54352"/>
                  <a:pt x="38696" y="54233"/>
                </a:cubicBezTo>
                <a:cubicBezTo>
                  <a:pt x="38481" y="54019"/>
                  <a:pt x="38291" y="53816"/>
                  <a:pt x="38089" y="53602"/>
                </a:cubicBezTo>
                <a:cubicBezTo>
                  <a:pt x="37910" y="53412"/>
                  <a:pt x="37743" y="53221"/>
                  <a:pt x="37565" y="53031"/>
                </a:cubicBezTo>
                <a:cubicBezTo>
                  <a:pt x="36017" y="51316"/>
                  <a:pt x="34719" y="49435"/>
                  <a:pt x="33767" y="47387"/>
                </a:cubicBezTo>
                <a:cubicBezTo>
                  <a:pt x="33707" y="47268"/>
                  <a:pt x="33647" y="47149"/>
                  <a:pt x="33600" y="47030"/>
                </a:cubicBezTo>
                <a:cubicBezTo>
                  <a:pt x="33088" y="45851"/>
                  <a:pt x="32671" y="44613"/>
                  <a:pt x="32397" y="43327"/>
                </a:cubicBezTo>
                <a:cubicBezTo>
                  <a:pt x="32385" y="43232"/>
                  <a:pt x="32374" y="43160"/>
                  <a:pt x="32350" y="43065"/>
                </a:cubicBezTo>
                <a:cubicBezTo>
                  <a:pt x="32314" y="42851"/>
                  <a:pt x="32266" y="42625"/>
                  <a:pt x="32231" y="42398"/>
                </a:cubicBezTo>
                <a:cubicBezTo>
                  <a:pt x="32112" y="41660"/>
                  <a:pt x="32040" y="40910"/>
                  <a:pt x="31993" y="40172"/>
                </a:cubicBezTo>
                <a:cubicBezTo>
                  <a:pt x="31993" y="40053"/>
                  <a:pt x="31981" y="39934"/>
                  <a:pt x="31981" y="39815"/>
                </a:cubicBezTo>
                <a:cubicBezTo>
                  <a:pt x="31957" y="38565"/>
                  <a:pt x="31993" y="37326"/>
                  <a:pt x="32147" y="36076"/>
                </a:cubicBezTo>
                <a:cubicBezTo>
                  <a:pt x="32171" y="35790"/>
                  <a:pt x="32207" y="35493"/>
                  <a:pt x="32254" y="35207"/>
                </a:cubicBezTo>
                <a:cubicBezTo>
                  <a:pt x="32350" y="34457"/>
                  <a:pt x="32493" y="33695"/>
                  <a:pt x="32635" y="32945"/>
                </a:cubicBezTo>
                <a:cubicBezTo>
                  <a:pt x="32647" y="32826"/>
                  <a:pt x="32683" y="32707"/>
                  <a:pt x="32695" y="32588"/>
                </a:cubicBezTo>
                <a:cubicBezTo>
                  <a:pt x="32993" y="31207"/>
                  <a:pt x="33338" y="29813"/>
                  <a:pt x="33719" y="28409"/>
                </a:cubicBezTo>
                <a:cubicBezTo>
                  <a:pt x="33778" y="28182"/>
                  <a:pt x="33838" y="27944"/>
                  <a:pt x="33898" y="27730"/>
                </a:cubicBezTo>
                <a:cubicBezTo>
                  <a:pt x="34076" y="27051"/>
                  <a:pt x="34255" y="26396"/>
                  <a:pt x="34433" y="25742"/>
                </a:cubicBezTo>
                <a:cubicBezTo>
                  <a:pt x="34481" y="25623"/>
                  <a:pt x="34517" y="25503"/>
                  <a:pt x="34540" y="25384"/>
                </a:cubicBezTo>
                <a:cubicBezTo>
                  <a:pt x="35160" y="23110"/>
                  <a:pt x="35779" y="20836"/>
                  <a:pt x="36195" y="18538"/>
                </a:cubicBezTo>
                <a:cubicBezTo>
                  <a:pt x="36219" y="18419"/>
                  <a:pt x="36231" y="18300"/>
                  <a:pt x="36255" y="18181"/>
                </a:cubicBezTo>
                <a:cubicBezTo>
                  <a:pt x="36267" y="18145"/>
                  <a:pt x="36279" y="18086"/>
                  <a:pt x="36279" y="18038"/>
                </a:cubicBezTo>
                <a:cubicBezTo>
                  <a:pt x="36648" y="15824"/>
                  <a:pt x="36815" y="13585"/>
                  <a:pt x="36791" y="11335"/>
                </a:cubicBezTo>
                <a:lnTo>
                  <a:pt x="36791" y="10978"/>
                </a:lnTo>
                <a:cubicBezTo>
                  <a:pt x="36743" y="8680"/>
                  <a:pt x="36469" y="6394"/>
                  <a:pt x="36029" y="4132"/>
                </a:cubicBezTo>
                <a:cubicBezTo>
                  <a:pt x="36017" y="4013"/>
                  <a:pt x="35981" y="3894"/>
                  <a:pt x="35957" y="3775"/>
                </a:cubicBezTo>
                <a:cubicBezTo>
                  <a:pt x="35683" y="2501"/>
                  <a:pt x="35338" y="1250"/>
                  <a:pt x="34957"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1" name="Google Shape;271;p31"/>
          <p:cNvSpPr/>
          <p:nvPr/>
        </p:nvSpPr>
        <p:spPr>
          <a:xfrm flipH="1">
            <a:off x="9445861" y="68"/>
            <a:ext cx="2746140" cy="7442073"/>
          </a:xfrm>
          <a:custGeom>
            <a:avLst/>
            <a:gdLst/>
            <a:ahLst/>
            <a:cxnLst/>
            <a:rect l="l" t="t" r="r" b="b"/>
            <a:pathLst>
              <a:path w="78701" h="159473" extrusionOk="0">
                <a:moveTo>
                  <a:pt x="34957" y="0"/>
                </a:moveTo>
                <a:lnTo>
                  <a:pt x="0" y="48"/>
                </a:lnTo>
                <a:lnTo>
                  <a:pt x="179" y="159472"/>
                </a:lnTo>
                <a:lnTo>
                  <a:pt x="30623" y="159437"/>
                </a:lnTo>
                <a:cubicBezTo>
                  <a:pt x="30730" y="158794"/>
                  <a:pt x="30850" y="158139"/>
                  <a:pt x="30980" y="157365"/>
                </a:cubicBezTo>
                <a:cubicBezTo>
                  <a:pt x="31088" y="156889"/>
                  <a:pt x="31207" y="156412"/>
                  <a:pt x="31338" y="155936"/>
                </a:cubicBezTo>
                <a:cubicBezTo>
                  <a:pt x="31385" y="155758"/>
                  <a:pt x="31445" y="155579"/>
                  <a:pt x="31504" y="155388"/>
                </a:cubicBezTo>
                <a:cubicBezTo>
                  <a:pt x="31552" y="155269"/>
                  <a:pt x="31576" y="155150"/>
                  <a:pt x="31623" y="155031"/>
                </a:cubicBezTo>
                <a:cubicBezTo>
                  <a:pt x="31635" y="154960"/>
                  <a:pt x="31671" y="154865"/>
                  <a:pt x="31695" y="154793"/>
                </a:cubicBezTo>
                <a:cubicBezTo>
                  <a:pt x="32254" y="153126"/>
                  <a:pt x="32981" y="151555"/>
                  <a:pt x="33862" y="150043"/>
                </a:cubicBezTo>
                <a:cubicBezTo>
                  <a:pt x="33993" y="149804"/>
                  <a:pt x="34124" y="149590"/>
                  <a:pt x="34279" y="149352"/>
                </a:cubicBezTo>
                <a:cubicBezTo>
                  <a:pt x="34517" y="148947"/>
                  <a:pt x="34767" y="148578"/>
                  <a:pt x="35017" y="148185"/>
                </a:cubicBezTo>
                <a:cubicBezTo>
                  <a:pt x="35088" y="148066"/>
                  <a:pt x="35183" y="147947"/>
                  <a:pt x="35255" y="147828"/>
                </a:cubicBezTo>
                <a:cubicBezTo>
                  <a:pt x="36434" y="146137"/>
                  <a:pt x="37791" y="144542"/>
                  <a:pt x="39243" y="143042"/>
                </a:cubicBezTo>
                <a:cubicBezTo>
                  <a:pt x="39362" y="142899"/>
                  <a:pt x="39482" y="142780"/>
                  <a:pt x="39601" y="142661"/>
                </a:cubicBezTo>
                <a:cubicBezTo>
                  <a:pt x="40184" y="142089"/>
                  <a:pt x="40767" y="141518"/>
                  <a:pt x="41375" y="140970"/>
                </a:cubicBezTo>
                <a:cubicBezTo>
                  <a:pt x="41506" y="140851"/>
                  <a:pt x="41625" y="140732"/>
                  <a:pt x="41756" y="140613"/>
                </a:cubicBezTo>
                <a:cubicBezTo>
                  <a:pt x="43482" y="139065"/>
                  <a:pt x="45304" y="137601"/>
                  <a:pt x="47161" y="136231"/>
                </a:cubicBezTo>
                <a:cubicBezTo>
                  <a:pt x="47280" y="136160"/>
                  <a:pt x="47399" y="136077"/>
                  <a:pt x="47518" y="135981"/>
                </a:cubicBezTo>
                <a:cubicBezTo>
                  <a:pt x="47744" y="135815"/>
                  <a:pt x="47947" y="135672"/>
                  <a:pt x="48161" y="135517"/>
                </a:cubicBezTo>
                <a:cubicBezTo>
                  <a:pt x="48995" y="134922"/>
                  <a:pt x="49840" y="134326"/>
                  <a:pt x="50709" y="133755"/>
                </a:cubicBezTo>
                <a:cubicBezTo>
                  <a:pt x="50864" y="133636"/>
                  <a:pt x="51042" y="133517"/>
                  <a:pt x="51221" y="133398"/>
                </a:cubicBezTo>
                <a:cubicBezTo>
                  <a:pt x="52507" y="132528"/>
                  <a:pt x="53781" y="131671"/>
                  <a:pt x="55079" y="130802"/>
                </a:cubicBezTo>
                <a:cubicBezTo>
                  <a:pt x="55198" y="130731"/>
                  <a:pt x="55317" y="130635"/>
                  <a:pt x="55436" y="130564"/>
                </a:cubicBezTo>
                <a:cubicBezTo>
                  <a:pt x="57377" y="129254"/>
                  <a:pt x="59305" y="127933"/>
                  <a:pt x="61163" y="126552"/>
                </a:cubicBezTo>
                <a:cubicBezTo>
                  <a:pt x="61329" y="126433"/>
                  <a:pt x="61484" y="126313"/>
                  <a:pt x="61639" y="126194"/>
                </a:cubicBezTo>
                <a:cubicBezTo>
                  <a:pt x="61663" y="126171"/>
                  <a:pt x="61675" y="126171"/>
                  <a:pt x="61687" y="126159"/>
                </a:cubicBezTo>
                <a:cubicBezTo>
                  <a:pt x="61984" y="125956"/>
                  <a:pt x="62282" y="125718"/>
                  <a:pt x="62580" y="125480"/>
                </a:cubicBezTo>
                <a:cubicBezTo>
                  <a:pt x="62734" y="125373"/>
                  <a:pt x="62865" y="125266"/>
                  <a:pt x="62996" y="125159"/>
                </a:cubicBezTo>
                <a:cubicBezTo>
                  <a:pt x="63115" y="125075"/>
                  <a:pt x="63234" y="124980"/>
                  <a:pt x="63354" y="124885"/>
                </a:cubicBezTo>
                <a:cubicBezTo>
                  <a:pt x="65485" y="123182"/>
                  <a:pt x="67497" y="121372"/>
                  <a:pt x="69319" y="119360"/>
                </a:cubicBezTo>
                <a:lnTo>
                  <a:pt x="69640" y="119003"/>
                </a:lnTo>
                <a:cubicBezTo>
                  <a:pt x="69914" y="118693"/>
                  <a:pt x="70200" y="118372"/>
                  <a:pt x="70473" y="118051"/>
                </a:cubicBezTo>
                <a:cubicBezTo>
                  <a:pt x="70616" y="117872"/>
                  <a:pt x="70771" y="117693"/>
                  <a:pt x="70914" y="117503"/>
                </a:cubicBezTo>
                <a:cubicBezTo>
                  <a:pt x="71033" y="117348"/>
                  <a:pt x="71152" y="117205"/>
                  <a:pt x="71271" y="117039"/>
                </a:cubicBezTo>
                <a:cubicBezTo>
                  <a:pt x="72450" y="115503"/>
                  <a:pt x="73510" y="113871"/>
                  <a:pt x="74426" y="112157"/>
                </a:cubicBezTo>
                <a:cubicBezTo>
                  <a:pt x="74498" y="112038"/>
                  <a:pt x="74557" y="111919"/>
                  <a:pt x="74617" y="111800"/>
                </a:cubicBezTo>
                <a:cubicBezTo>
                  <a:pt x="74653" y="111740"/>
                  <a:pt x="74676" y="111681"/>
                  <a:pt x="74700" y="111633"/>
                </a:cubicBezTo>
                <a:cubicBezTo>
                  <a:pt x="74795" y="111443"/>
                  <a:pt x="74903" y="111264"/>
                  <a:pt x="74998" y="111073"/>
                </a:cubicBezTo>
                <a:cubicBezTo>
                  <a:pt x="75974" y="109109"/>
                  <a:pt x="76760" y="107049"/>
                  <a:pt x="77379" y="104954"/>
                </a:cubicBezTo>
                <a:cubicBezTo>
                  <a:pt x="77415" y="104835"/>
                  <a:pt x="77451" y="104716"/>
                  <a:pt x="77474" y="104596"/>
                </a:cubicBezTo>
                <a:cubicBezTo>
                  <a:pt x="78093" y="102346"/>
                  <a:pt x="78474" y="100060"/>
                  <a:pt x="78629" y="97750"/>
                </a:cubicBezTo>
                <a:cubicBezTo>
                  <a:pt x="78629" y="97631"/>
                  <a:pt x="78641" y="97512"/>
                  <a:pt x="78641" y="97393"/>
                </a:cubicBezTo>
                <a:cubicBezTo>
                  <a:pt x="78701" y="96250"/>
                  <a:pt x="78701" y="95095"/>
                  <a:pt x="78641" y="93952"/>
                </a:cubicBezTo>
                <a:cubicBezTo>
                  <a:pt x="78629" y="93690"/>
                  <a:pt x="78605" y="93428"/>
                  <a:pt x="78594" y="93178"/>
                </a:cubicBezTo>
                <a:cubicBezTo>
                  <a:pt x="78582" y="92940"/>
                  <a:pt x="78570" y="92690"/>
                  <a:pt x="78534" y="92452"/>
                </a:cubicBezTo>
                <a:cubicBezTo>
                  <a:pt x="78474" y="91821"/>
                  <a:pt x="78391" y="91190"/>
                  <a:pt x="78284" y="90559"/>
                </a:cubicBezTo>
                <a:cubicBezTo>
                  <a:pt x="78272" y="90440"/>
                  <a:pt x="78236" y="90321"/>
                  <a:pt x="78224" y="90202"/>
                </a:cubicBezTo>
                <a:cubicBezTo>
                  <a:pt x="77808" y="87856"/>
                  <a:pt x="77117" y="85558"/>
                  <a:pt x="76200" y="83356"/>
                </a:cubicBezTo>
                <a:cubicBezTo>
                  <a:pt x="76153" y="83237"/>
                  <a:pt x="76093" y="83118"/>
                  <a:pt x="76046" y="82999"/>
                </a:cubicBezTo>
                <a:cubicBezTo>
                  <a:pt x="74974" y="80546"/>
                  <a:pt x="73629" y="78236"/>
                  <a:pt x="71986" y="76153"/>
                </a:cubicBezTo>
                <a:cubicBezTo>
                  <a:pt x="71902" y="76033"/>
                  <a:pt x="71807" y="75914"/>
                  <a:pt x="71700" y="75795"/>
                </a:cubicBezTo>
                <a:cubicBezTo>
                  <a:pt x="71545" y="75605"/>
                  <a:pt x="71402" y="75426"/>
                  <a:pt x="71247" y="75248"/>
                </a:cubicBezTo>
                <a:cubicBezTo>
                  <a:pt x="71224" y="75236"/>
                  <a:pt x="71212" y="75236"/>
                  <a:pt x="71212" y="75212"/>
                </a:cubicBezTo>
                <a:cubicBezTo>
                  <a:pt x="71093" y="75069"/>
                  <a:pt x="70974" y="74914"/>
                  <a:pt x="70854" y="74783"/>
                </a:cubicBezTo>
                <a:cubicBezTo>
                  <a:pt x="70783" y="74712"/>
                  <a:pt x="70724" y="74640"/>
                  <a:pt x="70652" y="74557"/>
                </a:cubicBezTo>
                <a:cubicBezTo>
                  <a:pt x="69604" y="73402"/>
                  <a:pt x="68473" y="72331"/>
                  <a:pt x="67259" y="71366"/>
                </a:cubicBezTo>
                <a:cubicBezTo>
                  <a:pt x="66437" y="70688"/>
                  <a:pt x="65568" y="70080"/>
                  <a:pt x="64675" y="69497"/>
                </a:cubicBezTo>
                <a:cubicBezTo>
                  <a:pt x="64497" y="69378"/>
                  <a:pt x="64306" y="69259"/>
                  <a:pt x="64116" y="69140"/>
                </a:cubicBezTo>
                <a:cubicBezTo>
                  <a:pt x="64008" y="69080"/>
                  <a:pt x="63901" y="69009"/>
                  <a:pt x="63806" y="68949"/>
                </a:cubicBezTo>
                <a:cubicBezTo>
                  <a:pt x="63639" y="68842"/>
                  <a:pt x="63461" y="68723"/>
                  <a:pt x="63282" y="68628"/>
                </a:cubicBezTo>
                <a:cubicBezTo>
                  <a:pt x="63270" y="68628"/>
                  <a:pt x="63234" y="68604"/>
                  <a:pt x="63223" y="68592"/>
                </a:cubicBezTo>
                <a:cubicBezTo>
                  <a:pt x="63127" y="68533"/>
                  <a:pt x="63032" y="68473"/>
                  <a:pt x="62925" y="68413"/>
                </a:cubicBezTo>
                <a:cubicBezTo>
                  <a:pt x="60484" y="66997"/>
                  <a:pt x="57924" y="65794"/>
                  <a:pt x="55353" y="64603"/>
                </a:cubicBezTo>
                <a:cubicBezTo>
                  <a:pt x="55233" y="64556"/>
                  <a:pt x="55114" y="64496"/>
                  <a:pt x="54995" y="64437"/>
                </a:cubicBezTo>
                <a:cubicBezTo>
                  <a:pt x="54281" y="64115"/>
                  <a:pt x="53543" y="63782"/>
                  <a:pt x="52828" y="63449"/>
                </a:cubicBezTo>
                <a:cubicBezTo>
                  <a:pt x="52614" y="63330"/>
                  <a:pt x="52376" y="63222"/>
                  <a:pt x="52150" y="63115"/>
                </a:cubicBezTo>
                <a:cubicBezTo>
                  <a:pt x="51840" y="62972"/>
                  <a:pt x="51507" y="62806"/>
                  <a:pt x="51197" y="62651"/>
                </a:cubicBezTo>
                <a:cubicBezTo>
                  <a:pt x="50602" y="62377"/>
                  <a:pt x="50019" y="62079"/>
                  <a:pt x="49423" y="61758"/>
                </a:cubicBezTo>
                <a:cubicBezTo>
                  <a:pt x="49197" y="61639"/>
                  <a:pt x="48959" y="61520"/>
                  <a:pt x="48745" y="61401"/>
                </a:cubicBezTo>
                <a:cubicBezTo>
                  <a:pt x="48459" y="61258"/>
                  <a:pt x="48173" y="61103"/>
                  <a:pt x="47911" y="60948"/>
                </a:cubicBezTo>
                <a:cubicBezTo>
                  <a:pt x="47744" y="60853"/>
                  <a:pt x="47590" y="60770"/>
                  <a:pt x="47435" y="60674"/>
                </a:cubicBezTo>
                <a:cubicBezTo>
                  <a:pt x="47340" y="60627"/>
                  <a:pt x="47256" y="60579"/>
                  <a:pt x="47161" y="60532"/>
                </a:cubicBezTo>
                <a:lnTo>
                  <a:pt x="47078" y="60484"/>
                </a:lnTo>
                <a:cubicBezTo>
                  <a:pt x="44363" y="58912"/>
                  <a:pt x="41756" y="57091"/>
                  <a:pt x="39493" y="55007"/>
                </a:cubicBezTo>
                <a:cubicBezTo>
                  <a:pt x="39374" y="54888"/>
                  <a:pt x="39255" y="54781"/>
                  <a:pt x="39136" y="54662"/>
                </a:cubicBezTo>
                <a:lnTo>
                  <a:pt x="39065" y="54590"/>
                </a:lnTo>
                <a:cubicBezTo>
                  <a:pt x="38934" y="54471"/>
                  <a:pt x="38815" y="54352"/>
                  <a:pt x="38696" y="54233"/>
                </a:cubicBezTo>
                <a:cubicBezTo>
                  <a:pt x="38481" y="54019"/>
                  <a:pt x="38291" y="53816"/>
                  <a:pt x="38089" y="53602"/>
                </a:cubicBezTo>
                <a:cubicBezTo>
                  <a:pt x="37910" y="53412"/>
                  <a:pt x="37743" y="53221"/>
                  <a:pt x="37565" y="53031"/>
                </a:cubicBezTo>
                <a:cubicBezTo>
                  <a:pt x="36017" y="51316"/>
                  <a:pt x="34719" y="49435"/>
                  <a:pt x="33767" y="47387"/>
                </a:cubicBezTo>
                <a:cubicBezTo>
                  <a:pt x="33707" y="47268"/>
                  <a:pt x="33647" y="47149"/>
                  <a:pt x="33600" y="47030"/>
                </a:cubicBezTo>
                <a:cubicBezTo>
                  <a:pt x="33088" y="45851"/>
                  <a:pt x="32671" y="44613"/>
                  <a:pt x="32397" y="43327"/>
                </a:cubicBezTo>
                <a:cubicBezTo>
                  <a:pt x="32385" y="43232"/>
                  <a:pt x="32374" y="43160"/>
                  <a:pt x="32350" y="43065"/>
                </a:cubicBezTo>
                <a:cubicBezTo>
                  <a:pt x="32314" y="42851"/>
                  <a:pt x="32266" y="42625"/>
                  <a:pt x="32231" y="42398"/>
                </a:cubicBezTo>
                <a:cubicBezTo>
                  <a:pt x="32112" y="41660"/>
                  <a:pt x="32040" y="40910"/>
                  <a:pt x="31993" y="40172"/>
                </a:cubicBezTo>
                <a:cubicBezTo>
                  <a:pt x="31993" y="40053"/>
                  <a:pt x="31981" y="39934"/>
                  <a:pt x="31981" y="39815"/>
                </a:cubicBezTo>
                <a:cubicBezTo>
                  <a:pt x="31957" y="38565"/>
                  <a:pt x="31993" y="37326"/>
                  <a:pt x="32147" y="36076"/>
                </a:cubicBezTo>
                <a:cubicBezTo>
                  <a:pt x="32171" y="35790"/>
                  <a:pt x="32207" y="35493"/>
                  <a:pt x="32254" y="35207"/>
                </a:cubicBezTo>
                <a:cubicBezTo>
                  <a:pt x="32350" y="34457"/>
                  <a:pt x="32493" y="33695"/>
                  <a:pt x="32635" y="32945"/>
                </a:cubicBezTo>
                <a:cubicBezTo>
                  <a:pt x="32647" y="32826"/>
                  <a:pt x="32683" y="32707"/>
                  <a:pt x="32695" y="32588"/>
                </a:cubicBezTo>
                <a:cubicBezTo>
                  <a:pt x="32993" y="31207"/>
                  <a:pt x="33338" y="29813"/>
                  <a:pt x="33719" y="28409"/>
                </a:cubicBezTo>
                <a:cubicBezTo>
                  <a:pt x="33778" y="28182"/>
                  <a:pt x="33838" y="27944"/>
                  <a:pt x="33898" y="27730"/>
                </a:cubicBezTo>
                <a:cubicBezTo>
                  <a:pt x="34076" y="27051"/>
                  <a:pt x="34255" y="26396"/>
                  <a:pt x="34433" y="25742"/>
                </a:cubicBezTo>
                <a:cubicBezTo>
                  <a:pt x="34481" y="25623"/>
                  <a:pt x="34517" y="25503"/>
                  <a:pt x="34540" y="25384"/>
                </a:cubicBezTo>
                <a:cubicBezTo>
                  <a:pt x="35160" y="23110"/>
                  <a:pt x="35779" y="20836"/>
                  <a:pt x="36195" y="18538"/>
                </a:cubicBezTo>
                <a:cubicBezTo>
                  <a:pt x="36219" y="18419"/>
                  <a:pt x="36231" y="18300"/>
                  <a:pt x="36255" y="18181"/>
                </a:cubicBezTo>
                <a:cubicBezTo>
                  <a:pt x="36267" y="18145"/>
                  <a:pt x="36279" y="18086"/>
                  <a:pt x="36279" y="18038"/>
                </a:cubicBezTo>
                <a:cubicBezTo>
                  <a:pt x="36648" y="15824"/>
                  <a:pt x="36815" y="13585"/>
                  <a:pt x="36791" y="11335"/>
                </a:cubicBezTo>
                <a:lnTo>
                  <a:pt x="36791" y="10978"/>
                </a:lnTo>
                <a:cubicBezTo>
                  <a:pt x="36743" y="8680"/>
                  <a:pt x="36469" y="6394"/>
                  <a:pt x="36029" y="4132"/>
                </a:cubicBezTo>
                <a:cubicBezTo>
                  <a:pt x="36017" y="4013"/>
                  <a:pt x="35981" y="3894"/>
                  <a:pt x="35957" y="3775"/>
                </a:cubicBezTo>
                <a:cubicBezTo>
                  <a:pt x="35683" y="2501"/>
                  <a:pt x="35338" y="1250"/>
                  <a:pt x="34957"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272" name="Google Shape;272;p31"/>
          <p:cNvGrpSpPr/>
          <p:nvPr/>
        </p:nvGrpSpPr>
        <p:grpSpPr>
          <a:xfrm>
            <a:off x="10050258" y="813304"/>
            <a:ext cx="1895861" cy="4212929"/>
            <a:chOff x="7521693" y="305177"/>
            <a:chExt cx="1421896" cy="3159697"/>
          </a:xfrm>
        </p:grpSpPr>
        <p:sp>
          <p:nvSpPr>
            <p:cNvPr id="273" name="Google Shape;273;p31"/>
            <p:cNvSpPr/>
            <p:nvPr/>
          </p:nvSpPr>
          <p:spPr>
            <a:xfrm>
              <a:off x="7712409" y="2356274"/>
              <a:ext cx="93145" cy="106959"/>
            </a:xfrm>
            <a:custGeom>
              <a:avLst/>
              <a:gdLst/>
              <a:ahLst/>
              <a:cxnLst/>
              <a:rect l="l" t="t" r="r" b="b"/>
              <a:pathLst>
                <a:path w="2906" h="3337" extrusionOk="0">
                  <a:moveTo>
                    <a:pt x="1298" y="1"/>
                  </a:moveTo>
                  <a:cubicBezTo>
                    <a:pt x="1191" y="1"/>
                    <a:pt x="953" y="1323"/>
                    <a:pt x="953" y="1323"/>
                  </a:cubicBezTo>
                  <a:cubicBezTo>
                    <a:pt x="953" y="1323"/>
                    <a:pt x="119" y="1727"/>
                    <a:pt x="60" y="1834"/>
                  </a:cubicBezTo>
                  <a:cubicBezTo>
                    <a:pt x="0" y="1930"/>
                    <a:pt x="965" y="2132"/>
                    <a:pt x="965" y="2132"/>
                  </a:cubicBezTo>
                  <a:cubicBezTo>
                    <a:pt x="965" y="2132"/>
                    <a:pt x="1417" y="3275"/>
                    <a:pt x="1488" y="3335"/>
                  </a:cubicBezTo>
                  <a:cubicBezTo>
                    <a:pt x="1490" y="3336"/>
                    <a:pt x="1492" y="3337"/>
                    <a:pt x="1494" y="3337"/>
                  </a:cubicBezTo>
                  <a:cubicBezTo>
                    <a:pt x="1575" y="3337"/>
                    <a:pt x="1883" y="2153"/>
                    <a:pt x="1953" y="2049"/>
                  </a:cubicBezTo>
                  <a:cubicBezTo>
                    <a:pt x="2024" y="1954"/>
                    <a:pt x="2667" y="1799"/>
                    <a:pt x="2786" y="1632"/>
                  </a:cubicBezTo>
                  <a:cubicBezTo>
                    <a:pt x="2905" y="1477"/>
                    <a:pt x="1941" y="1323"/>
                    <a:pt x="1846" y="1215"/>
                  </a:cubicBezTo>
                  <a:cubicBezTo>
                    <a:pt x="1774" y="1144"/>
                    <a:pt x="1405" y="1"/>
                    <a:pt x="1298"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4" name="Google Shape;274;p31"/>
            <p:cNvSpPr/>
            <p:nvPr/>
          </p:nvSpPr>
          <p:spPr>
            <a:xfrm>
              <a:off x="8777593" y="785135"/>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5" name="Google Shape;275;p31"/>
            <p:cNvSpPr/>
            <p:nvPr/>
          </p:nvSpPr>
          <p:spPr>
            <a:xfrm>
              <a:off x="8819546" y="2201404"/>
              <a:ext cx="124043" cy="141736"/>
            </a:xfrm>
            <a:custGeom>
              <a:avLst/>
              <a:gdLst/>
              <a:ahLst/>
              <a:cxnLst/>
              <a:rect l="l" t="t" r="r" b="b"/>
              <a:pathLst>
                <a:path w="3870" h="4422" extrusionOk="0">
                  <a:moveTo>
                    <a:pt x="2119" y="1"/>
                  </a:moveTo>
                  <a:cubicBezTo>
                    <a:pt x="1977" y="1"/>
                    <a:pt x="1488" y="1525"/>
                    <a:pt x="1393" y="1620"/>
                  </a:cubicBezTo>
                  <a:cubicBezTo>
                    <a:pt x="1274" y="1763"/>
                    <a:pt x="0" y="1965"/>
                    <a:pt x="143" y="2168"/>
                  </a:cubicBezTo>
                  <a:cubicBezTo>
                    <a:pt x="298" y="2382"/>
                    <a:pt x="1155" y="2584"/>
                    <a:pt x="1262" y="2727"/>
                  </a:cubicBezTo>
                  <a:cubicBezTo>
                    <a:pt x="1366" y="2854"/>
                    <a:pt x="1763" y="4422"/>
                    <a:pt x="1873" y="4422"/>
                  </a:cubicBezTo>
                  <a:cubicBezTo>
                    <a:pt x="1876" y="4422"/>
                    <a:pt x="1879" y="4420"/>
                    <a:pt x="1881" y="4418"/>
                  </a:cubicBezTo>
                  <a:cubicBezTo>
                    <a:pt x="1988" y="4334"/>
                    <a:pt x="2572" y="2810"/>
                    <a:pt x="2572" y="2810"/>
                  </a:cubicBezTo>
                  <a:cubicBezTo>
                    <a:pt x="2572" y="2810"/>
                    <a:pt x="3870" y="2560"/>
                    <a:pt x="3774" y="2429"/>
                  </a:cubicBezTo>
                  <a:cubicBezTo>
                    <a:pt x="3703" y="2298"/>
                    <a:pt x="2584" y="1763"/>
                    <a:pt x="2584" y="1763"/>
                  </a:cubicBezTo>
                  <a:cubicBezTo>
                    <a:pt x="2584" y="1763"/>
                    <a:pt x="2274" y="1"/>
                    <a:pt x="211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6" name="Google Shape;276;p31"/>
            <p:cNvSpPr/>
            <p:nvPr/>
          </p:nvSpPr>
          <p:spPr>
            <a:xfrm>
              <a:off x="8480530" y="305177"/>
              <a:ext cx="124043" cy="141736"/>
            </a:xfrm>
            <a:custGeom>
              <a:avLst/>
              <a:gdLst/>
              <a:ahLst/>
              <a:cxnLst/>
              <a:rect l="l" t="t" r="r" b="b"/>
              <a:pathLst>
                <a:path w="3870" h="4422" extrusionOk="0">
                  <a:moveTo>
                    <a:pt x="2132" y="1"/>
                  </a:moveTo>
                  <a:cubicBezTo>
                    <a:pt x="1977" y="1"/>
                    <a:pt x="1489" y="1537"/>
                    <a:pt x="1405" y="1620"/>
                  </a:cubicBezTo>
                  <a:cubicBezTo>
                    <a:pt x="1286" y="1775"/>
                    <a:pt x="0" y="1965"/>
                    <a:pt x="155" y="2168"/>
                  </a:cubicBezTo>
                  <a:cubicBezTo>
                    <a:pt x="298" y="2382"/>
                    <a:pt x="1167" y="2584"/>
                    <a:pt x="1274" y="2727"/>
                  </a:cubicBezTo>
                  <a:cubicBezTo>
                    <a:pt x="1367" y="2855"/>
                    <a:pt x="1763" y="4422"/>
                    <a:pt x="1884" y="4422"/>
                  </a:cubicBezTo>
                  <a:cubicBezTo>
                    <a:pt x="1887" y="4422"/>
                    <a:pt x="1891" y="4421"/>
                    <a:pt x="1894" y="4418"/>
                  </a:cubicBezTo>
                  <a:cubicBezTo>
                    <a:pt x="2001" y="4335"/>
                    <a:pt x="2584" y="2811"/>
                    <a:pt x="2584" y="2811"/>
                  </a:cubicBezTo>
                  <a:cubicBezTo>
                    <a:pt x="2584" y="2811"/>
                    <a:pt x="3870" y="2561"/>
                    <a:pt x="3787" y="2430"/>
                  </a:cubicBezTo>
                  <a:cubicBezTo>
                    <a:pt x="3691" y="2287"/>
                    <a:pt x="2596" y="1775"/>
                    <a:pt x="2596" y="1775"/>
                  </a:cubicBezTo>
                  <a:cubicBezTo>
                    <a:pt x="2596" y="1775"/>
                    <a:pt x="2275" y="1"/>
                    <a:pt x="213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7" name="Google Shape;277;p31"/>
            <p:cNvSpPr/>
            <p:nvPr/>
          </p:nvSpPr>
          <p:spPr>
            <a:xfrm>
              <a:off x="8404568" y="1643660"/>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8" name="Google Shape;278;p31"/>
            <p:cNvSpPr/>
            <p:nvPr/>
          </p:nvSpPr>
          <p:spPr>
            <a:xfrm>
              <a:off x="7521693" y="3322785"/>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79" name="Google Shape;279;p31"/>
          <p:cNvGrpSpPr/>
          <p:nvPr/>
        </p:nvGrpSpPr>
        <p:grpSpPr>
          <a:xfrm flipH="1">
            <a:off x="245858" y="813304"/>
            <a:ext cx="1641573" cy="2877409"/>
            <a:chOff x="7712409" y="305177"/>
            <a:chExt cx="1231180" cy="2158057"/>
          </a:xfrm>
        </p:grpSpPr>
        <p:sp>
          <p:nvSpPr>
            <p:cNvPr id="280" name="Google Shape;280;p31"/>
            <p:cNvSpPr/>
            <p:nvPr/>
          </p:nvSpPr>
          <p:spPr>
            <a:xfrm>
              <a:off x="7712409" y="2356274"/>
              <a:ext cx="93145" cy="106959"/>
            </a:xfrm>
            <a:custGeom>
              <a:avLst/>
              <a:gdLst/>
              <a:ahLst/>
              <a:cxnLst/>
              <a:rect l="l" t="t" r="r" b="b"/>
              <a:pathLst>
                <a:path w="2906" h="3337" extrusionOk="0">
                  <a:moveTo>
                    <a:pt x="1298" y="1"/>
                  </a:moveTo>
                  <a:cubicBezTo>
                    <a:pt x="1191" y="1"/>
                    <a:pt x="953" y="1323"/>
                    <a:pt x="953" y="1323"/>
                  </a:cubicBezTo>
                  <a:cubicBezTo>
                    <a:pt x="953" y="1323"/>
                    <a:pt x="119" y="1727"/>
                    <a:pt x="60" y="1834"/>
                  </a:cubicBezTo>
                  <a:cubicBezTo>
                    <a:pt x="0" y="1930"/>
                    <a:pt x="965" y="2132"/>
                    <a:pt x="965" y="2132"/>
                  </a:cubicBezTo>
                  <a:cubicBezTo>
                    <a:pt x="965" y="2132"/>
                    <a:pt x="1417" y="3275"/>
                    <a:pt x="1488" y="3335"/>
                  </a:cubicBezTo>
                  <a:cubicBezTo>
                    <a:pt x="1490" y="3336"/>
                    <a:pt x="1492" y="3337"/>
                    <a:pt x="1494" y="3337"/>
                  </a:cubicBezTo>
                  <a:cubicBezTo>
                    <a:pt x="1575" y="3337"/>
                    <a:pt x="1883" y="2153"/>
                    <a:pt x="1953" y="2049"/>
                  </a:cubicBezTo>
                  <a:cubicBezTo>
                    <a:pt x="2024" y="1954"/>
                    <a:pt x="2667" y="1799"/>
                    <a:pt x="2786" y="1632"/>
                  </a:cubicBezTo>
                  <a:cubicBezTo>
                    <a:pt x="2905" y="1477"/>
                    <a:pt x="1941" y="1323"/>
                    <a:pt x="1846" y="1215"/>
                  </a:cubicBezTo>
                  <a:cubicBezTo>
                    <a:pt x="1774" y="1144"/>
                    <a:pt x="1405" y="1"/>
                    <a:pt x="1298"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1" name="Google Shape;281;p31"/>
            <p:cNvSpPr/>
            <p:nvPr/>
          </p:nvSpPr>
          <p:spPr>
            <a:xfrm>
              <a:off x="8777593" y="785135"/>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2" name="Google Shape;282;p31"/>
            <p:cNvSpPr/>
            <p:nvPr/>
          </p:nvSpPr>
          <p:spPr>
            <a:xfrm>
              <a:off x="8819546" y="2201404"/>
              <a:ext cx="124043" cy="141736"/>
            </a:xfrm>
            <a:custGeom>
              <a:avLst/>
              <a:gdLst/>
              <a:ahLst/>
              <a:cxnLst/>
              <a:rect l="l" t="t" r="r" b="b"/>
              <a:pathLst>
                <a:path w="3870" h="4422" extrusionOk="0">
                  <a:moveTo>
                    <a:pt x="2119" y="1"/>
                  </a:moveTo>
                  <a:cubicBezTo>
                    <a:pt x="1977" y="1"/>
                    <a:pt x="1488" y="1525"/>
                    <a:pt x="1393" y="1620"/>
                  </a:cubicBezTo>
                  <a:cubicBezTo>
                    <a:pt x="1274" y="1763"/>
                    <a:pt x="0" y="1965"/>
                    <a:pt x="143" y="2168"/>
                  </a:cubicBezTo>
                  <a:cubicBezTo>
                    <a:pt x="298" y="2382"/>
                    <a:pt x="1155" y="2584"/>
                    <a:pt x="1262" y="2727"/>
                  </a:cubicBezTo>
                  <a:cubicBezTo>
                    <a:pt x="1366" y="2854"/>
                    <a:pt x="1763" y="4422"/>
                    <a:pt x="1873" y="4422"/>
                  </a:cubicBezTo>
                  <a:cubicBezTo>
                    <a:pt x="1876" y="4422"/>
                    <a:pt x="1879" y="4420"/>
                    <a:pt x="1881" y="4418"/>
                  </a:cubicBezTo>
                  <a:cubicBezTo>
                    <a:pt x="1988" y="4334"/>
                    <a:pt x="2572" y="2810"/>
                    <a:pt x="2572" y="2810"/>
                  </a:cubicBezTo>
                  <a:cubicBezTo>
                    <a:pt x="2572" y="2810"/>
                    <a:pt x="3870" y="2560"/>
                    <a:pt x="3774" y="2429"/>
                  </a:cubicBezTo>
                  <a:cubicBezTo>
                    <a:pt x="3703" y="2298"/>
                    <a:pt x="2584" y="1763"/>
                    <a:pt x="2584" y="1763"/>
                  </a:cubicBezTo>
                  <a:cubicBezTo>
                    <a:pt x="2584" y="1763"/>
                    <a:pt x="2274" y="1"/>
                    <a:pt x="211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3" name="Google Shape;283;p31"/>
            <p:cNvSpPr/>
            <p:nvPr/>
          </p:nvSpPr>
          <p:spPr>
            <a:xfrm>
              <a:off x="8480530" y="305177"/>
              <a:ext cx="124043" cy="141736"/>
            </a:xfrm>
            <a:custGeom>
              <a:avLst/>
              <a:gdLst/>
              <a:ahLst/>
              <a:cxnLst/>
              <a:rect l="l" t="t" r="r" b="b"/>
              <a:pathLst>
                <a:path w="3870" h="4422" extrusionOk="0">
                  <a:moveTo>
                    <a:pt x="2132" y="1"/>
                  </a:moveTo>
                  <a:cubicBezTo>
                    <a:pt x="1977" y="1"/>
                    <a:pt x="1489" y="1537"/>
                    <a:pt x="1405" y="1620"/>
                  </a:cubicBezTo>
                  <a:cubicBezTo>
                    <a:pt x="1286" y="1775"/>
                    <a:pt x="0" y="1965"/>
                    <a:pt x="155" y="2168"/>
                  </a:cubicBezTo>
                  <a:cubicBezTo>
                    <a:pt x="298" y="2382"/>
                    <a:pt x="1167" y="2584"/>
                    <a:pt x="1274" y="2727"/>
                  </a:cubicBezTo>
                  <a:cubicBezTo>
                    <a:pt x="1367" y="2855"/>
                    <a:pt x="1763" y="4422"/>
                    <a:pt x="1884" y="4422"/>
                  </a:cubicBezTo>
                  <a:cubicBezTo>
                    <a:pt x="1887" y="4422"/>
                    <a:pt x="1891" y="4421"/>
                    <a:pt x="1894" y="4418"/>
                  </a:cubicBezTo>
                  <a:cubicBezTo>
                    <a:pt x="2001" y="4335"/>
                    <a:pt x="2584" y="2811"/>
                    <a:pt x="2584" y="2811"/>
                  </a:cubicBezTo>
                  <a:cubicBezTo>
                    <a:pt x="2584" y="2811"/>
                    <a:pt x="3870" y="2561"/>
                    <a:pt x="3787" y="2430"/>
                  </a:cubicBezTo>
                  <a:cubicBezTo>
                    <a:pt x="3691" y="2287"/>
                    <a:pt x="2596" y="1775"/>
                    <a:pt x="2596" y="1775"/>
                  </a:cubicBezTo>
                  <a:cubicBezTo>
                    <a:pt x="2596" y="1775"/>
                    <a:pt x="2275" y="1"/>
                    <a:pt x="213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4" name="Google Shape;284;p31"/>
            <p:cNvSpPr/>
            <p:nvPr/>
          </p:nvSpPr>
          <p:spPr>
            <a:xfrm>
              <a:off x="8404568" y="1643660"/>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4075093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51"/>
        <p:cNvGrpSpPr/>
        <p:nvPr/>
      </p:nvGrpSpPr>
      <p:grpSpPr>
        <a:xfrm>
          <a:off x="0" y="0"/>
          <a:ext cx="0" cy="0"/>
          <a:chOff x="0" y="0"/>
          <a:chExt cx="0" cy="0"/>
        </a:xfrm>
      </p:grpSpPr>
      <p:sp>
        <p:nvSpPr>
          <p:cNvPr id="52" name="Google Shape;52;p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53" name="Google Shape;53;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54" name="Google Shape;54;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Tree>
    <p:extLst>
      <p:ext uri="{BB962C8B-B14F-4D97-AF65-F5344CB8AC3E}">
        <p14:creationId xmlns:p14="http://schemas.microsoft.com/office/powerpoint/2010/main" val="2632870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85"/>
        <p:cNvGrpSpPr/>
        <p:nvPr/>
      </p:nvGrpSpPr>
      <p:grpSpPr>
        <a:xfrm>
          <a:off x="0" y="0"/>
          <a:ext cx="0" cy="0"/>
          <a:chOff x="0" y="0"/>
          <a:chExt cx="0" cy="0"/>
        </a:xfrm>
      </p:grpSpPr>
      <p:sp>
        <p:nvSpPr>
          <p:cNvPr id="286" name="Google Shape;286;p32"/>
          <p:cNvSpPr/>
          <p:nvPr/>
        </p:nvSpPr>
        <p:spPr>
          <a:xfrm rot="10800000" flipH="1">
            <a:off x="1" y="-24421"/>
            <a:ext cx="1803033" cy="2005621"/>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7" name="Google Shape;287;p32"/>
          <p:cNvSpPr/>
          <p:nvPr/>
        </p:nvSpPr>
        <p:spPr>
          <a:xfrm flipH="1">
            <a:off x="10566768" y="5461979"/>
            <a:ext cx="1803033" cy="2005621"/>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41733034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88"/>
        <p:cNvGrpSpPr/>
        <p:nvPr/>
      </p:nvGrpSpPr>
      <p:grpSpPr>
        <a:xfrm>
          <a:off x="0" y="0"/>
          <a:ext cx="0" cy="0"/>
          <a:chOff x="0" y="0"/>
          <a:chExt cx="0" cy="0"/>
        </a:xfrm>
      </p:grpSpPr>
      <p:sp>
        <p:nvSpPr>
          <p:cNvPr id="289" name="Google Shape;289;p33"/>
          <p:cNvSpPr/>
          <p:nvPr/>
        </p:nvSpPr>
        <p:spPr>
          <a:xfrm>
            <a:off x="8496667" y="-525634"/>
            <a:ext cx="3695333" cy="2135667"/>
          </a:xfrm>
          <a:custGeom>
            <a:avLst/>
            <a:gdLst/>
            <a:ahLst/>
            <a:cxnLst/>
            <a:rect l="l" t="t" r="r" b="b"/>
            <a:pathLst>
              <a:path w="110860" h="64070" extrusionOk="0">
                <a:moveTo>
                  <a:pt x="110789" y="0"/>
                </a:moveTo>
                <a:lnTo>
                  <a:pt x="1" y="119"/>
                </a:lnTo>
                <a:cubicBezTo>
                  <a:pt x="251" y="1405"/>
                  <a:pt x="584" y="2679"/>
                  <a:pt x="1025" y="3894"/>
                </a:cubicBezTo>
                <a:cubicBezTo>
                  <a:pt x="1049" y="3965"/>
                  <a:pt x="1072" y="4048"/>
                  <a:pt x="1108" y="4120"/>
                </a:cubicBezTo>
                <a:cubicBezTo>
                  <a:pt x="1120" y="4179"/>
                  <a:pt x="1132" y="4227"/>
                  <a:pt x="1144" y="4263"/>
                </a:cubicBezTo>
                <a:cubicBezTo>
                  <a:pt x="1251" y="4525"/>
                  <a:pt x="1358" y="4786"/>
                  <a:pt x="1465" y="5037"/>
                </a:cubicBezTo>
                <a:cubicBezTo>
                  <a:pt x="1680" y="5560"/>
                  <a:pt x="1918" y="6072"/>
                  <a:pt x="2180" y="6572"/>
                </a:cubicBezTo>
                <a:cubicBezTo>
                  <a:pt x="3013" y="8192"/>
                  <a:pt x="4001" y="9716"/>
                  <a:pt x="5168" y="11097"/>
                </a:cubicBezTo>
                <a:cubicBezTo>
                  <a:pt x="5252" y="11216"/>
                  <a:pt x="5359" y="11335"/>
                  <a:pt x="5466" y="11454"/>
                </a:cubicBezTo>
                <a:cubicBezTo>
                  <a:pt x="6537" y="12704"/>
                  <a:pt x="7740" y="13871"/>
                  <a:pt x="9038" y="14907"/>
                </a:cubicBezTo>
                <a:cubicBezTo>
                  <a:pt x="9157" y="15002"/>
                  <a:pt x="9276" y="15097"/>
                  <a:pt x="9395" y="15193"/>
                </a:cubicBezTo>
                <a:cubicBezTo>
                  <a:pt x="10871" y="16371"/>
                  <a:pt x="12479" y="17395"/>
                  <a:pt x="14146" y="18288"/>
                </a:cubicBezTo>
                <a:cubicBezTo>
                  <a:pt x="14360" y="18407"/>
                  <a:pt x="14586" y="18526"/>
                  <a:pt x="14824" y="18645"/>
                </a:cubicBezTo>
                <a:cubicBezTo>
                  <a:pt x="15527" y="19003"/>
                  <a:pt x="16241" y="19324"/>
                  <a:pt x="16955" y="19645"/>
                </a:cubicBezTo>
                <a:cubicBezTo>
                  <a:pt x="17074" y="19705"/>
                  <a:pt x="17194" y="19765"/>
                  <a:pt x="17313" y="19800"/>
                </a:cubicBezTo>
                <a:cubicBezTo>
                  <a:pt x="19777" y="20848"/>
                  <a:pt x="22337" y="21622"/>
                  <a:pt x="24885" y="22158"/>
                </a:cubicBezTo>
                <a:cubicBezTo>
                  <a:pt x="25004" y="22181"/>
                  <a:pt x="25123" y="22217"/>
                  <a:pt x="25242" y="22229"/>
                </a:cubicBezTo>
                <a:lnTo>
                  <a:pt x="25957" y="22360"/>
                </a:lnTo>
                <a:cubicBezTo>
                  <a:pt x="28207" y="22777"/>
                  <a:pt x="30517" y="23039"/>
                  <a:pt x="32815" y="23301"/>
                </a:cubicBezTo>
                <a:lnTo>
                  <a:pt x="33172" y="23348"/>
                </a:lnTo>
                <a:cubicBezTo>
                  <a:pt x="35732" y="23646"/>
                  <a:pt x="38291" y="23967"/>
                  <a:pt x="40756" y="24539"/>
                </a:cubicBezTo>
                <a:lnTo>
                  <a:pt x="41113" y="24634"/>
                </a:lnTo>
                <a:cubicBezTo>
                  <a:pt x="42101" y="24848"/>
                  <a:pt x="43078" y="25134"/>
                  <a:pt x="44030" y="25456"/>
                </a:cubicBezTo>
                <a:cubicBezTo>
                  <a:pt x="44340" y="25587"/>
                  <a:pt x="44661" y="25682"/>
                  <a:pt x="44983" y="25825"/>
                </a:cubicBezTo>
                <a:cubicBezTo>
                  <a:pt x="46269" y="26325"/>
                  <a:pt x="47507" y="26956"/>
                  <a:pt x="48686" y="27730"/>
                </a:cubicBezTo>
                <a:cubicBezTo>
                  <a:pt x="48805" y="27801"/>
                  <a:pt x="48924" y="27873"/>
                  <a:pt x="49043" y="27968"/>
                </a:cubicBezTo>
                <a:cubicBezTo>
                  <a:pt x="49067" y="27992"/>
                  <a:pt x="49114" y="28027"/>
                  <a:pt x="49150" y="28039"/>
                </a:cubicBezTo>
                <a:cubicBezTo>
                  <a:pt x="50995" y="29325"/>
                  <a:pt x="52519" y="30921"/>
                  <a:pt x="53924" y="32671"/>
                </a:cubicBezTo>
                <a:cubicBezTo>
                  <a:pt x="54008" y="32790"/>
                  <a:pt x="54115" y="32897"/>
                  <a:pt x="54210" y="33028"/>
                </a:cubicBezTo>
                <a:cubicBezTo>
                  <a:pt x="55043" y="34112"/>
                  <a:pt x="55829" y="35255"/>
                  <a:pt x="56603" y="36421"/>
                </a:cubicBezTo>
                <a:cubicBezTo>
                  <a:pt x="56722" y="36600"/>
                  <a:pt x="56841" y="36767"/>
                  <a:pt x="56960" y="36969"/>
                </a:cubicBezTo>
                <a:lnTo>
                  <a:pt x="58830" y="39874"/>
                </a:lnTo>
                <a:cubicBezTo>
                  <a:pt x="58913" y="39981"/>
                  <a:pt x="58984" y="40100"/>
                  <a:pt x="59068" y="40219"/>
                </a:cubicBezTo>
                <a:cubicBezTo>
                  <a:pt x="60318" y="42113"/>
                  <a:pt x="61604" y="43994"/>
                  <a:pt x="63092" y="45672"/>
                </a:cubicBezTo>
                <a:cubicBezTo>
                  <a:pt x="63521" y="46149"/>
                  <a:pt x="63949" y="46613"/>
                  <a:pt x="64414" y="47054"/>
                </a:cubicBezTo>
                <a:cubicBezTo>
                  <a:pt x="64461" y="47101"/>
                  <a:pt x="64509" y="47149"/>
                  <a:pt x="64545" y="47173"/>
                </a:cubicBezTo>
                <a:cubicBezTo>
                  <a:pt x="64628" y="47268"/>
                  <a:pt x="64711" y="47339"/>
                  <a:pt x="64783" y="47411"/>
                </a:cubicBezTo>
                <a:cubicBezTo>
                  <a:pt x="64819" y="47458"/>
                  <a:pt x="64866" y="47506"/>
                  <a:pt x="64902" y="47530"/>
                </a:cubicBezTo>
                <a:cubicBezTo>
                  <a:pt x="67188" y="49709"/>
                  <a:pt x="69772" y="51542"/>
                  <a:pt x="72486" y="53185"/>
                </a:cubicBezTo>
                <a:lnTo>
                  <a:pt x="72843" y="53412"/>
                </a:lnTo>
                <a:cubicBezTo>
                  <a:pt x="73320" y="53697"/>
                  <a:pt x="73796" y="53983"/>
                  <a:pt x="74272" y="54245"/>
                </a:cubicBezTo>
                <a:cubicBezTo>
                  <a:pt x="74474" y="54364"/>
                  <a:pt x="74689" y="54483"/>
                  <a:pt x="74903" y="54602"/>
                </a:cubicBezTo>
                <a:cubicBezTo>
                  <a:pt x="76606" y="55567"/>
                  <a:pt x="78368" y="56495"/>
                  <a:pt x="80094" y="57400"/>
                </a:cubicBezTo>
                <a:cubicBezTo>
                  <a:pt x="80189" y="57460"/>
                  <a:pt x="80309" y="57519"/>
                  <a:pt x="80416" y="57579"/>
                </a:cubicBezTo>
                <a:cubicBezTo>
                  <a:pt x="80535" y="57638"/>
                  <a:pt x="80654" y="57710"/>
                  <a:pt x="80773" y="57769"/>
                </a:cubicBezTo>
                <a:cubicBezTo>
                  <a:pt x="83237" y="59067"/>
                  <a:pt x="85774" y="60365"/>
                  <a:pt x="88345" y="61424"/>
                </a:cubicBezTo>
                <a:cubicBezTo>
                  <a:pt x="88381" y="61436"/>
                  <a:pt x="88405" y="61448"/>
                  <a:pt x="88441" y="61448"/>
                </a:cubicBezTo>
                <a:cubicBezTo>
                  <a:pt x="88524" y="61496"/>
                  <a:pt x="88619" y="61520"/>
                  <a:pt x="88702" y="61555"/>
                </a:cubicBezTo>
                <a:cubicBezTo>
                  <a:pt x="88917" y="61639"/>
                  <a:pt x="89119" y="61734"/>
                  <a:pt x="89333" y="61805"/>
                </a:cubicBezTo>
                <a:cubicBezTo>
                  <a:pt x="91596" y="62698"/>
                  <a:pt x="93917" y="63401"/>
                  <a:pt x="96275" y="63770"/>
                </a:cubicBezTo>
                <a:lnTo>
                  <a:pt x="96632" y="63818"/>
                </a:lnTo>
                <a:cubicBezTo>
                  <a:pt x="97382" y="63925"/>
                  <a:pt x="98120" y="64008"/>
                  <a:pt x="98870" y="64044"/>
                </a:cubicBezTo>
                <a:cubicBezTo>
                  <a:pt x="99248" y="64061"/>
                  <a:pt x="99624" y="64070"/>
                  <a:pt x="99999" y="64070"/>
                </a:cubicBezTo>
                <a:cubicBezTo>
                  <a:pt x="101424" y="64070"/>
                  <a:pt x="102836" y="63946"/>
                  <a:pt x="104240" y="63710"/>
                </a:cubicBezTo>
                <a:cubicBezTo>
                  <a:pt x="104359" y="63698"/>
                  <a:pt x="104478" y="63663"/>
                  <a:pt x="104597" y="63651"/>
                </a:cubicBezTo>
                <a:cubicBezTo>
                  <a:pt x="106657" y="63258"/>
                  <a:pt x="108634" y="62639"/>
                  <a:pt x="110550" y="61793"/>
                </a:cubicBezTo>
                <a:cubicBezTo>
                  <a:pt x="110646" y="61746"/>
                  <a:pt x="110765" y="61698"/>
                  <a:pt x="110860" y="61663"/>
                </a:cubicBezTo>
                <a:lnTo>
                  <a:pt x="110789" y="0"/>
                </a:ln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0" name="Google Shape;290;p33"/>
          <p:cNvSpPr/>
          <p:nvPr/>
        </p:nvSpPr>
        <p:spPr>
          <a:xfrm>
            <a:off x="-3217466" y="4952467"/>
            <a:ext cx="4781567" cy="1905533"/>
          </a:xfrm>
          <a:custGeom>
            <a:avLst/>
            <a:gdLst/>
            <a:ahLst/>
            <a:cxnLst/>
            <a:rect l="l" t="t" r="r" b="b"/>
            <a:pathLst>
              <a:path w="143447" h="57166" extrusionOk="0">
                <a:moveTo>
                  <a:pt x="91977" y="0"/>
                </a:moveTo>
                <a:cubicBezTo>
                  <a:pt x="90008" y="0"/>
                  <a:pt x="88029" y="153"/>
                  <a:pt x="85999" y="421"/>
                </a:cubicBezTo>
                <a:cubicBezTo>
                  <a:pt x="85880" y="445"/>
                  <a:pt x="85761" y="457"/>
                  <a:pt x="85642" y="480"/>
                </a:cubicBezTo>
                <a:cubicBezTo>
                  <a:pt x="83106" y="885"/>
                  <a:pt x="80641" y="1540"/>
                  <a:pt x="78260" y="2481"/>
                </a:cubicBezTo>
                <a:cubicBezTo>
                  <a:pt x="78200" y="2504"/>
                  <a:pt x="78129" y="2528"/>
                  <a:pt x="78069" y="2552"/>
                </a:cubicBezTo>
                <a:cubicBezTo>
                  <a:pt x="77950" y="2600"/>
                  <a:pt x="77831" y="2659"/>
                  <a:pt x="77712" y="2707"/>
                </a:cubicBezTo>
                <a:cubicBezTo>
                  <a:pt x="77605" y="2742"/>
                  <a:pt x="77486" y="2802"/>
                  <a:pt x="77379" y="2850"/>
                </a:cubicBezTo>
                <a:cubicBezTo>
                  <a:pt x="76069" y="3397"/>
                  <a:pt x="74795" y="4028"/>
                  <a:pt x="73557" y="4743"/>
                </a:cubicBezTo>
                <a:cubicBezTo>
                  <a:pt x="72378" y="5409"/>
                  <a:pt x="71247" y="6160"/>
                  <a:pt x="70128" y="6933"/>
                </a:cubicBezTo>
                <a:cubicBezTo>
                  <a:pt x="70009" y="7005"/>
                  <a:pt x="69890" y="7100"/>
                  <a:pt x="69771" y="7184"/>
                </a:cubicBezTo>
                <a:cubicBezTo>
                  <a:pt x="68616" y="8005"/>
                  <a:pt x="67473" y="8850"/>
                  <a:pt x="66342" y="9720"/>
                </a:cubicBezTo>
                <a:lnTo>
                  <a:pt x="65842" y="10077"/>
                </a:lnTo>
                <a:cubicBezTo>
                  <a:pt x="64627" y="10994"/>
                  <a:pt x="63425" y="11922"/>
                  <a:pt x="62186" y="12791"/>
                </a:cubicBezTo>
                <a:cubicBezTo>
                  <a:pt x="62067" y="12875"/>
                  <a:pt x="61948" y="12958"/>
                  <a:pt x="61829" y="13053"/>
                </a:cubicBezTo>
                <a:cubicBezTo>
                  <a:pt x="59734" y="14542"/>
                  <a:pt x="57567" y="15887"/>
                  <a:pt x="55245" y="16935"/>
                </a:cubicBezTo>
                <a:lnTo>
                  <a:pt x="54400" y="17292"/>
                </a:lnTo>
                <a:cubicBezTo>
                  <a:pt x="54352" y="17316"/>
                  <a:pt x="54293" y="17340"/>
                  <a:pt x="54257" y="17351"/>
                </a:cubicBezTo>
                <a:cubicBezTo>
                  <a:pt x="54138" y="17411"/>
                  <a:pt x="54019" y="17459"/>
                  <a:pt x="53900" y="17494"/>
                </a:cubicBezTo>
                <a:cubicBezTo>
                  <a:pt x="53400" y="17685"/>
                  <a:pt x="52923" y="17851"/>
                  <a:pt x="52435" y="18006"/>
                </a:cubicBezTo>
                <a:cubicBezTo>
                  <a:pt x="50423" y="18613"/>
                  <a:pt x="48375" y="18947"/>
                  <a:pt x="46303" y="19078"/>
                </a:cubicBezTo>
                <a:cubicBezTo>
                  <a:pt x="46184" y="19090"/>
                  <a:pt x="46065" y="19090"/>
                  <a:pt x="45946" y="19090"/>
                </a:cubicBezTo>
                <a:cubicBezTo>
                  <a:pt x="45378" y="19120"/>
                  <a:pt x="44808" y="19133"/>
                  <a:pt x="44236" y="19133"/>
                </a:cubicBezTo>
                <a:cubicBezTo>
                  <a:pt x="42296" y="19133"/>
                  <a:pt x="40342" y="18974"/>
                  <a:pt x="38374" y="18744"/>
                </a:cubicBezTo>
                <a:lnTo>
                  <a:pt x="38017" y="18709"/>
                </a:lnTo>
                <a:cubicBezTo>
                  <a:pt x="35481" y="18387"/>
                  <a:pt x="32957" y="17959"/>
                  <a:pt x="30444" y="17554"/>
                </a:cubicBezTo>
                <a:cubicBezTo>
                  <a:pt x="30325" y="17530"/>
                  <a:pt x="30206" y="17518"/>
                  <a:pt x="30087" y="17494"/>
                </a:cubicBezTo>
                <a:cubicBezTo>
                  <a:pt x="29670" y="17423"/>
                  <a:pt x="29230" y="17351"/>
                  <a:pt x="28801" y="17292"/>
                </a:cubicBezTo>
                <a:cubicBezTo>
                  <a:pt x="28754" y="17292"/>
                  <a:pt x="28718" y="17280"/>
                  <a:pt x="28670" y="17280"/>
                </a:cubicBezTo>
                <a:cubicBezTo>
                  <a:pt x="27861" y="17161"/>
                  <a:pt x="27051" y="17042"/>
                  <a:pt x="26241" y="16935"/>
                </a:cubicBezTo>
                <a:cubicBezTo>
                  <a:pt x="25003" y="16756"/>
                  <a:pt x="23753" y="16625"/>
                  <a:pt x="22503" y="16506"/>
                </a:cubicBezTo>
                <a:cubicBezTo>
                  <a:pt x="22384" y="16482"/>
                  <a:pt x="22265" y="16470"/>
                  <a:pt x="22146" y="16470"/>
                </a:cubicBezTo>
                <a:cubicBezTo>
                  <a:pt x="19748" y="16243"/>
                  <a:pt x="17339" y="16124"/>
                  <a:pt x="14920" y="16124"/>
                </a:cubicBezTo>
                <a:cubicBezTo>
                  <a:pt x="14804" y="16124"/>
                  <a:pt x="14689" y="16125"/>
                  <a:pt x="14573" y="16125"/>
                </a:cubicBezTo>
                <a:lnTo>
                  <a:pt x="14216" y="16125"/>
                </a:lnTo>
                <a:cubicBezTo>
                  <a:pt x="11692" y="16161"/>
                  <a:pt x="9144" y="16339"/>
                  <a:pt x="6644" y="16697"/>
                </a:cubicBezTo>
                <a:cubicBezTo>
                  <a:pt x="6525" y="16697"/>
                  <a:pt x="6406" y="16720"/>
                  <a:pt x="6287" y="16744"/>
                </a:cubicBezTo>
                <a:cubicBezTo>
                  <a:pt x="5882" y="16804"/>
                  <a:pt x="5501" y="16863"/>
                  <a:pt x="5096" y="16935"/>
                </a:cubicBezTo>
                <a:cubicBezTo>
                  <a:pt x="4465" y="17042"/>
                  <a:pt x="3858" y="17161"/>
                  <a:pt x="3250" y="17292"/>
                </a:cubicBezTo>
                <a:cubicBezTo>
                  <a:pt x="2905" y="17363"/>
                  <a:pt x="2548" y="17459"/>
                  <a:pt x="2203" y="17530"/>
                </a:cubicBezTo>
                <a:cubicBezTo>
                  <a:pt x="1476" y="17709"/>
                  <a:pt x="738" y="17899"/>
                  <a:pt x="0" y="18125"/>
                </a:cubicBezTo>
                <a:lnTo>
                  <a:pt x="0" y="57166"/>
                </a:lnTo>
                <a:lnTo>
                  <a:pt x="143447" y="57166"/>
                </a:lnTo>
                <a:cubicBezTo>
                  <a:pt x="143208" y="55856"/>
                  <a:pt x="142816" y="54570"/>
                  <a:pt x="142256" y="53368"/>
                </a:cubicBezTo>
                <a:lnTo>
                  <a:pt x="142077" y="53011"/>
                </a:lnTo>
                <a:cubicBezTo>
                  <a:pt x="141946" y="52725"/>
                  <a:pt x="141803" y="52463"/>
                  <a:pt x="141649" y="52189"/>
                </a:cubicBezTo>
                <a:cubicBezTo>
                  <a:pt x="141625" y="52177"/>
                  <a:pt x="141625" y="52141"/>
                  <a:pt x="141613" y="52130"/>
                </a:cubicBezTo>
                <a:cubicBezTo>
                  <a:pt x="141506" y="51963"/>
                  <a:pt x="141411" y="51784"/>
                  <a:pt x="141292" y="51618"/>
                </a:cubicBezTo>
                <a:cubicBezTo>
                  <a:pt x="139946" y="49498"/>
                  <a:pt x="138101" y="47772"/>
                  <a:pt x="136124" y="46164"/>
                </a:cubicBezTo>
                <a:cubicBezTo>
                  <a:pt x="135958" y="46045"/>
                  <a:pt x="135815" y="45926"/>
                  <a:pt x="135660" y="45807"/>
                </a:cubicBezTo>
                <a:cubicBezTo>
                  <a:pt x="135017" y="45283"/>
                  <a:pt x="134386" y="44795"/>
                  <a:pt x="133707" y="44295"/>
                </a:cubicBezTo>
                <a:cubicBezTo>
                  <a:pt x="133588" y="44224"/>
                  <a:pt x="133469" y="44129"/>
                  <a:pt x="133350" y="44033"/>
                </a:cubicBezTo>
                <a:cubicBezTo>
                  <a:pt x="132195" y="43164"/>
                  <a:pt x="131028" y="42307"/>
                  <a:pt x="129933" y="41402"/>
                </a:cubicBezTo>
                <a:cubicBezTo>
                  <a:pt x="129004" y="40640"/>
                  <a:pt x="128099" y="39818"/>
                  <a:pt x="127242" y="38961"/>
                </a:cubicBezTo>
                <a:cubicBezTo>
                  <a:pt x="127123" y="38842"/>
                  <a:pt x="127004" y="38723"/>
                  <a:pt x="126897" y="38604"/>
                </a:cubicBezTo>
                <a:cubicBezTo>
                  <a:pt x="126504" y="38199"/>
                  <a:pt x="126135" y="37806"/>
                  <a:pt x="125790" y="37390"/>
                </a:cubicBezTo>
                <a:cubicBezTo>
                  <a:pt x="125671" y="37259"/>
                  <a:pt x="125551" y="37128"/>
                  <a:pt x="125432" y="36985"/>
                </a:cubicBezTo>
                <a:cubicBezTo>
                  <a:pt x="124087" y="35366"/>
                  <a:pt x="122896" y="33615"/>
                  <a:pt x="122003" y="31734"/>
                </a:cubicBezTo>
                <a:lnTo>
                  <a:pt x="121825" y="31377"/>
                </a:lnTo>
                <a:cubicBezTo>
                  <a:pt x="120908" y="29436"/>
                  <a:pt x="120313" y="27365"/>
                  <a:pt x="120158" y="25186"/>
                </a:cubicBezTo>
                <a:cubicBezTo>
                  <a:pt x="120134" y="24971"/>
                  <a:pt x="120122" y="24745"/>
                  <a:pt x="120122" y="24519"/>
                </a:cubicBezTo>
                <a:lnTo>
                  <a:pt x="120122" y="24162"/>
                </a:lnTo>
                <a:cubicBezTo>
                  <a:pt x="120051" y="21888"/>
                  <a:pt x="120337" y="19554"/>
                  <a:pt x="120241" y="17304"/>
                </a:cubicBezTo>
                <a:cubicBezTo>
                  <a:pt x="120241" y="17185"/>
                  <a:pt x="120229" y="17066"/>
                  <a:pt x="120229" y="16947"/>
                </a:cubicBezTo>
                <a:cubicBezTo>
                  <a:pt x="120134" y="15601"/>
                  <a:pt x="119932" y="14315"/>
                  <a:pt x="119408" y="13077"/>
                </a:cubicBezTo>
                <a:cubicBezTo>
                  <a:pt x="119027" y="12148"/>
                  <a:pt x="118491" y="11303"/>
                  <a:pt x="117860" y="10529"/>
                </a:cubicBezTo>
                <a:cubicBezTo>
                  <a:pt x="117741" y="10386"/>
                  <a:pt x="117622" y="10232"/>
                  <a:pt x="117503" y="10101"/>
                </a:cubicBezTo>
                <a:lnTo>
                  <a:pt x="117491" y="10089"/>
                </a:lnTo>
                <a:cubicBezTo>
                  <a:pt x="117384" y="9970"/>
                  <a:pt x="117265" y="9851"/>
                  <a:pt x="117146" y="9731"/>
                </a:cubicBezTo>
                <a:cubicBezTo>
                  <a:pt x="116360" y="8898"/>
                  <a:pt x="115479" y="8148"/>
                  <a:pt x="114574" y="7457"/>
                </a:cubicBezTo>
                <a:cubicBezTo>
                  <a:pt x="113109" y="6338"/>
                  <a:pt x="111550" y="5338"/>
                  <a:pt x="109930" y="4457"/>
                </a:cubicBezTo>
                <a:cubicBezTo>
                  <a:pt x="109811" y="4397"/>
                  <a:pt x="109692" y="4326"/>
                  <a:pt x="109573" y="4266"/>
                </a:cubicBezTo>
                <a:cubicBezTo>
                  <a:pt x="108585" y="3743"/>
                  <a:pt x="107597" y="3290"/>
                  <a:pt x="106585" y="2873"/>
                </a:cubicBezTo>
                <a:cubicBezTo>
                  <a:pt x="106263" y="2754"/>
                  <a:pt x="105966" y="2635"/>
                  <a:pt x="105656" y="2516"/>
                </a:cubicBezTo>
                <a:cubicBezTo>
                  <a:pt x="104454" y="2052"/>
                  <a:pt x="103227" y="1647"/>
                  <a:pt x="101977" y="1326"/>
                </a:cubicBezTo>
                <a:cubicBezTo>
                  <a:pt x="101858" y="1278"/>
                  <a:pt x="101739" y="1242"/>
                  <a:pt x="101620" y="1219"/>
                </a:cubicBezTo>
                <a:cubicBezTo>
                  <a:pt x="99155" y="576"/>
                  <a:pt x="96607" y="195"/>
                  <a:pt x="94048" y="52"/>
                </a:cubicBezTo>
                <a:cubicBezTo>
                  <a:pt x="93928" y="40"/>
                  <a:pt x="93809" y="40"/>
                  <a:pt x="93690" y="40"/>
                </a:cubicBezTo>
                <a:cubicBezTo>
                  <a:pt x="93119" y="13"/>
                  <a:pt x="92549" y="0"/>
                  <a:pt x="91977"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7275452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
          <p:cNvGrpSpPr/>
          <p:nvPr/>
        </p:nvGrpSpPr>
        <p:grpSpPr>
          <a:xfrm rot="248467">
            <a:off x="223563" y="2575407"/>
            <a:ext cx="4688853" cy="2424835"/>
            <a:chOff x="-10068" y="2615721"/>
            <a:chExt cx="5488038" cy="2838132"/>
          </a:xfrm>
        </p:grpSpPr>
        <p:sp>
          <p:nvSpPr>
            <p:cNvPr id="5" name="Freeform 457"/>
            <p:cNvSpPr>
              <a:spLocks/>
            </p:cNvSpPr>
            <p:nvPr/>
          </p:nvSpPr>
          <p:spPr bwMode="auto">
            <a:xfrm>
              <a:off x="-10068" y="2615721"/>
              <a:ext cx="5488038" cy="2838132"/>
            </a:xfrm>
            <a:custGeom>
              <a:avLst/>
              <a:gdLst>
                <a:gd name="T0" fmla="*/ 1351 w 1427"/>
                <a:gd name="T1" fmla="*/ 515 h 781"/>
                <a:gd name="T2" fmla="*/ 1128 w 1427"/>
                <a:gd name="T3" fmla="*/ 506 h 781"/>
                <a:gd name="T4" fmla="*/ 1086 w 1427"/>
                <a:gd name="T5" fmla="*/ 291 h 781"/>
                <a:gd name="T6" fmla="*/ 856 w 1427"/>
                <a:gd name="T7" fmla="*/ 301 h 781"/>
                <a:gd name="T8" fmla="*/ 854 w 1427"/>
                <a:gd name="T9" fmla="*/ 181 h 781"/>
                <a:gd name="T10" fmla="*/ 725 w 1427"/>
                <a:gd name="T11" fmla="*/ 94 h 781"/>
                <a:gd name="T12" fmla="*/ 577 w 1427"/>
                <a:gd name="T13" fmla="*/ 162 h 781"/>
                <a:gd name="T14" fmla="*/ 485 w 1427"/>
                <a:gd name="T15" fmla="*/ 41 h 781"/>
                <a:gd name="T16" fmla="*/ 304 w 1427"/>
                <a:gd name="T17" fmla="*/ 123 h 781"/>
                <a:gd name="T18" fmla="*/ 0 w 1427"/>
                <a:gd name="T19" fmla="*/ 110 h 781"/>
                <a:gd name="T20" fmla="*/ 0 w 1427"/>
                <a:gd name="T21" fmla="*/ 556 h 781"/>
                <a:gd name="T22" fmla="*/ 1273 w 1427"/>
                <a:gd name="T23" fmla="*/ 781 h 781"/>
                <a:gd name="T24" fmla="*/ 1427 w 1427"/>
                <a:gd name="T25" fmla="*/ 646 h 781"/>
                <a:gd name="T26" fmla="*/ 1351 w 1427"/>
                <a:gd name="T27" fmla="*/ 515 h 781"/>
                <a:gd name="connsiteX0" fmla="*/ 9351 w 10000"/>
                <a:gd name="connsiteY0" fmla="*/ 5943 h 9561"/>
                <a:gd name="connsiteX1" fmla="*/ 7905 w 10000"/>
                <a:gd name="connsiteY1" fmla="*/ 6040 h 9561"/>
                <a:gd name="connsiteX2" fmla="*/ 7610 w 10000"/>
                <a:gd name="connsiteY2" fmla="*/ 3287 h 9561"/>
                <a:gd name="connsiteX3" fmla="*/ 5999 w 10000"/>
                <a:gd name="connsiteY3" fmla="*/ 3415 h 9561"/>
                <a:gd name="connsiteX4" fmla="*/ 5985 w 10000"/>
                <a:gd name="connsiteY4" fmla="*/ 1879 h 9561"/>
                <a:gd name="connsiteX5" fmla="*/ 5081 w 10000"/>
                <a:gd name="connsiteY5" fmla="*/ 765 h 9561"/>
                <a:gd name="connsiteX6" fmla="*/ 4043 w 10000"/>
                <a:gd name="connsiteY6" fmla="*/ 1635 h 9561"/>
                <a:gd name="connsiteX7" fmla="*/ 3399 w 10000"/>
                <a:gd name="connsiteY7" fmla="*/ 86 h 9561"/>
                <a:gd name="connsiteX8" fmla="*/ 2130 w 10000"/>
                <a:gd name="connsiteY8" fmla="*/ 1136 h 9561"/>
                <a:gd name="connsiteX9" fmla="*/ 0 w 10000"/>
                <a:gd name="connsiteY9" fmla="*/ 969 h 9561"/>
                <a:gd name="connsiteX10" fmla="*/ 0 w 10000"/>
                <a:gd name="connsiteY10" fmla="*/ 6680 h 9561"/>
                <a:gd name="connsiteX11" fmla="*/ 8921 w 10000"/>
                <a:gd name="connsiteY11" fmla="*/ 9561 h 9561"/>
                <a:gd name="connsiteX12" fmla="*/ 10000 w 10000"/>
                <a:gd name="connsiteY12" fmla="*/ 7832 h 9561"/>
                <a:gd name="connsiteX13" fmla="*/ 9351 w 10000"/>
                <a:gd name="connsiteY13" fmla="*/ 5943 h 9561"/>
                <a:gd name="connsiteX0" fmla="*/ 9351 w 10000"/>
                <a:gd name="connsiteY0" fmla="*/ 6216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13" fmla="*/ 9351 w 10000"/>
                <a:gd name="connsiteY13" fmla="*/ 6216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678 w 10682"/>
                <a:gd name="connsiteY0" fmla="*/ 8192 h 9889"/>
                <a:gd name="connsiteX1" fmla="*/ 8583 w 10682"/>
                <a:gd name="connsiteY1" fmla="*/ 6317 h 9889"/>
                <a:gd name="connsiteX2" fmla="*/ 8288 w 10682"/>
                <a:gd name="connsiteY2" fmla="*/ 3438 h 9889"/>
                <a:gd name="connsiteX3" fmla="*/ 6677 w 10682"/>
                <a:gd name="connsiteY3" fmla="*/ 3572 h 9889"/>
                <a:gd name="connsiteX4" fmla="*/ 6663 w 10682"/>
                <a:gd name="connsiteY4" fmla="*/ 1965 h 9889"/>
                <a:gd name="connsiteX5" fmla="*/ 5759 w 10682"/>
                <a:gd name="connsiteY5" fmla="*/ 800 h 9889"/>
                <a:gd name="connsiteX6" fmla="*/ 4721 w 10682"/>
                <a:gd name="connsiteY6" fmla="*/ 1710 h 9889"/>
                <a:gd name="connsiteX7" fmla="*/ 4077 w 10682"/>
                <a:gd name="connsiteY7" fmla="*/ 90 h 9889"/>
                <a:gd name="connsiteX8" fmla="*/ 2808 w 10682"/>
                <a:gd name="connsiteY8" fmla="*/ 1188 h 9889"/>
                <a:gd name="connsiteX9" fmla="*/ 678 w 10682"/>
                <a:gd name="connsiteY9" fmla="*/ 1013 h 9889"/>
                <a:gd name="connsiteX10" fmla="*/ 678 w 10682"/>
                <a:gd name="connsiteY10" fmla="*/ 6987 h 9889"/>
                <a:gd name="connsiteX11" fmla="*/ 9832 w 10682"/>
                <a:gd name="connsiteY11" fmla="*/ 9889 h 9889"/>
                <a:gd name="connsiteX12" fmla="*/ 10678 w 10682"/>
                <a:gd name="connsiteY12" fmla="*/ 8192 h 9889"/>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361 w 9365"/>
                <a:gd name="connsiteY0" fmla="*/ 8284 h 10000"/>
                <a:gd name="connsiteX1" fmla="*/ 7400 w 9365"/>
                <a:gd name="connsiteY1" fmla="*/ 6388 h 10000"/>
                <a:gd name="connsiteX2" fmla="*/ 7124 w 9365"/>
                <a:gd name="connsiteY2" fmla="*/ 3477 h 10000"/>
                <a:gd name="connsiteX3" fmla="*/ 5616 w 9365"/>
                <a:gd name="connsiteY3" fmla="*/ 3612 h 10000"/>
                <a:gd name="connsiteX4" fmla="*/ 5603 w 9365"/>
                <a:gd name="connsiteY4" fmla="*/ 1987 h 10000"/>
                <a:gd name="connsiteX5" fmla="*/ 4756 w 9365"/>
                <a:gd name="connsiteY5" fmla="*/ 809 h 10000"/>
                <a:gd name="connsiteX6" fmla="*/ 3785 w 9365"/>
                <a:gd name="connsiteY6" fmla="*/ 1729 h 10000"/>
                <a:gd name="connsiteX7" fmla="*/ 3182 w 9365"/>
                <a:gd name="connsiteY7" fmla="*/ 91 h 10000"/>
                <a:gd name="connsiteX8" fmla="*/ 1994 w 9365"/>
                <a:gd name="connsiteY8" fmla="*/ 1201 h 10000"/>
                <a:gd name="connsiteX9" fmla="*/ 0 w 9365"/>
                <a:gd name="connsiteY9" fmla="*/ 1024 h 10000"/>
                <a:gd name="connsiteX10" fmla="*/ 0 w 9365"/>
                <a:gd name="connsiteY10" fmla="*/ 7065 h 10000"/>
                <a:gd name="connsiteX11" fmla="*/ 8569 w 9365"/>
                <a:gd name="connsiteY11" fmla="*/ 10000 h 10000"/>
                <a:gd name="connsiteX12" fmla="*/ 9361 w 9365"/>
                <a:gd name="connsiteY12" fmla="*/ 82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5" h="1000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6" name="Freeform 458"/>
            <p:cNvSpPr>
              <a:spLocks/>
            </p:cNvSpPr>
            <p:nvPr/>
          </p:nvSpPr>
          <p:spPr bwMode="auto">
            <a:xfrm>
              <a:off x="5049972" y="4978661"/>
              <a:ext cx="133444" cy="69977"/>
            </a:xfrm>
            <a:custGeom>
              <a:avLst/>
              <a:gdLst>
                <a:gd name="T0" fmla="*/ 4 w 35"/>
                <a:gd name="T1" fmla="*/ 0 h 18"/>
                <a:gd name="T2" fmla="*/ 0 w 35"/>
                <a:gd name="T3" fmla="*/ 5 h 18"/>
                <a:gd name="T4" fmla="*/ 35 w 35"/>
                <a:gd name="T5" fmla="*/ 2 h 18"/>
                <a:gd name="T6" fmla="*/ 4 w 35"/>
                <a:gd name="T7" fmla="*/ 0 h 18"/>
              </a:gdLst>
              <a:ahLst/>
              <a:cxnLst>
                <a:cxn ang="0">
                  <a:pos x="T0" y="T1"/>
                </a:cxn>
                <a:cxn ang="0">
                  <a:pos x="T2" y="T3"/>
                </a:cxn>
                <a:cxn ang="0">
                  <a:pos x="T4" y="T5"/>
                </a:cxn>
                <a:cxn ang="0">
                  <a:pos x="T6" y="T7"/>
                </a:cxn>
              </a:cxnLst>
              <a:rect l="0" t="0" r="r" b="b"/>
              <a:pathLst>
                <a:path w="35" h="18">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7" name="Freeform 459"/>
            <p:cNvSpPr>
              <a:spLocks/>
            </p:cNvSpPr>
            <p:nvPr/>
          </p:nvSpPr>
          <p:spPr bwMode="auto">
            <a:xfrm>
              <a:off x="2504766" y="2944450"/>
              <a:ext cx="84623" cy="96015"/>
            </a:xfrm>
            <a:custGeom>
              <a:avLst/>
              <a:gdLst>
                <a:gd name="T0" fmla="*/ 4 w 22"/>
                <a:gd name="T1" fmla="*/ 0 h 25"/>
                <a:gd name="T2" fmla="*/ 18 w 22"/>
                <a:gd name="T3" fmla="*/ 25 h 25"/>
                <a:gd name="T4" fmla="*/ 4 w 22"/>
                <a:gd name="T5" fmla="*/ 0 h 25"/>
              </a:gdLst>
              <a:ahLst/>
              <a:cxnLst>
                <a:cxn ang="0">
                  <a:pos x="T0" y="T1"/>
                </a:cxn>
                <a:cxn ang="0">
                  <a:pos x="T2" y="T3"/>
                </a:cxn>
                <a:cxn ang="0">
                  <a:pos x="T4" y="T5"/>
                </a:cxn>
              </a:cxnLst>
              <a:rect l="0" t="0" r="r" b="b"/>
              <a:pathLst>
                <a:path w="22" h="25">
                  <a:moveTo>
                    <a:pt x="4" y="0"/>
                  </a:moveTo>
                  <a:cubicBezTo>
                    <a:pt x="4" y="0"/>
                    <a:pt x="0" y="20"/>
                    <a:pt x="18" y="25"/>
                  </a:cubicBezTo>
                  <a:cubicBezTo>
                    <a:pt x="22" y="9"/>
                    <a:pt x="4" y="0"/>
                    <a:pt x="4"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8" name="Freeform 460"/>
            <p:cNvSpPr>
              <a:spLocks/>
            </p:cNvSpPr>
            <p:nvPr/>
          </p:nvSpPr>
          <p:spPr bwMode="auto">
            <a:xfrm>
              <a:off x="2304599" y="3125088"/>
              <a:ext cx="100897" cy="81368"/>
            </a:xfrm>
            <a:custGeom>
              <a:avLst/>
              <a:gdLst>
                <a:gd name="T0" fmla="*/ 0 w 26"/>
                <a:gd name="T1" fmla="*/ 2 h 21"/>
                <a:gd name="T2" fmla="*/ 26 w 26"/>
                <a:gd name="T3" fmla="*/ 15 h 21"/>
                <a:gd name="T4" fmla="*/ 0 w 26"/>
                <a:gd name="T5" fmla="*/ 2 h 21"/>
              </a:gdLst>
              <a:ahLst/>
              <a:cxnLst>
                <a:cxn ang="0">
                  <a:pos x="T0" y="T1"/>
                </a:cxn>
                <a:cxn ang="0">
                  <a:pos x="T2" y="T3"/>
                </a:cxn>
                <a:cxn ang="0">
                  <a:pos x="T4" y="T5"/>
                </a:cxn>
              </a:cxnLst>
              <a:rect l="0" t="0" r="r" b="b"/>
              <a:pathLst>
                <a:path w="26" h="21">
                  <a:moveTo>
                    <a:pt x="0" y="2"/>
                  </a:moveTo>
                  <a:cubicBezTo>
                    <a:pt x="0" y="2"/>
                    <a:pt x="8" y="21"/>
                    <a:pt x="26" y="15"/>
                  </a:cubicBezTo>
                  <a:cubicBezTo>
                    <a:pt x="19" y="0"/>
                    <a:pt x="0" y="2"/>
                    <a:pt x="0" y="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9" name="Freeform 461"/>
            <p:cNvSpPr>
              <a:spLocks/>
            </p:cNvSpPr>
            <p:nvPr/>
          </p:nvSpPr>
          <p:spPr bwMode="auto">
            <a:xfrm>
              <a:off x="2459199" y="3294334"/>
              <a:ext cx="107406" cy="89505"/>
            </a:xfrm>
            <a:custGeom>
              <a:avLst/>
              <a:gdLst>
                <a:gd name="T0" fmla="*/ 0 w 28"/>
                <a:gd name="T1" fmla="*/ 7 h 23"/>
                <a:gd name="T2" fmla="*/ 28 w 28"/>
                <a:gd name="T3" fmla="*/ 12 h 23"/>
                <a:gd name="T4" fmla="*/ 0 w 28"/>
                <a:gd name="T5" fmla="*/ 7 h 23"/>
              </a:gdLst>
              <a:ahLst/>
              <a:cxnLst>
                <a:cxn ang="0">
                  <a:pos x="T0" y="T1"/>
                </a:cxn>
                <a:cxn ang="0">
                  <a:pos x="T2" y="T3"/>
                </a:cxn>
                <a:cxn ang="0">
                  <a:pos x="T4" y="T5"/>
                </a:cxn>
              </a:cxnLst>
              <a:rect l="0" t="0" r="r" b="b"/>
              <a:pathLst>
                <a:path w="28" h="23">
                  <a:moveTo>
                    <a:pt x="0" y="7"/>
                  </a:moveTo>
                  <a:cubicBezTo>
                    <a:pt x="0" y="7"/>
                    <a:pt x="12" y="23"/>
                    <a:pt x="28" y="12"/>
                  </a:cubicBezTo>
                  <a:cubicBezTo>
                    <a:pt x="20" y="0"/>
                    <a:pt x="0" y="7"/>
                    <a:pt x="0" y="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0" name="Freeform 462"/>
            <p:cNvSpPr>
              <a:spLocks/>
            </p:cNvSpPr>
            <p:nvPr/>
          </p:nvSpPr>
          <p:spPr bwMode="auto">
            <a:xfrm>
              <a:off x="2005163" y="3133224"/>
              <a:ext cx="115543" cy="87878"/>
            </a:xfrm>
            <a:custGeom>
              <a:avLst/>
              <a:gdLst>
                <a:gd name="T0" fmla="*/ 0 w 30"/>
                <a:gd name="T1" fmla="*/ 10 h 23"/>
                <a:gd name="T2" fmla="*/ 30 w 30"/>
                <a:gd name="T3" fmla="*/ 10 h 23"/>
                <a:gd name="T4" fmla="*/ 0 w 30"/>
                <a:gd name="T5" fmla="*/ 10 h 23"/>
              </a:gdLst>
              <a:ahLst/>
              <a:cxnLst>
                <a:cxn ang="0">
                  <a:pos x="T0" y="T1"/>
                </a:cxn>
                <a:cxn ang="0">
                  <a:pos x="T2" y="T3"/>
                </a:cxn>
                <a:cxn ang="0">
                  <a:pos x="T4" y="T5"/>
                </a:cxn>
              </a:cxnLst>
              <a:rect l="0" t="0" r="r" b="b"/>
              <a:pathLst>
                <a:path w="30" h="23">
                  <a:moveTo>
                    <a:pt x="0" y="10"/>
                  </a:moveTo>
                  <a:cubicBezTo>
                    <a:pt x="0" y="10"/>
                    <a:pt x="16" y="23"/>
                    <a:pt x="30" y="10"/>
                  </a:cubicBezTo>
                  <a:cubicBezTo>
                    <a:pt x="17" y="0"/>
                    <a:pt x="0" y="10"/>
                    <a:pt x="0" y="1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1" name="Freeform 463"/>
            <p:cNvSpPr>
              <a:spLocks/>
            </p:cNvSpPr>
            <p:nvPr/>
          </p:nvSpPr>
          <p:spPr bwMode="auto">
            <a:xfrm>
              <a:off x="1759430" y="2687325"/>
              <a:ext cx="92760" cy="115543"/>
            </a:xfrm>
            <a:custGeom>
              <a:avLst/>
              <a:gdLst>
                <a:gd name="T0" fmla="*/ 13 w 24"/>
                <a:gd name="T1" fmla="*/ 30 h 30"/>
                <a:gd name="T2" fmla="*/ 14 w 24"/>
                <a:gd name="T3" fmla="*/ 0 h 30"/>
                <a:gd name="T4" fmla="*/ 13 w 24"/>
                <a:gd name="T5" fmla="*/ 30 h 30"/>
              </a:gdLst>
              <a:ahLst/>
              <a:cxnLst>
                <a:cxn ang="0">
                  <a:pos x="T0" y="T1"/>
                </a:cxn>
                <a:cxn ang="0">
                  <a:pos x="T2" y="T3"/>
                </a:cxn>
                <a:cxn ang="0">
                  <a:pos x="T4" y="T5"/>
                </a:cxn>
              </a:cxnLst>
              <a:rect l="0" t="0" r="r" b="b"/>
              <a:pathLst>
                <a:path w="24" h="30">
                  <a:moveTo>
                    <a:pt x="13" y="30"/>
                  </a:moveTo>
                  <a:cubicBezTo>
                    <a:pt x="24" y="18"/>
                    <a:pt x="14" y="0"/>
                    <a:pt x="14" y="0"/>
                  </a:cubicBezTo>
                  <a:cubicBezTo>
                    <a:pt x="14" y="0"/>
                    <a:pt x="0" y="16"/>
                    <a:pt x="13" y="3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2" name="Freeform 464"/>
            <p:cNvSpPr>
              <a:spLocks/>
            </p:cNvSpPr>
            <p:nvPr/>
          </p:nvSpPr>
          <p:spPr bwMode="auto">
            <a:xfrm>
              <a:off x="3012505" y="3522166"/>
              <a:ext cx="92760" cy="73232"/>
            </a:xfrm>
            <a:custGeom>
              <a:avLst/>
              <a:gdLst>
                <a:gd name="T0" fmla="*/ 0 w 24"/>
                <a:gd name="T1" fmla="*/ 3 h 19"/>
                <a:gd name="T2" fmla="*/ 24 w 24"/>
                <a:gd name="T3" fmla="*/ 19 h 19"/>
                <a:gd name="T4" fmla="*/ 0 w 24"/>
                <a:gd name="T5" fmla="*/ 3 h 19"/>
              </a:gdLst>
              <a:ahLst/>
              <a:cxnLst>
                <a:cxn ang="0">
                  <a:pos x="T0" y="T1"/>
                </a:cxn>
                <a:cxn ang="0">
                  <a:pos x="T2" y="T3"/>
                </a:cxn>
                <a:cxn ang="0">
                  <a:pos x="T4" y="T5"/>
                </a:cxn>
              </a:cxnLst>
              <a:rect l="0" t="0" r="r" b="b"/>
              <a:pathLst>
                <a:path w="24" h="19">
                  <a:moveTo>
                    <a:pt x="0" y="3"/>
                  </a:moveTo>
                  <a:cubicBezTo>
                    <a:pt x="4" y="19"/>
                    <a:pt x="24" y="19"/>
                    <a:pt x="24" y="19"/>
                  </a:cubicBezTo>
                  <a:cubicBezTo>
                    <a:pt x="24" y="19"/>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3" name="Freeform 465"/>
            <p:cNvSpPr>
              <a:spLocks/>
            </p:cNvSpPr>
            <p:nvPr/>
          </p:nvSpPr>
          <p:spPr bwMode="auto">
            <a:xfrm>
              <a:off x="3074345" y="3401740"/>
              <a:ext cx="107406" cy="89505"/>
            </a:xfrm>
            <a:custGeom>
              <a:avLst/>
              <a:gdLst>
                <a:gd name="T0" fmla="*/ 0 w 28"/>
                <a:gd name="T1" fmla="*/ 11 h 23"/>
                <a:gd name="T2" fmla="*/ 28 w 28"/>
                <a:gd name="T3" fmla="*/ 16 h 23"/>
                <a:gd name="T4" fmla="*/ 0 w 28"/>
                <a:gd name="T5" fmla="*/ 11 h 23"/>
              </a:gdLst>
              <a:ahLst/>
              <a:cxnLst>
                <a:cxn ang="0">
                  <a:pos x="T0" y="T1"/>
                </a:cxn>
                <a:cxn ang="0">
                  <a:pos x="T2" y="T3"/>
                </a:cxn>
                <a:cxn ang="0">
                  <a:pos x="T4" y="T5"/>
                </a:cxn>
              </a:cxnLst>
              <a:rect l="0" t="0" r="r" b="b"/>
              <a:pathLst>
                <a:path w="28" h="23">
                  <a:moveTo>
                    <a:pt x="0" y="11"/>
                  </a:moveTo>
                  <a:cubicBezTo>
                    <a:pt x="10" y="23"/>
                    <a:pt x="28" y="16"/>
                    <a:pt x="28" y="16"/>
                  </a:cubicBezTo>
                  <a:cubicBezTo>
                    <a:pt x="28" y="16"/>
                    <a:pt x="15" y="0"/>
                    <a:pt x="0" y="11"/>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4" name="Freeform 466"/>
            <p:cNvSpPr>
              <a:spLocks/>
            </p:cNvSpPr>
            <p:nvPr/>
          </p:nvSpPr>
          <p:spPr bwMode="auto">
            <a:xfrm>
              <a:off x="4107725" y="4332596"/>
              <a:ext cx="84623" cy="81368"/>
            </a:xfrm>
            <a:custGeom>
              <a:avLst/>
              <a:gdLst>
                <a:gd name="T0" fmla="*/ 0 w 22"/>
                <a:gd name="T1" fmla="*/ 3 h 21"/>
                <a:gd name="T2" fmla="*/ 22 w 22"/>
                <a:gd name="T3" fmla="*/ 21 h 21"/>
                <a:gd name="T4" fmla="*/ 0 w 22"/>
                <a:gd name="T5" fmla="*/ 3 h 21"/>
              </a:gdLst>
              <a:ahLst/>
              <a:cxnLst>
                <a:cxn ang="0">
                  <a:pos x="T0" y="T1"/>
                </a:cxn>
                <a:cxn ang="0">
                  <a:pos x="T2" y="T3"/>
                </a:cxn>
                <a:cxn ang="0">
                  <a:pos x="T4" y="T5"/>
                </a:cxn>
              </a:cxnLst>
              <a:rect l="0" t="0" r="r" b="b"/>
              <a:pathLst>
                <a:path w="22" h="21">
                  <a:moveTo>
                    <a:pt x="0" y="3"/>
                  </a:moveTo>
                  <a:cubicBezTo>
                    <a:pt x="2" y="19"/>
                    <a:pt x="22" y="21"/>
                    <a:pt x="22" y="21"/>
                  </a:cubicBezTo>
                  <a:cubicBezTo>
                    <a:pt x="22" y="21"/>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5" name="Freeform 467"/>
            <p:cNvSpPr>
              <a:spLocks/>
            </p:cNvSpPr>
            <p:nvPr/>
          </p:nvSpPr>
          <p:spPr bwMode="auto">
            <a:xfrm>
              <a:off x="4177702" y="4225189"/>
              <a:ext cx="102524" cy="84623"/>
            </a:xfrm>
            <a:custGeom>
              <a:avLst/>
              <a:gdLst>
                <a:gd name="T0" fmla="*/ 0 w 27"/>
                <a:gd name="T1" fmla="*/ 9 h 22"/>
                <a:gd name="T2" fmla="*/ 27 w 27"/>
                <a:gd name="T3" fmla="*/ 16 h 22"/>
                <a:gd name="T4" fmla="*/ 0 w 27"/>
                <a:gd name="T5" fmla="*/ 9 h 22"/>
              </a:gdLst>
              <a:ahLst/>
              <a:cxnLst>
                <a:cxn ang="0">
                  <a:pos x="T0" y="T1"/>
                </a:cxn>
                <a:cxn ang="0">
                  <a:pos x="T2" y="T3"/>
                </a:cxn>
                <a:cxn ang="0">
                  <a:pos x="T4" y="T5"/>
                </a:cxn>
              </a:cxnLst>
              <a:rect l="0" t="0" r="r" b="b"/>
              <a:pathLst>
                <a:path w="27" h="22">
                  <a:moveTo>
                    <a:pt x="0" y="9"/>
                  </a:moveTo>
                  <a:cubicBezTo>
                    <a:pt x="9" y="22"/>
                    <a:pt x="27" y="16"/>
                    <a:pt x="27" y="16"/>
                  </a:cubicBezTo>
                  <a:cubicBezTo>
                    <a:pt x="27" y="16"/>
                    <a:pt x="16" y="0"/>
                    <a:pt x="0" y="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6" name="Freeform 468"/>
            <p:cNvSpPr>
              <a:spLocks/>
            </p:cNvSpPr>
            <p:nvPr/>
          </p:nvSpPr>
          <p:spPr bwMode="auto">
            <a:xfrm>
              <a:off x="3450267" y="3751625"/>
              <a:ext cx="76486" cy="81368"/>
            </a:xfrm>
            <a:custGeom>
              <a:avLst/>
              <a:gdLst>
                <a:gd name="T0" fmla="*/ 0 w 20"/>
                <a:gd name="T1" fmla="*/ 0 h 21"/>
                <a:gd name="T2" fmla="*/ 20 w 20"/>
                <a:gd name="T3" fmla="*/ 21 h 21"/>
                <a:gd name="T4" fmla="*/ 0 w 20"/>
                <a:gd name="T5" fmla="*/ 0 h 21"/>
              </a:gdLst>
              <a:ahLst/>
              <a:cxnLst>
                <a:cxn ang="0">
                  <a:pos x="T0" y="T1"/>
                </a:cxn>
                <a:cxn ang="0">
                  <a:pos x="T2" y="T3"/>
                </a:cxn>
                <a:cxn ang="0">
                  <a:pos x="T4" y="T5"/>
                </a:cxn>
              </a:cxnLst>
              <a:rect l="0" t="0" r="r" b="b"/>
              <a:pathLst>
                <a:path w="20" h="21">
                  <a:moveTo>
                    <a:pt x="0" y="0"/>
                  </a:moveTo>
                  <a:cubicBezTo>
                    <a:pt x="0" y="0"/>
                    <a:pt x="1" y="20"/>
                    <a:pt x="20" y="21"/>
                  </a:cubicBezTo>
                  <a:cubicBezTo>
                    <a:pt x="19" y="5"/>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7" name="Freeform 469"/>
            <p:cNvSpPr>
              <a:spLocks/>
            </p:cNvSpPr>
            <p:nvPr/>
          </p:nvSpPr>
          <p:spPr bwMode="auto">
            <a:xfrm>
              <a:off x="3731802" y="3706058"/>
              <a:ext cx="84623" cy="104152"/>
            </a:xfrm>
            <a:custGeom>
              <a:avLst/>
              <a:gdLst>
                <a:gd name="T0" fmla="*/ 5 w 22"/>
                <a:gd name="T1" fmla="*/ 0 h 27"/>
                <a:gd name="T2" fmla="*/ 17 w 22"/>
                <a:gd name="T3" fmla="*/ 27 h 27"/>
                <a:gd name="T4" fmla="*/ 5 w 22"/>
                <a:gd name="T5" fmla="*/ 0 h 27"/>
              </a:gdLst>
              <a:ahLst/>
              <a:cxnLst>
                <a:cxn ang="0">
                  <a:pos x="T0" y="T1"/>
                </a:cxn>
                <a:cxn ang="0">
                  <a:pos x="T2" y="T3"/>
                </a:cxn>
                <a:cxn ang="0">
                  <a:pos x="T4" y="T5"/>
                </a:cxn>
              </a:cxnLst>
              <a:rect l="0" t="0" r="r" b="b"/>
              <a:pathLst>
                <a:path w="22" h="27">
                  <a:moveTo>
                    <a:pt x="5" y="0"/>
                  </a:moveTo>
                  <a:cubicBezTo>
                    <a:pt x="5" y="0"/>
                    <a:pt x="0" y="20"/>
                    <a:pt x="17" y="27"/>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8" name="Freeform 470"/>
            <p:cNvSpPr>
              <a:spLocks/>
            </p:cNvSpPr>
            <p:nvPr/>
          </p:nvSpPr>
          <p:spPr bwMode="auto">
            <a:xfrm>
              <a:off x="3899421" y="3559595"/>
              <a:ext cx="89505" cy="109034"/>
            </a:xfrm>
            <a:custGeom>
              <a:avLst/>
              <a:gdLst>
                <a:gd name="T0" fmla="*/ 10 w 23"/>
                <a:gd name="T1" fmla="*/ 28 h 28"/>
                <a:gd name="T2" fmla="*/ 17 w 23"/>
                <a:gd name="T3" fmla="*/ 0 h 28"/>
                <a:gd name="T4" fmla="*/ 10 w 23"/>
                <a:gd name="T5" fmla="*/ 28 h 28"/>
              </a:gdLst>
              <a:ahLst/>
              <a:cxnLst>
                <a:cxn ang="0">
                  <a:pos x="T0" y="T1"/>
                </a:cxn>
                <a:cxn ang="0">
                  <a:pos x="T2" y="T3"/>
                </a:cxn>
                <a:cxn ang="0">
                  <a:pos x="T4" y="T5"/>
                </a:cxn>
              </a:cxnLst>
              <a:rect l="0" t="0" r="r" b="b"/>
              <a:pathLst>
                <a:path w="23" h="28">
                  <a:moveTo>
                    <a:pt x="10" y="28"/>
                  </a:moveTo>
                  <a:cubicBezTo>
                    <a:pt x="23" y="19"/>
                    <a:pt x="17" y="0"/>
                    <a:pt x="17" y="0"/>
                  </a:cubicBezTo>
                  <a:cubicBezTo>
                    <a:pt x="17" y="0"/>
                    <a:pt x="0" y="11"/>
                    <a:pt x="10"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9" name="Freeform 471"/>
            <p:cNvSpPr>
              <a:spLocks/>
            </p:cNvSpPr>
            <p:nvPr/>
          </p:nvSpPr>
          <p:spPr bwMode="auto">
            <a:xfrm>
              <a:off x="4215131" y="3971320"/>
              <a:ext cx="104152" cy="89505"/>
            </a:xfrm>
            <a:custGeom>
              <a:avLst/>
              <a:gdLst>
                <a:gd name="T0" fmla="*/ 0 w 27"/>
                <a:gd name="T1" fmla="*/ 17 h 23"/>
                <a:gd name="T2" fmla="*/ 27 w 27"/>
                <a:gd name="T3" fmla="*/ 8 h 23"/>
                <a:gd name="T4" fmla="*/ 0 w 27"/>
                <a:gd name="T5" fmla="*/ 17 h 23"/>
              </a:gdLst>
              <a:ahLst/>
              <a:cxnLst>
                <a:cxn ang="0">
                  <a:pos x="T0" y="T1"/>
                </a:cxn>
                <a:cxn ang="0">
                  <a:pos x="T2" y="T3"/>
                </a:cxn>
                <a:cxn ang="0">
                  <a:pos x="T4" y="T5"/>
                </a:cxn>
              </a:cxnLst>
              <a:rect l="0" t="0" r="r" b="b"/>
              <a:pathLst>
                <a:path w="27" h="23">
                  <a:moveTo>
                    <a:pt x="0" y="17"/>
                  </a:moveTo>
                  <a:cubicBezTo>
                    <a:pt x="15" y="23"/>
                    <a:pt x="27" y="8"/>
                    <a:pt x="27" y="8"/>
                  </a:cubicBezTo>
                  <a:cubicBezTo>
                    <a:pt x="27" y="8"/>
                    <a:pt x="9"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0" name="Freeform 472"/>
            <p:cNvSpPr>
              <a:spLocks/>
            </p:cNvSpPr>
            <p:nvPr/>
          </p:nvSpPr>
          <p:spPr bwMode="auto">
            <a:xfrm>
              <a:off x="4700087" y="4413964"/>
              <a:ext cx="91133" cy="107406"/>
            </a:xfrm>
            <a:custGeom>
              <a:avLst/>
              <a:gdLst>
                <a:gd name="T0" fmla="*/ 13 w 24"/>
                <a:gd name="T1" fmla="*/ 28 h 28"/>
                <a:gd name="T2" fmla="*/ 12 w 24"/>
                <a:gd name="T3" fmla="*/ 0 h 28"/>
                <a:gd name="T4" fmla="*/ 13 w 24"/>
                <a:gd name="T5" fmla="*/ 28 h 28"/>
              </a:gdLst>
              <a:ahLst/>
              <a:cxnLst>
                <a:cxn ang="0">
                  <a:pos x="T0" y="T1"/>
                </a:cxn>
                <a:cxn ang="0">
                  <a:pos x="T2" y="T3"/>
                </a:cxn>
                <a:cxn ang="0">
                  <a:pos x="T4" y="T5"/>
                </a:cxn>
              </a:cxnLst>
              <a:rect l="0" t="0" r="r" b="b"/>
              <a:pathLst>
                <a:path w="24" h="28">
                  <a:moveTo>
                    <a:pt x="13" y="28"/>
                  </a:moveTo>
                  <a:cubicBezTo>
                    <a:pt x="24" y="16"/>
                    <a:pt x="12" y="0"/>
                    <a:pt x="12" y="0"/>
                  </a:cubicBezTo>
                  <a:cubicBezTo>
                    <a:pt x="12" y="0"/>
                    <a:pt x="0" y="15"/>
                    <a:pt x="13"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1" name="Freeform 473"/>
            <p:cNvSpPr>
              <a:spLocks/>
            </p:cNvSpPr>
            <p:nvPr/>
          </p:nvSpPr>
          <p:spPr bwMode="auto">
            <a:xfrm>
              <a:off x="4573152" y="4425356"/>
              <a:ext cx="84623" cy="99270"/>
            </a:xfrm>
            <a:custGeom>
              <a:avLst/>
              <a:gdLst>
                <a:gd name="T0" fmla="*/ 5 w 22"/>
                <a:gd name="T1" fmla="*/ 0 h 26"/>
                <a:gd name="T2" fmla="*/ 18 w 22"/>
                <a:gd name="T3" fmla="*/ 26 h 26"/>
                <a:gd name="T4" fmla="*/ 5 w 22"/>
                <a:gd name="T5" fmla="*/ 0 h 26"/>
              </a:gdLst>
              <a:ahLst/>
              <a:cxnLst>
                <a:cxn ang="0">
                  <a:pos x="T0" y="T1"/>
                </a:cxn>
                <a:cxn ang="0">
                  <a:pos x="T2" y="T3"/>
                </a:cxn>
                <a:cxn ang="0">
                  <a:pos x="T4" y="T5"/>
                </a:cxn>
              </a:cxnLst>
              <a:rect l="0" t="0" r="r" b="b"/>
              <a:pathLst>
                <a:path w="22" h="26">
                  <a:moveTo>
                    <a:pt x="5" y="0"/>
                  </a:moveTo>
                  <a:cubicBezTo>
                    <a:pt x="5" y="0"/>
                    <a:pt x="0" y="20"/>
                    <a:pt x="18" y="26"/>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2" name="Freeform 474"/>
            <p:cNvSpPr>
              <a:spLocks/>
            </p:cNvSpPr>
            <p:nvPr/>
          </p:nvSpPr>
          <p:spPr bwMode="auto">
            <a:xfrm>
              <a:off x="5111812" y="4591347"/>
              <a:ext cx="76486" cy="84623"/>
            </a:xfrm>
            <a:custGeom>
              <a:avLst/>
              <a:gdLst>
                <a:gd name="T0" fmla="*/ 1 w 20"/>
                <a:gd name="T1" fmla="*/ 22 h 22"/>
                <a:gd name="T2" fmla="*/ 20 w 20"/>
                <a:gd name="T3" fmla="*/ 0 h 22"/>
                <a:gd name="T4" fmla="*/ 1 w 20"/>
                <a:gd name="T5" fmla="*/ 22 h 22"/>
              </a:gdLst>
              <a:ahLst/>
              <a:cxnLst>
                <a:cxn ang="0">
                  <a:pos x="T0" y="T1"/>
                </a:cxn>
                <a:cxn ang="0">
                  <a:pos x="T2" y="T3"/>
                </a:cxn>
                <a:cxn ang="0">
                  <a:pos x="T4" y="T5"/>
                </a:cxn>
              </a:cxnLst>
              <a:rect l="0" t="0" r="r" b="b"/>
              <a:pathLst>
                <a:path w="20" h="22">
                  <a:moveTo>
                    <a:pt x="1" y="22"/>
                  </a:moveTo>
                  <a:cubicBezTo>
                    <a:pt x="17" y="20"/>
                    <a:pt x="20" y="0"/>
                    <a:pt x="20" y="0"/>
                  </a:cubicBezTo>
                  <a:cubicBezTo>
                    <a:pt x="20" y="0"/>
                    <a:pt x="0" y="3"/>
                    <a:pt x="1" y="2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3" name="Freeform 475"/>
            <p:cNvSpPr>
              <a:spLocks/>
            </p:cNvSpPr>
            <p:nvPr/>
          </p:nvSpPr>
          <p:spPr bwMode="auto">
            <a:xfrm>
              <a:off x="5176907" y="4698754"/>
              <a:ext cx="99270" cy="79741"/>
            </a:xfrm>
            <a:custGeom>
              <a:avLst/>
              <a:gdLst>
                <a:gd name="T0" fmla="*/ 0 w 26"/>
                <a:gd name="T1" fmla="*/ 17 h 21"/>
                <a:gd name="T2" fmla="*/ 26 w 26"/>
                <a:gd name="T3" fmla="*/ 5 h 21"/>
                <a:gd name="T4" fmla="*/ 0 w 26"/>
                <a:gd name="T5" fmla="*/ 17 h 21"/>
              </a:gdLst>
              <a:ahLst/>
              <a:cxnLst>
                <a:cxn ang="0">
                  <a:pos x="T0" y="T1"/>
                </a:cxn>
                <a:cxn ang="0">
                  <a:pos x="T2" y="T3"/>
                </a:cxn>
                <a:cxn ang="0">
                  <a:pos x="T4" y="T5"/>
                </a:cxn>
              </a:cxnLst>
              <a:rect l="0" t="0" r="r" b="b"/>
              <a:pathLst>
                <a:path w="26" h="21">
                  <a:moveTo>
                    <a:pt x="0" y="17"/>
                  </a:moveTo>
                  <a:cubicBezTo>
                    <a:pt x="15" y="21"/>
                    <a:pt x="26" y="5"/>
                    <a:pt x="26" y="5"/>
                  </a:cubicBezTo>
                  <a:cubicBezTo>
                    <a:pt x="26" y="5"/>
                    <a:pt x="6"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4" name="Freeform 476"/>
            <p:cNvSpPr>
              <a:spLocks/>
            </p:cNvSpPr>
            <p:nvPr/>
          </p:nvSpPr>
          <p:spPr bwMode="auto">
            <a:xfrm>
              <a:off x="4353458" y="4591347"/>
              <a:ext cx="96015" cy="71604"/>
            </a:xfrm>
            <a:custGeom>
              <a:avLst/>
              <a:gdLst>
                <a:gd name="T0" fmla="*/ 0 w 25"/>
                <a:gd name="T1" fmla="*/ 0 h 19"/>
                <a:gd name="T2" fmla="*/ 25 w 25"/>
                <a:gd name="T3" fmla="*/ 16 h 19"/>
                <a:gd name="T4" fmla="*/ 0 w 25"/>
                <a:gd name="T5" fmla="*/ 0 h 19"/>
              </a:gdLst>
              <a:ahLst/>
              <a:cxnLst>
                <a:cxn ang="0">
                  <a:pos x="T0" y="T1"/>
                </a:cxn>
                <a:cxn ang="0">
                  <a:pos x="T2" y="T3"/>
                </a:cxn>
                <a:cxn ang="0">
                  <a:pos x="T4" y="T5"/>
                </a:cxn>
              </a:cxnLst>
              <a:rect l="0" t="0" r="r" b="b"/>
              <a:pathLst>
                <a:path w="25" h="19">
                  <a:moveTo>
                    <a:pt x="0" y="0"/>
                  </a:moveTo>
                  <a:cubicBezTo>
                    <a:pt x="0" y="0"/>
                    <a:pt x="7" y="19"/>
                    <a:pt x="25" y="16"/>
                  </a:cubicBezTo>
                  <a:cubicBezTo>
                    <a:pt x="21" y="0"/>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5" name="Freeform 477"/>
            <p:cNvSpPr>
              <a:spLocks/>
            </p:cNvSpPr>
            <p:nvPr/>
          </p:nvSpPr>
          <p:spPr bwMode="auto">
            <a:xfrm>
              <a:off x="3001113" y="3033955"/>
              <a:ext cx="87878" cy="73232"/>
            </a:xfrm>
            <a:custGeom>
              <a:avLst/>
              <a:gdLst>
                <a:gd name="T0" fmla="*/ 0 w 23"/>
                <a:gd name="T1" fmla="*/ 15 h 19"/>
                <a:gd name="T2" fmla="*/ 23 w 23"/>
                <a:gd name="T3" fmla="*/ 3 h 19"/>
                <a:gd name="T4" fmla="*/ 0 w 23"/>
                <a:gd name="T5" fmla="*/ 15 h 19"/>
              </a:gdLst>
              <a:ahLst/>
              <a:cxnLst>
                <a:cxn ang="0">
                  <a:pos x="T0" y="T1"/>
                </a:cxn>
                <a:cxn ang="0">
                  <a:pos x="T2" y="T3"/>
                </a:cxn>
                <a:cxn ang="0">
                  <a:pos x="T4" y="T5"/>
                </a:cxn>
              </a:cxnLst>
              <a:rect l="0" t="0" r="r" b="b"/>
              <a:pathLst>
                <a:path w="23" h="19">
                  <a:moveTo>
                    <a:pt x="0" y="15"/>
                  </a:moveTo>
                  <a:cubicBezTo>
                    <a:pt x="14" y="19"/>
                    <a:pt x="23" y="3"/>
                    <a:pt x="23" y="3"/>
                  </a:cubicBezTo>
                  <a:cubicBezTo>
                    <a:pt x="23" y="3"/>
                    <a:pt x="6" y="0"/>
                    <a:pt x="0" y="15"/>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6" name="Freeform 478"/>
            <p:cNvSpPr>
              <a:spLocks/>
            </p:cNvSpPr>
            <p:nvPr/>
          </p:nvSpPr>
          <p:spPr bwMode="auto">
            <a:xfrm>
              <a:off x="2800947" y="2924921"/>
              <a:ext cx="73232" cy="92760"/>
            </a:xfrm>
            <a:custGeom>
              <a:avLst/>
              <a:gdLst>
                <a:gd name="T0" fmla="*/ 6 w 19"/>
                <a:gd name="T1" fmla="*/ 24 h 24"/>
                <a:gd name="T2" fmla="*/ 15 w 19"/>
                <a:gd name="T3" fmla="*/ 0 h 24"/>
                <a:gd name="T4" fmla="*/ 6 w 19"/>
                <a:gd name="T5" fmla="*/ 24 h 24"/>
              </a:gdLst>
              <a:ahLst/>
              <a:cxnLst>
                <a:cxn ang="0">
                  <a:pos x="T0" y="T1"/>
                </a:cxn>
                <a:cxn ang="0">
                  <a:pos x="T2" y="T3"/>
                </a:cxn>
                <a:cxn ang="0">
                  <a:pos x="T4" y="T5"/>
                </a:cxn>
              </a:cxnLst>
              <a:rect l="0" t="0" r="r" b="b"/>
              <a:pathLst>
                <a:path w="19" h="24">
                  <a:moveTo>
                    <a:pt x="6" y="24"/>
                  </a:moveTo>
                  <a:cubicBezTo>
                    <a:pt x="19" y="18"/>
                    <a:pt x="15" y="0"/>
                    <a:pt x="15" y="0"/>
                  </a:cubicBezTo>
                  <a:cubicBezTo>
                    <a:pt x="15" y="0"/>
                    <a:pt x="0" y="8"/>
                    <a:pt x="6" y="24"/>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7" name="Freeform 479"/>
            <p:cNvSpPr>
              <a:spLocks/>
            </p:cNvSpPr>
            <p:nvPr/>
          </p:nvSpPr>
          <p:spPr bwMode="auto">
            <a:xfrm>
              <a:off x="94631" y="3009544"/>
              <a:ext cx="118798" cy="100897"/>
            </a:xfrm>
            <a:custGeom>
              <a:avLst/>
              <a:gdLst>
                <a:gd name="T0" fmla="*/ 0 w 31"/>
                <a:gd name="T1" fmla="*/ 19 h 26"/>
                <a:gd name="T2" fmla="*/ 31 w 31"/>
                <a:gd name="T3" fmla="*/ 3 h 26"/>
                <a:gd name="T4" fmla="*/ 0 w 31"/>
                <a:gd name="T5" fmla="*/ 19 h 26"/>
              </a:gdLst>
              <a:ahLst/>
              <a:cxnLst>
                <a:cxn ang="0">
                  <a:pos x="T0" y="T1"/>
                </a:cxn>
                <a:cxn ang="0">
                  <a:pos x="T2" y="T3"/>
                </a:cxn>
                <a:cxn ang="0">
                  <a:pos x="T4" y="T5"/>
                </a:cxn>
              </a:cxnLst>
              <a:rect l="0" t="0" r="r" b="b"/>
              <a:pathLst>
                <a:path w="31" h="26">
                  <a:moveTo>
                    <a:pt x="0" y="19"/>
                  </a:moveTo>
                  <a:cubicBezTo>
                    <a:pt x="21" y="26"/>
                    <a:pt x="31" y="3"/>
                    <a:pt x="31" y="3"/>
                  </a:cubicBezTo>
                  <a:cubicBezTo>
                    <a:pt x="31" y="3"/>
                    <a:pt x="7" y="0"/>
                    <a:pt x="0" y="1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8" name="Freeform 480"/>
            <p:cNvSpPr>
              <a:spLocks/>
            </p:cNvSpPr>
            <p:nvPr/>
          </p:nvSpPr>
          <p:spPr bwMode="auto">
            <a:xfrm>
              <a:off x="3765977" y="3956673"/>
              <a:ext cx="460546" cy="476819"/>
            </a:xfrm>
            <a:custGeom>
              <a:avLst/>
              <a:gdLst>
                <a:gd name="T0" fmla="*/ 91 w 120"/>
                <a:gd name="T1" fmla="*/ 107 h 124"/>
                <a:gd name="T2" fmla="*/ 106 w 120"/>
                <a:gd name="T3" fmla="*/ 63 h 124"/>
                <a:gd name="T4" fmla="*/ 78 w 120"/>
                <a:gd name="T5" fmla="*/ 60 h 124"/>
                <a:gd name="T6" fmla="*/ 80 w 120"/>
                <a:gd name="T7" fmla="*/ 35 h 124"/>
                <a:gd name="T8" fmla="*/ 40 w 120"/>
                <a:gd name="T9" fmla="*/ 45 h 124"/>
                <a:gd name="T10" fmla="*/ 28 w 120"/>
                <a:gd name="T11" fmla="*/ 2 h 124"/>
                <a:gd name="T12" fmla="*/ 5 w 120"/>
                <a:gd name="T13" fmla="*/ 24 h 124"/>
                <a:gd name="T14" fmla="*/ 33 w 120"/>
                <a:gd name="T15" fmla="*/ 10 h 124"/>
                <a:gd name="T16" fmla="*/ 34 w 120"/>
                <a:gd name="T17" fmla="*/ 53 h 124"/>
                <a:gd name="T18" fmla="*/ 73 w 120"/>
                <a:gd name="T19" fmla="*/ 38 h 124"/>
                <a:gd name="T20" fmla="*/ 72 w 120"/>
                <a:gd name="T21" fmla="*/ 67 h 124"/>
                <a:gd name="T22" fmla="*/ 103 w 120"/>
                <a:gd name="T23" fmla="*/ 68 h 124"/>
                <a:gd name="T24" fmla="*/ 81 w 120"/>
                <a:gd name="T25" fmla="*/ 110 h 124"/>
                <a:gd name="T26" fmla="*/ 119 w 120"/>
                <a:gd name="T27" fmla="*/ 124 h 124"/>
                <a:gd name="T28" fmla="*/ 91 w 120"/>
                <a:gd name="T29"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4">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9" name="Freeform 481"/>
            <p:cNvSpPr>
              <a:spLocks/>
            </p:cNvSpPr>
            <p:nvPr/>
          </p:nvSpPr>
          <p:spPr bwMode="auto">
            <a:xfrm>
              <a:off x="3381918" y="3474972"/>
              <a:ext cx="1021988" cy="831586"/>
            </a:xfrm>
            <a:custGeom>
              <a:avLst/>
              <a:gdLst>
                <a:gd name="T0" fmla="*/ 245 w 266"/>
                <a:gd name="T1" fmla="*/ 183 h 216"/>
                <a:gd name="T2" fmla="*/ 256 w 266"/>
                <a:gd name="T3" fmla="*/ 154 h 216"/>
                <a:gd name="T4" fmla="*/ 228 w 266"/>
                <a:gd name="T5" fmla="*/ 138 h 216"/>
                <a:gd name="T6" fmla="*/ 234 w 266"/>
                <a:gd name="T7" fmla="*/ 98 h 216"/>
                <a:gd name="T8" fmla="*/ 183 w 266"/>
                <a:gd name="T9" fmla="*/ 78 h 216"/>
                <a:gd name="T10" fmla="*/ 183 w 266"/>
                <a:gd name="T11" fmla="*/ 40 h 216"/>
                <a:gd name="T12" fmla="*/ 128 w 266"/>
                <a:gd name="T13" fmla="*/ 49 h 216"/>
                <a:gd name="T14" fmla="*/ 125 w 266"/>
                <a:gd name="T15" fmla="*/ 9 h 216"/>
                <a:gd name="T16" fmla="*/ 98 w 266"/>
                <a:gd name="T17" fmla="*/ 21 h 216"/>
                <a:gd name="T18" fmla="*/ 74 w 266"/>
                <a:gd name="T19" fmla="*/ 7 h 216"/>
                <a:gd name="T20" fmla="*/ 57 w 266"/>
                <a:gd name="T21" fmla="*/ 45 h 216"/>
                <a:gd name="T22" fmla="*/ 22 w 266"/>
                <a:gd name="T23" fmla="*/ 21 h 216"/>
                <a:gd name="T24" fmla="*/ 16 w 266"/>
                <a:gd name="T25" fmla="*/ 61 h 216"/>
                <a:gd name="T26" fmla="*/ 27 w 266"/>
                <a:gd name="T27" fmla="*/ 27 h 216"/>
                <a:gd name="T28" fmla="*/ 60 w 266"/>
                <a:gd name="T29" fmla="*/ 61 h 216"/>
                <a:gd name="T30" fmla="*/ 77 w 266"/>
                <a:gd name="T31" fmla="*/ 19 h 216"/>
                <a:gd name="T32" fmla="*/ 100 w 266"/>
                <a:gd name="T33" fmla="*/ 41 h 216"/>
                <a:gd name="T34" fmla="*/ 119 w 266"/>
                <a:gd name="T35" fmla="*/ 17 h 216"/>
                <a:gd name="T36" fmla="*/ 122 w 266"/>
                <a:gd name="T37" fmla="*/ 62 h 216"/>
                <a:gd name="T38" fmla="*/ 177 w 266"/>
                <a:gd name="T39" fmla="*/ 48 h 216"/>
                <a:gd name="T40" fmla="*/ 171 w 266"/>
                <a:gd name="T41" fmla="*/ 84 h 216"/>
                <a:gd name="T42" fmla="*/ 228 w 266"/>
                <a:gd name="T43" fmla="*/ 107 h 216"/>
                <a:gd name="T44" fmla="*/ 210 w 266"/>
                <a:gd name="T45" fmla="*/ 144 h 216"/>
                <a:gd name="T46" fmla="*/ 249 w 266"/>
                <a:gd name="T47" fmla="*/ 157 h 216"/>
                <a:gd name="T48" fmla="*/ 233 w 266"/>
                <a:gd name="T49" fmla="*/ 184 h 216"/>
                <a:gd name="T50" fmla="*/ 255 w 266"/>
                <a:gd name="T51" fmla="*/ 201 h 216"/>
                <a:gd name="T52" fmla="*/ 245 w 266"/>
                <a:gd name="T53" fmla="*/ 211 h 216"/>
                <a:gd name="T54" fmla="*/ 244 w 266"/>
                <a:gd name="T55" fmla="*/ 215 h 216"/>
                <a:gd name="T56" fmla="*/ 262 w 266"/>
                <a:gd name="T57" fmla="*/ 202 h 216"/>
                <a:gd name="T58" fmla="*/ 245 w 266"/>
                <a:gd name="T59" fmla="*/ 1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1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0" name="Freeform 482"/>
            <p:cNvSpPr>
              <a:spLocks/>
            </p:cNvSpPr>
            <p:nvPr/>
          </p:nvSpPr>
          <p:spPr bwMode="auto">
            <a:xfrm>
              <a:off x="4924664" y="4363516"/>
              <a:ext cx="488211" cy="953638"/>
            </a:xfrm>
            <a:custGeom>
              <a:avLst/>
              <a:gdLst>
                <a:gd name="T0" fmla="*/ 101 w 127"/>
                <a:gd name="T1" fmla="*/ 124 h 248"/>
                <a:gd name="T2" fmla="*/ 121 w 127"/>
                <a:gd name="T3" fmla="*/ 101 h 248"/>
                <a:gd name="T4" fmla="*/ 80 w 127"/>
                <a:gd name="T5" fmla="*/ 78 h 248"/>
                <a:gd name="T6" fmla="*/ 100 w 127"/>
                <a:gd name="T7" fmla="*/ 52 h 248"/>
                <a:gd name="T8" fmla="*/ 74 w 127"/>
                <a:gd name="T9" fmla="*/ 46 h 248"/>
                <a:gd name="T10" fmla="*/ 67 w 127"/>
                <a:gd name="T11" fmla="*/ 25 h 248"/>
                <a:gd name="T12" fmla="*/ 36 w 127"/>
                <a:gd name="T13" fmla="*/ 39 h 248"/>
                <a:gd name="T14" fmla="*/ 25 w 127"/>
                <a:gd name="T15" fmla="*/ 6 h 248"/>
                <a:gd name="T16" fmla="*/ 0 w 127"/>
                <a:gd name="T17" fmla="*/ 26 h 248"/>
                <a:gd name="T18" fmla="*/ 25 w 127"/>
                <a:gd name="T19" fmla="*/ 12 h 248"/>
                <a:gd name="T20" fmla="*/ 28 w 127"/>
                <a:gd name="T21" fmla="*/ 50 h 248"/>
                <a:gd name="T22" fmla="*/ 63 w 127"/>
                <a:gd name="T23" fmla="*/ 33 h 248"/>
                <a:gd name="T24" fmla="*/ 66 w 127"/>
                <a:gd name="T25" fmla="*/ 58 h 248"/>
                <a:gd name="T26" fmla="*/ 91 w 127"/>
                <a:gd name="T27" fmla="*/ 54 h 248"/>
                <a:gd name="T28" fmla="*/ 69 w 127"/>
                <a:gd name="T29" fmla="*/ 82 h 248"/>
                <a:gd name="T30" fmla="*/ 111 w 127"/>
                <a:gd name="T31" fmla="*/ 103 h 248"/>
                <a:gd name="T32" fmla="*/ 89 w 127"/>
                <a:gd name="T33" fmla="*/ 122 h 248"/>
                <a:gd name="T34" fmla="*/ 114 w 127"/>
                <a:gd name="T35" fmla="*/ 165 h 248"/>
                <a:gd name="T36" fmla="*/ 81 w 127"/>
                <a:gd name="T37" fmla="*/ 177 h 248"/>
                <a:gd name="T38" fmla="*/ 100 w 127"/>
                <a:gd name="T39" fmla="*/ 206 h 248"/>
                <a:gd name="T40" fmla="*/ 75 w 127"/>
                <a:gd name="T41" fmla="*/ 213 h 248"/>
                <a:gd name="T42" fmla="*/ 80 w 127"/>
                <a:gd name="T43" fmla="*/ 235 h 248"/>
                <a:gd name="T44" fmla="*/ 68 w 127"/>
                <a:gd name="T45" fmla="*/ 235 h 248"/>
                <a:gd name="T46" fmla="*/ 65 w 127"/>
                <a:gd name="T47" fmla="*/ 237 h 248"/>
                <a:gd name="T48" fmla="*/ 84 w 127"/>
                <a:gd name="T49" fmla="*/ 239 h 248"/>
                <a:gd name="T50" fmla="*/ 83 w 127"/>
                <a:gd name="T51" fmla="*/ 219 h 248"/>
                <a:gd name="T52" fmla="*/ 106 w 127"/>
                <a:gd name="T53" fmla="*/ 208 h 248"/>
                <a:gd name="T54" fmla="*/ 96 w 127"/>
                <a:gd name="T55" fmla="*/ 183 h 248"/>
                <a:gd name="T56" fmla="*/ 123 w 127"/>
                <a:gd name="T57" fmla="*/ 164 h 248"/>
                <a:gd name="T58" fmla="*/ 101 w 127"/>
                <a:gd name="T5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248">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1" name="Freeform 483"/>
            <p:cNvSpPr>
              <a:spLocks/>
            </p:cNvSpPr>
            <p:nvPr/>
          </p:nvSpPr>
          <p:spPr bwMode="auto">
            <a:xfrm>
              <a:off x="2228113" y="2845180"/>
              <a:ext cx="1083828" cy="668849"/>
            </a:xfrm>
            <a:custGeom>
              <a:avLst/>
              <a:gdLst>
                <a:gd name="T0" fmla="*/ 243 w 282"/>
                <a:gd name="T1" fmla="*/ 127 h 174"/>
                <a:gd name="T2" fmla="*/ 269 w 282"/>
                <a:gd name="T3" fmla="*/ 87 h 174"/>
                <a:gd name="T4" fmla="*/ 245 w 282"/>
                <a:gd name="T5" fmla="*/ 75 h 174"/>
                <a:gd name="T6" fmla="*/ 245 w 282"/>
                <a:gd name="T7" fmla="*/ 42 h 174"/>
                <a:gd name="T8" fmla="*/ 207 w 282"/>
                <a:gd name="T9" fmla="*/ 67 h 174"/>
                <a:gd name="T10" fmla="*/ 191 w 282"/>
                <a:gd name="T11" fmla="*/ 12 h 174"/>
                <a:gd name="T12" fmla="*/ 158 w 282"/>
                <a:gd name="T13" fmla="*/ 37 h 174"/>
                <a:gd name="T14" fmla="*/ 116 w 282"/>
                <a:gd name="T15" fmla="*/ 6 h 174"/>
                <a:gd name="T16" fmla="*/ 84 w 282"/>
                <a:gd name="T17" fmla="*/ 40 h 174"/>
                <a:gd name="T18" fmla="*/ 58 w 282"/>
                <a:gd name="T19" fmla="*/ 24 h 174"/>
                <a:gd name="T20" fmla="*/ 38 w 282"/>
                <a:gd name="T21" fmla="*/ 54 h 174"/>
                <a:gd name="T22" fmla="*/ 14 w 282"/>
                <a:gd name="T23" fmla="*/ 52 h 174"/>
                <a:gd name="T24" fmla="*/ 10 w 282"/>
                <a:gd name="T25" fmla="*/ 78 h 174"/>
                <a:gd name="T26" fmla="*/ 14 w 282"/>
                <a:gd name="T27" fmla="*/ 74 h 174"/>
                <a:gd name="T28" fmla="*/ 18 w 282"/>
                <a:gd name="T29" fmla="*/ 58 h 174"/>
                <a:gd name="T30" fmla="*/ 43 w 282"/>
                <a:gd name="T31" fmla="*/ 65 h 174"/>
                <a:gd name="T32" fmla="*/ 58 w 282"/>
                <a:gd name="T33" fmla="*/ 34 h 174"/>
                <a:gd name="T34" fmla="*/ 88 w 282"/>
                <a:gd name="T35" fmla="*/ 60 h 174"/>
                <a:gd name="T36" fmla="*/ 113 w 282"/>
                <a:gd name="T37" fmla="*/ 17 h 174"/>
                <a:gd name="T38" fmla="*/ 157 w 282"/>
                <a:gd name="T39" fmla="*/ 52 h 174"/>
                <a:gd name="T40" fmla="*/ 186 w 282"/>
                <a:gd name="T41" fmla="*/ 23 h 174"/>
                <a:gd name="T42" fmla="*/ 199 w 282"/>
                <a:gd name="T43" fmla="*/ 82 h 174"/>
                <a:gd name="T44" fmla="*/ 240 w 282"/>
                <a:gd name="T45" fmla="*/ 53 h 174"/>
                <a:gd name="T46" fmla="*/ 228 w 282"/>
                <a:gd name="T47" fmla="*/ 87 h 174"/>
                <a:gd name="T48" fmla="*/ 257 w 282"/>
                <a:gd name="T49" fmla="*/ 92 h 174"/>
                <a:gd name="T50" fmla="*/ 227 w 282"/>
                <a:gd name="T51" fmla="*/ 136 h 174"/>
                <a:gd name="T52" fmla="*/ 272 w 282"/>
                <a:gd name="T53" fmla="*/ 142 h 174"/>
                <a:gd name="T54" fmla="*/ 248 w 282"/>
                <a:gd name="T55" fmla="*/ 174 h 174"/>
                <a:gd name="T56" fmla="*/ 279 w 282"/>
                <a:gd name="T57" fmla="*/ 142 h 174"/>
                <a:gd name="T58" fmla="*/ 243 w 282"/>
                <a:gd name="T59"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 h="174">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2" name="Freeform 484"/>
            <p:cNvSpPr>
              <a:spLocks/>
            </p:cNvSpPr>
            <p:nvPr/>
          </p:nvSpPr>
          <p:spPr bwMode="auto">
            <a:xfrm>
              <a:off x="2381086" y="3136479"/>
              <a:ext cx="615146" cy="304318"/>
            </a:xfrm>
            <a:custGeom>
              <a:avLst/>
              <a:gdLst>
                <a:gd name="T0" fmla="*/ 107 w 160"/>
                <a:gd name="T1" fmla="*/ 54 h 79"/>
                <a:gd name="T2" fmla="*/ 97 w 160"/>
                <a:gd name="T3" fmla="*/ 14 h 79"/>
                <a:gd name="T4" fmla="*/ 75 w 160"/>
                <a:gd name="T5" fmla="*/ 27 h 79"/>
                <a:gd name="T6" fmla="*/ 60 w 160"/>
                <a:gd name="T7" fmla="*/ 4 h 79"/>
                <a:gd name="T8" fmla="*/ 28 w 160"/>
                <a:gd name="T9" fmla="*/ 37 h 79"/>
                <a:gd name="T10" fmla="*/ 0 w 160"/>
                <a:gd name="T11" fmla="*/ 20 h 79"/>
                <a:gd name="T12" fmla="*/ 30 w 160"/>
                <a:gd name="T13" fmla="*/ 46 h 79"/>
                <a:gd name="T14" fmla="*/ 57 w 160"/>
                <a:gd name="T15" fmla="*/ 9 h 79"/>
                <a:gd name="T16" fmla="*/ 72 w 160"/>
                <a:gd name="T17" fmla="*/ 36 h 79"/>
                <a:gd name="T18" fmla="*/ 98 w 160"/>
                <a:gd name="T19" fmla="*/ 22 h 79"/>
                <a:gd name="T20" fmla="*/ 102 w 160"/>
                <a:gd name="T21" fmla="*/ 63 h 79"/>
                <a:gd name="T22" fmla="*/ 140 w 160"/>
                <a:gd name="T23" fmla="*/ 45 h 79"/>
                <a:gd name="T24" fmla="*/ 140 w 160"/>
                <a:gd name="T25" fmla="*/ 76 h 79"/>
                <a:gd name="T26" fmla="*/ 151 w 160"/>
                <a:gd name="T27" fmla="*/ 46 h 79"/>
                <a:gd name="T28" fmla="*/ 107 w 160"/>
                <a:gd name="T29"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79">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3" name="Freeform 485"/>
            <p:cNvSpPr>
              <a:spLocks/>
            </p:cNvSpPr>
            <p:nvPr/>
          </p:nvSpPr>
          <p:spPr bwMode="auto">
            <a:xfrm>
              <a:off x="4545487" y="4575074"/>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4" name="Freeform 486"/>
            <p:cNvSpPr>
              <a:spLocks/>
            </p:cNvSpPr>
            <p:nvPr/>
          </p:nvSpPr>
          <p:spPr bwMode="auto">
            <a:xfrm>
              <a:off x="3424230" y="3663747"/>
              <a:ext cx="621655" cy="354767"/>
            </a:xfrm>
            <a:custGeom>
              <a:avLst/>
              <a:gdLst>
                <a:gd name="T0" fmla="*/ 150 w 162"/>
                <a:gd name="T1" fmla="*/ 74 h 92"/>
                <a:gd name="T2" fmla="*/ 154 w 162"/>
                <a:gd name="T3" fmla="*/ 57 h 92"/>
                <a:gd name="T4" fmla="*/ 136 w 162"/>
                <a:gd name="T5" fmla="*/ 54 h 92"/>
                <a:gd name="T6" fmla="*/ 137 w 162"/>
                <a:gd name="T7" fmla="*/ 31 h 92"/>
                <a:gd name="T8" fmla="*/ 107 w 162"/>
                <a:gd name="T9" fmla="*/ 29 h 92"/>
                <a:gd name="T10" fmla="*/ 104 w 162"/>
                <a:gd name="T11" fmla="*/ 9 h 92"/>
                <a:gd name="T12" fmla="*/ 74 w 162"/>
                <a:gd name="T13" fmla="*/ 24 h 92"/>
                <a:gd name="T14" fmla="*/ 68 w 162"/>
                <a:gd name="T15" fmla="*/ 2 h 92"/>
                <a:gd name="T16" fmla="*/ 54 w 162"/>
                <a:gd name="T17" fmla="*/ 14 h 92"/>
                <a:gd name="T18" fmla="*/ 40 w 162"/>
                <a:gd name="T19" fmla="*/ 10 h 92"/>
                <a:gd name="T20" fmla="*/ 33 w 162"/>
                <a:gd name="T21" fmla="*/ 33 h 92"/>
                <a:gd name="T22" fmla="*/ 12 w 162"/>
                <a:gd name="T23" fmla="*/ 27 h 92"/>
                <a:gd name="T24" fmla="*/ 11 w 162"/>
                <a:gd name="T25" fmla="*/ 48 h 92"/>
                <a:gd name="T26" fmla="*/ 15 w 162"/>
                <a:gd name="T27" fmla="*/ 29 h 92"/>
                <a:gd name="T28" fmla="*/ 36 w 162"/>
                <a:gd name="T29" fmla="*/ 41 h 92"/>
                <a:gd name="T30" fmla="*/ 42 w 162"/>
                <a:gd name="T31" fmla="*/ 16 h 92"/>
                <a:gd name="T32" fmla="*/ 57 w 162"/>
                <a:gd name="T33" fmla="*/ 24 h 92"/>
                <a:gd name="T34" fmla="*/ 66 w 162"/>
                <a:gd name="T35" fmla="*/ 8 h 92"/>
                <a:gd name="T36" fmla="*/ 71 w 162"/>
                <a:gd name="T37" fmla="*/ 31 h 92"/>
                <a:gd name="T38" fmla="*/ 101 w 162"/>
                <a:gd name="T39" fmla="*/ 14 h 92"/>
                <a:gd name="T40" fmla="*/ 101 w 162"/>
                <a:gd name="T41" fmla="*/ 35 h 92"/>
                <a:gd name="T42" fmla="*/ 134 w 162"/>
                <a:gd name="T43" fmla="*/ 37 h 92"/>
                <a:gd name="T44" fmla="*/ 127 w 162"/>
                <a:gd name="T45" fmla="*/ 60 h 92"/>
                <a:gd name="T46" fmla="*/ 150 w 162"/>
                <a:gd name="T47" fmla="*/ 60 h 92"/>
                <a:gd name="T48" fmla="*/ 144 w 162"/>
                <a:gd name="T49" fmla="*/ 76 h 92"/>
                <a:gd name="T50" fmla="*/ 156 w 162"/>
                <a:gd name="T51" fmla="*/ 82 h 92"/>
                <a:gd name="T52" fmla="*/ 151 w 162"/>
                <a:gd name="T53" fmla="*/ 89 h 92"/>
                <a:gd name="T54" fmla="*/ 151 w 162"/>
                <a:gd name="T55" fmla="*/ 92 h 92"/>
                <a:gd name="T56" fmla="*/ 160 w 162"/>
                <a:gd name="T57" fmla="*/ 82 h 92"/>
                <a:gd name="T58" fmla="*/ 150 w 162"/>
                <a:gd name="T5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5" name="Freeform 487"/>
            <p:cNvSpPr>
              <a:spLocks/>
            </p:cNvSpPr>
            <p:nvPr/>
          </p:nvSpPr>
          <p:spPr bwMode="auto">
            <a:xfrm>
              <a:off x="1201243" y="2687325"/>
              <a:ext cx="961775" cy="445899"/>
            </a:xfrm>
            <a:custGeom>
              <a:avLst/>
              <a:gdLst>
                <a:gd name="T0" fmla="*/ 213 w 250"/>
                <a:gd name="T1" fmla="*/ 82 h 116"/>
                <a:gd name="T2" fmla="*/ 232 w 250"/>
                <a:gd name="T3" fmla="*/ 49 h 116"/>
                <a:gd name="T4" fmla="*/ 210 w 250"/>
                <a:gd name="T5" fmla="*/ 44 h 116"/>
                <a:gd name="T6" fmla="*/ 205 w 250"/>
                <a:gd name="T7" fmla="*/ 20 h 116"/>
                <a:gd name="T8" fmla="*/ 176 w 250"/>
                <a:gd name="T9" fmla="*/ 41 h 116"/>
                <a:gd name="T10" fmla="*/ 158 w 250"/>
                <a:gd name="T11" fmla="*/ 3 h 116"/>
                <a:gd name="T12" fmla="*/ 131 w 250"/>
                <a:gd name="T13" fmla="*/ 24 h 116"/>
                <a:gd name="T14" fmla="*/ 93 w 250"/>
                <a:gd name="T15" fmla="*/ 7 h 116"/>
                <a:gd name="T16" fmla="*/ 70 w 250"/>
                <a:gd name="T17" fmla="*/ 34 h 116"/>
                <a:gd name="T18" fmla="*/ 45 w 250"/>
                <a:gd name="T19" fmla="*/ 25 h 116"/>
                <a:gd name="T20" fmla="*/ 31 w 250"/>
                <a:gd name="T21" fmla="*/ 50 h 116"/>
                <a:gd name="T22" fmla="*/ 11 w 250"/>
                <a:gd name="T23" fmla="*/ 50 h 116"/>
                <a:gd name="T24" fmla="*/ 10 w 250"/>
                <a:gd name="T25" fmla="*/ 69 h 116"/>
                <a:gd name="T26" fmla="*/ 13 w 250"/>
                <a:gd name="T27" fmla="*/ 66 h 116"/>
                <a:gd name="T28" fmla="*/ 14 w 250"/>
                <a:gd name="T29" fmla="*/ 55 h 116"/>
                <a:gd name="T30" fmla="*/ 36 w 250"/>
                <a:gd name="T31" fmla="*/ 57 h 116"/>
                <a:gd name="T32" fmla="*/ 47 w 250"/>
                <a:gd name="T33" fmla="*/ 33 h 116"/>
                <a:gd name="T34" fmla="*/ 73 w 250"/>
                <a:gd name="T35" fmla="*/ 48 h 116"/>
                <a:gd name="T36" fmla="*/ 91 w 250"/>
                <a:gd name="T37" fmla="*/ 15 h 116"/>
                <a:gd name="T38" fmla="*/ 133 w 250"/>
                <a:gd name="T39" fmla="*/ 36 h 116"/>
                <a:gd name="T40" fmla="*/ 154 w 250"/>
                <a:gd name="T41" fmla="*/ 12 h 116"/>
                <a:gd name="T42" fmla="*/ 171 w 250"/>
                <a:gd name="T43" fmla="*/ 52 h 116"/>
                <a:gd name="T44" fmla="*/ 203 w 250"/>
                <a:gd name="T45" fmla="*/ 28 h 116"/>
                <a:gd name="T46" fmla="*/ 196 w 250"/>
                <a:gd name="T47" fmla="*/ 53 h 116"/>
                <a:gd name="T48" fmla="*/ 221 w 250"/>
                <a:gd name="T49" fmla="*/ 55 h 116"/>
                <a:gd name="T50" fmla="*/ 201 w 250"/>
                <a:gd name="T51" fmla="*/ 90 h 116"/>
                <a:gd name="T52" fmla="*/ 239 w 250"/>
                <a:gd name="T53" fmla="*/ 90 h 116"/>
                <a:gd name="T54" fmla="*/ 222 w 250"/>
                <a:gd name="T55" fmla="*/ 116 h 116"/>
                <a:gd name="T56" fmla="*/ 245 w 250"/>
                <a:gd name="T57" fmla="*/ 89 h 116"/>
                <a:gd name="T58" fmla="*/ 213 w 250"/>
                <a:gd name="T59"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116">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6" name="Freeform 488"/>
            <p:cNvSpPr>
              <a:spLocks/>
            </p:cNvSpPr>
            <p:nvPr/>
          </p:nvSpPr>
          <p:spPr bwMode="auto">
            <a:xfrm>
              <a:off x="1344451" y="2924921"/>
              <a:ext cx="537032" cy="174129"/>
            </a:xfrm>
            <a:custGeom>
              <a:avLst/>
              <a:gdLst>
                <a:gd name="T0" fmla="*/ 94 w 140"/>
                <a:gd name="T1" fmla="*/ 32 h 45"/>
                <a:gd name="T2" fmla="*/ 81 w 140"/>
                <a:gd name="T3" fmla="*/ 3 h 45"/>
                <a:gd name="T4" fmla="*/ 65 w 140"/>
                <a:gd name="T5" fmla="*/ 15 h 45"/>
                <a:gd name="T6" fmla="*/ 50 w 140"/>
                <a:gd name="T7" fmla="*/ 0 h 45"/>
                <a:gd name="T8" fmla="*/ 26 w 140"/>
                <a:gd name="T9" fmla="*/ 27 h 45"/>
                <a:gd name="T10" fmla="*/ 0 w 140"/>
                <a:gd name="T11" fmla="*/ 17 h 45"/>
                <a:gd name="T12" fmla="*/ 28 w 140"/>
                <a:gd name="T13" fmla="*/ 34 h 45"/>
                <a:gd name="T14" fmla="*/ 48 w 140"/>
                <a:gd name="T15" fmla="*/ 4 h 45"/>
                <a:gd name="T16" fmla="*/ 63 w 140"/>
                <a:gd name="T17" fmla="*/ 22 h 45"/>
                <a:gd name="T18" fmla="*/ 83 w 140"/>
                <a:gd name="T19" fmla="*/ 9 h 45"/>
                <a:gd name="T20" fmla="*/ 91 w 140"/>
                <a:gd name="T21" fmla="*/ 38 h 45"/>
                <a:gd name="T22" fmla="*/ 122 w 140"/>
                <a:gd name="T23" fmla="*/ 22 h 45"/>
                <a:gd name="T24" fmla="*/ 126 w 140"/>
                <a:gd name="T25" fmla="*/ 44 h 45"/>
                <a:gd name="T26" fmla="*/ 131 w 140"/>
                <a:gd name="T27" fmla="*/ 22 h 45"/>
                <a:gd name="T28" fmla="*/ 94 w 140"/>
                <a:gd name="T2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45">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7" name="Freeform 489"/>
            <p:cNvSpPr>
              <a:spLocks/>
            </p:cNvSpPr>
            <p:nvPr/>
          </p:nvSpPr>
          <p:spPr bwMode="auto">
            <a:xfrm>
              <a:off x="18145" y="2664542"/>
              <a:ext cx="1091965" cy="541914"/>
            </a:xfrm>
            <a:custGeom>
              <a:avLst/>
              <a:gdLst>
                <a:gd name="T0" fmla="*/ 272 w 284"/>
                <a:gd name="T1" fmla="*/ 62 h 141"/>
                <a:gd name="T2" fmla="*/ 248 w 284"/>
                <a:gd name="T3" fmla="*/ 61 h 141"/>
                <a:gd name="T4" fmla="*/ 233 w 284"/>
                <a:gd name="T5" fmla="*/ 31 h 141"/>
                <a:gd name="T6" fmla="*/ 204 w 284"/>
                <a:gd name="T7" fmla="*/ 41 h 141"/>
                <a:gd name="T8" fmla="*/ 178 w 284"/>
                <a:gd name="T9" fmla="*/ 7 h 141"/>
                <a:gd name="T10" fmla="*/ 135 w 284"/>
                <a:gd name="T11" fmla="*/ 30 h 141"/>
                <a:gd name="T12" fmla="*/ 105 w 284"/>
                <a:gd name="T13" fmla="*/ 3 h 141"/>
                <a:gd name="T14" fmla="*/ 83 w 284"/>
                <a:gd name="T15" fmla="*/ 50 h 141"/>
                <a:gd name="T16" fmla="*/ 50 w 284"/>
                <a:gd name="T17" fmla="*/ 24 h 141"/>
                <a:gd name="T18" fmla="*/ 46 w 284"/>
                <a:gd name="T19" fmla="*/ 53 h 141"/>
                <a:gd name="T20" fmla="*/ 22 w 284"/>
                <a:gd name="T21" fmla="*/ 61 h 141"/>
                <a:gd name="T22" fmla="*/ 43 w 284"/>
                <a:gd name="T23" fmla="*/ 100 h 141"/>
                <a:gd name="T24" fmla="*/ 5 w 284"/>
                <a:gd name="T25" fmla="*/ 108 h 141"/>
                <a:gd name="T26" fmla="*/ 32 w 284"/>
                <a:gd name="T27" fmla="*/ 141 h 141"/>
                <a:gd name="T28" fmla="*/ 13 w 284"/>
                <a:gd name="T29" fmla="*/ 109 h 141"/>
                <a:gd name="T30" fmla="*/ 56 w 284"/>
                <a:gd name="T31" fmla="*/ 108 h 141"/>
                <a:gd name="T32" fmla="*/ 32 w 284"/>
                <a:gd name="T33" fmla="*/ 67 h 141"/>
                <a:gd name="T34" fmla="*/ 62 w 284"/>
                <a:gd name="T35" fmla="*/ 66 h 141"/>
                <a:gd name="T36" fmla="*/ 53 w 284"/>
                <a:gd name="T37" fmla="*/ 34 h 141"/>
                <a:gd name="T38" fmla="*/ 90 w 284"/>
                <a:gd name="T39" fmla="*/ 64 h 141"/>
                <a:gd name="T40" fmla="*/ 108 w 284"/>
                <a:gd name="T41" fmla="*/ 15 h 141"/>
                <a:gd name="T42" fmla="*/ 134 w 284"/>
                <a:gd name="T43" fmla="*/ 44 h 141"/>
                <a:gd name="T44" fmla="*/ 180 w 284"/>
                <a:gd name="T45" fmla="*/ 18 h 141"/>
                <a:gd name="T46" fmla="*/ 200 w 284"/>
                <a:gd name="T47" fmla="*/ 58 h 141"/>
                <a:gd name="T48" fmla="*/ 231 w 284"/>
                <a:gd name="T49" fmla="*/ 40 h 141"/>
                <a:gd name="T50" fmla="*/ 243 w 284"/>
                <a:gd name="T51" fmla="*/ 69 h 141"/>
                <a:gd name="T52" fmla="*/ 268 w 284"/>
                <a:gd name="T53" fmla="*/ 66 h 141"/>
                <a:gd name="T54" fmla="*/ 270 w 284"/>
                <a:gd name="T55" fmla="*/ 80 h 141"/>
                <a:gd name="T56" fmla="*/ 272 w 284"/>
                <a:gd name="T57" fmla="*/ 84 h 141"/>
                <a:gd name="T58" fmla="*/ 272 w 284"/>
                <a:gd name="T59"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4" h="141">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8" name="Freeform 490"/>
            <p:cNvSpPr>
              <a:spLocks/>
            </p:cNvSpPr>
            <p:nvPr/>
          </p:nvSpPr>
          <p:spPr bwMode="auto">
            <a:xfrm>
              <a:off x="340364" y="2952586"/>
              <a:ext cx="603754" cy="219695"/>
            </a:xfrm>
            <a:custGeom>
              <a:avLst/>
              <a:gdLst>
                <a:gd name="T0" fmla="*/ 128 w 157"/>
                <a:gd name="T1" fmla="*/ 34 h 57"/>
                <a:gd name="T2" fmla="*/ 101 w 157"/>
                <a:gd name="T3" fmla="*/ 0 h 57"/>
                <a:gd name="T4" fmla="*/ 84 w 157"/>
                <a:gd name="T5" fmla="*/ 19 h 57"/>
                <a:gd name="T6" fmla="*/ 65 w 157"/>
                <a:gd name="T7" fmla="*/ 5 h 57"/>
                <a:gd name="T8" fmla="*/ 50 w 157"/>
                <a:gd name="T9" fmla="*/ 39 h 57"/>
                <a:gd name="T10" fmla="*/ 10 w 157"/>
                <a:gd name="T11" fmla="*/ 26 h 57"/>
                <a:gd name="T12" fmla="*/ 16 w 157"/>
                <a:gd name="T13" fmla="*/ 55 h 57"/>
                <a:gd name="T14" fmla="*/ 19 w 157"/>
                <a:gd name="T15" fmla="*/ 27 h 57"/>
                <a:gd name="T16" fmla="*/ 55 w 157"/>
                <a:gd name="T17" fmla="*/ 47 h 57"/>
                <a:gd name="T18" fmla="*/ 64 w 157"/>
                <a:gd name="T19" fmla="*/ 13 h 57"/>
                <a:gd name="T20" fmla="*/ 87 w 157"/>
                <a:gd name="T21" fmla="*/ 27 h 57"/>
                <a:gd name="T22" fmla="*/ 103 w 157"/>
                <a:gd name="T23" fmla="*/ 5 h 57"/>
                <a:gd name="T24" fmla="*/ 126 w 157"/>
                <a:gd name="T25" fmla="*/ 42 h 57"/>
                <a:gd name="T26" fmla="*/ 157 w 157"/>
                <a:gd name="T27" fmla="*/ 22 h 57"/>
                <a:gd name="T28" fmla="*/ 128 w 157"/>
                <a:gd name="T2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9" name="Freeform 485"/>
            <p:cNvSpPr>
              <a:spLocks/>
            </p:cNvSpPr>
            <p:nvPr/>
          </p:nvSpPr>
          <p:spPr bwMode="auto">
            <a:xfrm rot="20750629">
              <a:off x="4401465" y="4322999"/>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grpSp>
      <p:grpSp>
        <p:nvGrpSpPr>
          <p:cNvPr id="40" name="Group 39"/>
          <p:cNvGrpSpPr/>
          <p:nvPr/>
        </p:nvGrpSpPr>
        <p:grpSpPr>
          <a:xfrm rot="18988672">
            <a:off x="68557" y="189622"/>
            <a:ext cx="517230" cy="587584"/>
            <a:chOff x="11036616" y="1071278"/>
            <a:chExt cx="1030189" cy="1170315"/>
          </a:xfrm>
        </p:grpSpPr>
        <p:sp>
          <p:nvSpPr>
            <p:cNvPr id="41"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2"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3"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4"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5"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6"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7"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8"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grpSp>
      <p:sp>
        <p:nvSpPr>
          <p:cNvPr id="49" name="Freeform 500"/>
          <p:cNvSpPr>
            <a:spLocks/>
          </p:cNvSpPr>
          <p:nvPr/>
        </p:nvSpPr>
        <p:spPr bwMode="auto">
          <a:xfrm>
            <a:off x="3284322" y="4664178"/>
            <a:ext cx="8902911" cy="2193823"/>
          </a:xfrm>
          <a:custGeom>
            <a:avLst/>
            <a:gdLst/>
            <a:ahLst/>
            <a:cxnLst/>
            <a:rect l="l" t="t" r="r" b="b"/>
            <a:pathLst>
              <a:path w="8267700" h="2293105">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a:solidFill>
                <a:prstClr val="black"/>
              </a:solidFill>
            </a:endParaRPr>
          </a:p>
        </p:txBody>
      </p:sp>
      <p:grpSp>
        <p:nvGrpSpPr>
          <p:cNvPr id="50" name="Group 49"/>
          <p:cNvGrpSpPr/>
          <p:nvPr/>
        </p:nvGrpSpPr>
        <p:grpSpPr>
          <a:xfrm>
            <a:off x="11434163" y="6542"/>
            <a:ext cx="679129" cy="712528"/>
            <a:chOff x="11231706" y="127529"/>
            <a:chExt cx="679129" cy="712528"/>
          </a:xfrm>
        </p:grpSpPr>
        <p:sp>
          <p:nvSpPr>
            <p:cNvPr id="51" name="Freeform 36"/>
            <p:cNvSpPr>
              <a:spLocks/>
            </p:cNvSpPr>
            <p:nvPr/>
          </p:nvSpPr>
          <p:spPr bwMode="auto">
            <a:xfrm rot="20399546">
              <a:off x="11674805" y="635788"/>
              <a:ext cx="133527" cy="204269"/>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52" name="Freeform 37"/>
            <p:cNvSpPr>
              <a:spLocks/>
            </p:cNvSpPr>
            <p:nvPr/>
          </p:nvSpPr>
          <p:spPr bwMode="auto">
            <a:xfrm rot="20399546">
              <a:off x="11231706" y="127529"/>
              <a:ext cx="679129" cy="644642"/>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53" name="Freeform 38"/>
            <p:cNvSpPr>
              <a:spLocks/>
            </p:cNvSpPr>
            <p:nvPr/>
          </p:nvSpPr>
          <p:spPr bwMode="auto">
            <a:xfrm rot="20399546">
              <a:off x="11276592" y="184419"/>
              <a:ext cx="573899" cy="599543"/>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54" name="Freeform 39"/>
            <p:cNvSpPr>
              <a:spLocks/>
            </p:cNvSpPr>
            <p:nvPr/>
          </p:nvSpPr>
          <p:spPr bwMode="auto">
            <a:xfrm rot="20399546">
              <a:off x="11486218" y="306755"/>
              <a:ext cx="188352" cy="380241"/>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55" name="Freeform 40"/>
            <p:cNvSpPr>
              <a:spLocks/>
            </p:cNvSpPr>
            <p:nvPr/>
          </p:nvSpPr>
          <p:spPr bwMode="auto">
            <a:xfrm rot="20399546">
              <a:off x="11632851" y="298738"/>
              <a:ext cx="112304" cy="248483"/>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56" name="Freeform 41"/>
            <p:cNvSpPr>
              <a:spLocks/>
            </p:cNvSpPr>
            <p:nvPr/>
          </p:nvSpPr>
          <p:spPr bwMode="auto">
            <a:xfrm rot="20399546">
              <a:off x="11710444" y="508051"/>
              <a:ext cx="144138" cy="90197"/>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57" name="Freeform 42"/>
            <p:cNvSpPr>
              <a:spLocks/>
            </p:cNvSpPr>
            <p:nvPr/>
          </p:nvSpPr>
          <p:spPr bwMode="auto">
            <a:xfrm rot="20399546">
              <a:off x="11538078" y="665049"/>
              <a:ext cx="157402" cy="52173"/>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58" name="Freeform 43"/>
            <p:cNvSpPr>
              <a:spLocks/>
            </p:cNvSpPr>
            <p:nvPr/>
          </p:nvSpPr>
          <p:spPr bwMode="auto">
            <a:xfrm rot="20399546">
              <a:off x="11385593" y="578185"/>
              <a:ext cx="265285" cy="98155"/>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grpSp>
      <p:sp>
        <p:nvSpPr>
          <p:cNvPr id="59" name="Freeform 413"/>
          <p:cNvSpPr>
            <a:spLocks/>
          </p:cNvSpPr>
          <p:nvPr/>
        </p:nvSpPr>
        <p:spPr bwMode="auto">
          <a:xfrm>
            <a:off x="-23365" y="3007512"/>
            <a:ext cx="12188952" cy="3850488"/>
          </a:xfrm>
          <a:custGeom>
            <a:avLst/>
            <a:gdLst>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850488">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60" name="Freeform 414"/>
          <p:cNvSpPr>
            <a:spLocks/>
          </p:cNvSpPr>
          <p:nvPr/>
        </p:nvSpPr>
        <p:spPr bwMode="auto">
          <a:xfrm>
            <a:off x="-23365" y="3324746"/>
            <a:ext cx="12188952" cy="3383191"/>
          </a:xfrm>
          <a:custGeom>
            <a:avLst/>
            <a:gdLst/>
            <a:ahLst/>
            <a:cxnLst/>
            <a:rect l="l" t="t" r="r" b="b"/>
            <a:pathLst>
              <a:path w="12226444" h="3383191">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chemeClr val="tx1">
              <a:lumMod val="75000"/>
              <a:lumOff val="25000"/>
            </a:schemeClr>
          </a:solidFill>
          <a:ln>
            <a:noFill/>
          </a:ln>
          <a:extLst/>
        </p:spPr>
        <p:txBody>
          <a:bodyPr vert="horz" wrap="square" lIns="91440" tIns="45720" rIns="91440" bIns="45720" numCol="1" anchor="t" anchorCtr="0" compatLnSpc="1">
            <a:prstTxWarp prst="textNoShape">
              <a:avLst/>
            </a:prstTxWarp>
          </a:bodyPr>
          <a:lstStyle/>
          <a:p>
            <a:endParaRPr>
              <a:solidFill>
                <a:prstClr val="black"/>
              </a:solidFill>
            </a:endParaRPr>
          </a:p>
        </p:txBody>
      </p:sp>
      <p:grpSp>
        <p:nvGrpSpPr>
          <p:cNvPr id="61" name="Group 5"/>
          <p:cNvGrpSpPr>
            <a:grpSpLocks noChangeAspect="1"/>
          </p:cNvGrpSpPr>
          <p:nvPr/>
        </p:nvGrpSpPr>
        <p:grpSpPr bwMode="auto">
          <a:xfrm>
            <a:off x="-1519" y="854145"/>
            <a:ext cx="1881474" cy="2341763"/>
            <a:chOff x="3000" y="1116"/>
            <a:chExt cx="1680" cy="2091"/>
          </a:xfrm>
        </p:grpSpPr>
        <p:sp>
          <p:nvSpPr>
            <p:cNvPr id="62" name="Freeform 6"/>
            <p:cNvSpPr>
              <a:spLocks/>
            </p:cNvSpPr>
            <p:nvPr/>
          </p:nvSpPr>
          <p:spPr bwMode="auto">
            <a:xfrm>
              <a:off x="3019" y="2576"/>
              <a:ext cx="85" cy="93"/>
            </a:xfrm>
            <a:custGeom>
              <a:avLst/>
              <a:gdLst>
                <a:gd name="T0" fmla="*/ 0 w 36"/>
                <a:gd name="T1" fmla="*/ 32 h 39"/>
                <a:gd name="T2" fmla="*/ 2 w 36"/>
                <a:gd name="T3" fmla="*/ 39 h 39"/>
                <a:gd name="T4" fmla="*/ 26 w 36"/>
                <a:gd name="T5" fmla="*/ 0 h 39"/>
                <a:gd name="T6" fmla="*/ 0 w 36"/>
                <a:gd name="T7" fmla="*/ 32 h 39"/>
              </a:gdLst>
              <a:ahLst/>
              <a:cxnLst>
                <a:cxn ang="0">
                  <a:pos x="T0" y="T1"/>
                </a:cxn>
                <a:cxn ang="0">
                  <a:pos x="T2" y="T3"/>
                </a:cxn>
                <a:cxn ang="0">
                  <a:pos x="T4" y="T5"/>
                </a:cxn>
                <a:cxn ang="0">
                  <a:pos x="T6" y="T7"/>
                </a:cxn>
              </a:cxnLst>
              <a:rect l="0" t="0" r="r" b="b"/>
              <a:pathLst>
                <a:path w="36" h="39">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63" name="Freeform 7"/>
            <p:cNvSpPr>
              <a:spLocks/>
            </p:cNvSpPr>
            <p:nvPr/>
          </p:nvSpPr>
          <p:spPr bwMode="auto">
            <a:xfrm>
              <a:off x="3057" y="2617"/>
              <a:ext cx="116" cy="73"/>
            </a:xfrm>
            <a:custGeom>
              <a:avLst/>
              <a:gdLst>
                <a:gd name="T0" fmla="*/ 37 w 49"/>
                <a:gd name="T1" fmla="*/ 17 h 31"/>
                <a:gd name="T2" fmla="*/ 13 w 49"/>
                <a:gd name="T3" fmla="*/ 23 h 31"/>
                <a:gd name="T4" fmla="*/ 5 w 49"/>
                <a:gd name="T5" fmla="*/ 13 h 31"/>
                <a:gd name="T6" fmla="*/ 0 w 49"/>
                <a:gd name="T7" fmla="*/ 20 h 31"/>
                <a:gd name="T8" fmla="*/ 14 w 49"/>
                <a:gd name="T9" fmla="*/ 31 h 31"/>
                <a:gd name="T10" fmla="*/ 43 w 49"/>
                <a:gd name="T11" fmla="*/ 20 h 31"/>
                <a:gd name="T12" fmla="*/ 49 w 49"/>
                <a:gd name="T13" fmla="*/ 0 h 31"/>
                <a:gd name="T14" fmla="*/ 37 w 49"/>
                <a:gd name="T15" fmla="*/ 1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64" name="Freeform 8"/>
            <p:cNvSpPr>
              <a:spLocks/>
            </p:cNvSpPr>
            <p:nvPr/>
          </p:nvSpPr>
          <p:spPr bwMode="auto">
            <a:xfrm>
              <a:off x="3133" y="2676"/>
              <a:ext cx="71" cy="23"/>
            </a:xfrm>
            <a:custGeom>
              <a:avLst/>
              <a:gdLst>
                <a:gd name="T0" fmla="*/ 13 w 30"/>
                <a:gd name="T1" fmla="*/ 5 h 10"/>
                <a:gd name="T2" fmla="*/ 6 w 30"/>
                <a:gd name="T3" fmla="*/ 0 h 10"/>
                <a:gd name="T4" fmla="*/ 0 w 30"/>
                <a:gd name="T5" fmla="*/ 1 h 10"/>
                <a:gd name="T6" fmla="*/ 13 w 30"/>
                <a:gd name="T7" fmla="*/ 10 h 10"/>
                <a:gd name="T8" fmla="*/ 30 w 30"/>
                <a:gd name="T9" fmla="*/ 1 h 10"/>
                <a:gd name="T10" fmla="*/ 13 w 30"/>
                <a:gd name="T11" fmla="*/ 5 h 10"/>
              </a:gdLst>
              <a:ahLst/>
              <a:cxnLst>
                <a:cxn ang="0">
                  <a:pos x="T0" y="T1"/>
                </a:cxn>
                <a:cxn ang="0">
                  <a:pos x="T2" y="T3"/>
                </a:cxn>
                <a:cxn ang="0">
                  <a:pos x="T4" y="T5"/>
                </a:cxn>
                <a:cxn ang="0">
                  <a:pos x="T6" y="T7"/>
                </a:cxn>
                <a:cxn ang="0">
                  <a:pos x="T8" y="T9"/>
                </a:cxn>
                <a:cxn ang="0">
                  <a:pos x="T10" y="T11"/>
                </a:cxn>
              </a:cxnLst>
              <a:rect l="0" t="0" r="r" b="b"/>
              <a:pathLst>
                <a:path w="30" h="1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65" name="Freeform 9"/>
            <p:cNvSpPr>
              <a:spLocks/>
            </p:cNvSpPr>
            <p:nvPr/>
          </p:nvSpPr>
          <p:spPr bwMode="auto">
            <a:xfrm>
              <a:off x="3003" y="2742"/>
              <a:ext cx="234" cy="198"/>
            </a:xfrm>
            <a:custGeom>
              <a:avLst/>
              <a:gdLst>
                <a:gd name="T0" fmla="*/ 11 w 99"/>
                <a:gd name="T1" fmla="*/ 9 h 84"/>
                <a:gd name="T2" fmla="*/ 19 w 99"/>
                <a:gd name="T3" fmla="*/ 30 h 84"/>
                <a:gd name="T4" fmla="*/ 51 w 99"/>
                <a:gd name="T5" fmla="*/ 29 h 84"/>
                <a:gd name="T6" fmla="*/ 54 w 99"/>
                <a:gd name="T7" fmla="*/ 54 h 84"/>
                <a:gd name="T8" fmla="*/ 75 w 99"/>
                <a:gd name="T9" fmla="*/ 51 h 84"/>
                <a:gd name="T10" fmla="*/ 76 w 99"/>
                <a:gd name="T11" fmla="*/ 69 h 84"/>
                <a:gd name="T12" fmla="*/ 90 w 99"/>
                <a:gd name="T13" fmla="*/ 73 h 84"/>
                <a:gd name="T14" fmla="*/ 88 w 99"/>
                <a:gd name="T15" fmla="*/ 82 h 84"/>
                <a:gd name="T16" fmla="*/ 89 w 99"/>
                <a:gd name="T17" fmla="*/ 84 h 84"/>
                <a:gd name="T18" fmla="*/ 93 w 99"/>
                <a:gd name="T19" fmla="*/ 72 h 84"/>
                <a:gd name="T20" fmla="*/ 80 w 99"/>
                <a:gd name="T21" fmla="*/ 66 h 84"/>
                <a:gd name="T22" fmla="*/ 78 w 99"/>
                <a:gd name="T23" fmla="*/ 48 h 84"/>
                <a:gd name="T24" fmla="*/ 60 w 99"/>
                <a:gd name="T25" fmla="*/ 45 h 84"/>
                <a:gd name="T26" fmla="*/ 52 w 99"/>
                <a:gd name="T27" fmla="*/ 23 h 84"/>
                <a:gd name="T28" fmla="*/ 22 w 99"/>
                <a:gd name="T29" fmla="*/ 24 h 84"/>
                <a:gd name="T30" fmla="*/ 12 w 99"/>
                <a:gd name="T31" fmla="*/ 3 h 84"/>
                <a:gd name="T32" fmla="*/ 0 w 99"/>
                <a:gd name="T33" fmla="*/ 4 h 84"/>
                <a:gd name="T34" fmla="*/ 0 w 99"/>
                <a:gd name="T35" fmla="*/ 11 h 84"/>
                <a:gd name="T36" fmla="*/ 11 w 99"/>
                <a:gd name="T37"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4">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66" name="Freeform 10"/>
            <p:cNvSpPr>
              <a:spLocks/>
            </p:cNvSpPr>
            <p:nvPr/>
          </p:nvSpPr>
          <p:spPr bwMode="auto">
            <a:xfrm>
              <a:off x="4590" y="2068"/>
              <a:ext cx="90" cy="22"/>
            </a:xfrm>
            <a:custGeom>
              <a:avLst/>
              <a:gdLst>
                <a:gd name="T0" fmla="*/ 38 w 38"/>
                <a:gd name="T1" fmla="*/ 6 h 9"/>
                <a:gd name="T2" fmla="*/ 10 w 38"/>
                <a:gd name="T3" fmla="*/ 0 h 9"/>
                <a:gd name="T4" fmla="*/ 1 w 38"/>
                <a:gd name="T5" fmla="*/ 0 h 9"/>
                <a:gd name="T6" fmla="*/ 0 w 38"/>
                <a:gd name="T7" fmla="*/ 9 h 9"/>
                <a:gd name="T8" fmla="*/ 38 w 38"/>
                <a:gd name="T9" fmla="*/ 6 h 9"/>
              </a:gdLst>
              <a:ahLst/>
              <a:cxnLst>
                <a:cxn ang="0">
                  <a:pos x="T0" y="T1"/>
                </a:cxn>
                <a:cxn ang="0">
                  <a:pos x="T2" y="T3"/>
                </a:cxn>
                <a:cxn ang="0">
                  <a:pos x="T4" y="T5"/>
                </a:cxn>
                <a:cxn ang="0">
                  <a:pos x="T6" y="T7"/>
                </a:cxn>
                <a:cxn ang="0">
                  <a:pos x="T8" y="T9"/>
                </a:cxn>
              </a:cxnLst>
              <a:rect l="0" t="0" r="r" b="b"/>
              <a:pathLst>
                <a:path w="38" h="9">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67" name="Freeform 11"/>
            <p:cNvSpPr>
              <a:spLocks/>
            </p:cNvSpPr>
            <p:nvPr/>
          </p:nvSpPr>
          <p:spPr bwMode="auto">
            <a:xfrm>
              <a:off x="3000" y="1631"/>
              <a:ext cx="1600" cy="1531"/>
            </a:xfrm>
            <a:custGeom>
              <a:avLst/>
              <a:gdLst>
                <a:gd name="T0" fmla="*/ 669 w 677"/>
                <a:gd name="T1" fmla="*/ 175 h 648"/>
                <a:gd name="T2" fmla="*/ 485 w 677"/>
                <a:gd name="T3" fmla="*/ 89 h 648"/>
                <a:gd name="T4" fmla="*/ 381 w 677"/>
                <a:gd name="T5" fmla="*/ 36 h 648"/>
                <a:gd name="T6" fmla="*/ 307 w 677"/>
                <a:gd name="T7" fmla="*/ 0 h 648"/>
                <a:gd name="T8" fmla="*/ 207 w 677"/>
                <a:gd name="T9" fmla="*/ 44 h 648"/>
                <a:gd name="T10" fmla="*/ 195 w 677"/>
                <a:gd name="T11" fmla="*/ 49 h 648"/>
                <a:gd name="T12" fmla="*/ 195 w 677"/>
                <a:gd name="T13" fmla="*/ 51 h 648"/>
                <a:gd name="T14" fmla="*/ 100 w 677"/>
                <a:gd name="T15" fmla="*/ 94 h 648"/>
                <a:gd name="T16" fmla="*/ 0 w 677"/>
                <a:gd name="T17" fmla="*/ 140 h 648"/>
                <a:gd name="T18" fmla="*/ 0 w 677"/>
                <a:gd name="T19" fmla="*/ 642 h 648"/>
                <a:gd name="T20" fmla="*/ 82 w 677"/>
                <a:gd name="T21" fmla="*/ 640 h 648"/>
                <a:gd name="T22" fmla="*/ 201 w 677"/>
                <a:gd name="T23" fmla="*/ 644 h 648"/>
                <a:gd name="T24" fmla="*/ 236 w 677"/>
                <a:gd name="T25" fmla="*/ 644 h 648"/>
                <a:gd name="T26" fmla="*/ 407 w 677"/>
                <a:gd name="T27" fmla="*/ 644 h 648"/>
                <a:gd name="T28" fmla="*/ 455 w 677"/>
                <a:gd name="T29" fmla="*/ 648 h 648"/>
                <a:gd name="T30" fmla="*/ 548 w 677"/>
                <a:gd name="T31" fmla="*/ 638 h 648"/>
                <a:gd name="T32" fmla="*/ 632 w 677"/>
                <a:gd name="T33" fmla="*/ 643 h 648"/>
                <a:gd name="T34" fmla="*/ 677 w 677"/>
                <a:gd name="T35" fmla="*/ 178 h 648"/>
                <a:gd name="T36" fmla="*/ 669 w 677"/>
                <a:gd name="T37" fmla="*/ 175 h 648"/>
                <a:gd name="T38" fmla="*/ 669 w 677"/>
                <a:gd name="T39" fmla="*/ 17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7" h="648">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68" name="Freeform 12"/>
            <p:cNvSpPr>
              <a:spLocks/>
            </p:cNvSpPr>
            <p:nvPr/>
          </p:nvSpPr>
          <p:spPr bwMode="auto">
            <a:xfrm>
              <a:off x="3433" y="1740"/>
              <a:ext cx="560" cy="17"/>
            </a:xfrm>
            <a:custGeom>
              <a:avLst/>
              <a:gdLst>
                <a:gd name="T0" fmla="*/ 237 w 237"/>
                <a:gd name="T1" fmla="*/ 7 h 7"/>
                <a:gd name="T2" fmla="*/ 229 w 237"/>
                <a:gd name="T3" fmla="*/ 3 h 7"/>
                <a:gd name="T4" fmla="*/ 129 w 237"/>
                <a:gd name="T5" fmla="*/ 1 h 7"/>
                <a:gd name="T6" fmla="*/ 13 w 237"/>
                <a:gd name="T7" fmla="*/ 0 h 7"/>
                <a:gd name="T8" fmla="*/ 12 w 237"/>
                <a:gd name="T9" fmla="*/ 0 h 7"/>
                <a:gd name="T10" fmla="*/ 12 w 237"/>
                <a:gd name="T11" fmla="*/ 2 h 7"/>
                <a:gd name="T12" fmla="*/ 0 w 237"/>
                <a:gd name="T13" fmla="*/ 6 h 7"/>
                <a:gd name="T14" fmla="*/ 26 w 237"/>
                <a:gd name="T15" fmla="*/ 6 h 7"/>
                <a:gd name="T16" fmla="*/ 237 w 23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69" name="Freeform 13"/>
            <p:cNvSpPr>
              <a:spLocks noEditPoints="1"/>
            </p:cNvSpPr>
            <p:nvPr/>
          </p:nvSpPr>
          <p:spPr bwMode="auto">
            <a:xfrm>
              <a:off x="3000" y="1757"/>
              <a:ext cx="1640" cy="1450"/>
            </a:xfrm>
            <a:custGeom>
              <a:avLst/>
              <a:gdLst>
                <a:gd name="T0" fmla="*/ 665 w 694"/>
                <a:gd name="T1" fmla="*/ 228 h 614"/>
                <a:gd name="T2" fmla="*/ 573 w 694"/>
                <a:gd name="T3" fmla="*/ 184 h 614"/>
                <a:gd name="T4" fmla="*/ 575 w 694"/>
                <a:gd name="T5" fmla="*/ 119 h 614"/>
                <a:gd name="T6" fmla="*/ 616 w 694"/>
                <a:gd name="T7" fmla="*/ 95 h 614"/>
                <a:gd name="T8" fmla="*/ 506 w 694"/>
                <a:gd name="T9" fmla="*/ 44 h 614"/>
                <a:gd name="T10" fmla="*/ 289 w 694"/>
                <a:gd name="T11" fmla="*/ 40 h 614"/>
                <a:gd name="T12" fmla="*/ 296 w 694"/>
                <a:gd name="T13" fmla="*/ 46 h 614"/>
                <a:gd name="T14" fmla="*/ 182 w 694"/>
                <a:gd name="T15" fmla="*/ 89 h 614"/>
                <a:gd name="T16" fmla="*/ 0 w 694"/>
                <a:gd name="T17" fmla="*/ 96 h 614"/>
                <a:gd name="T18" fmla="*/ 336 w 694"/>
                <a:gd name="T19" fmla="*/ 97 h 614"/>
                <a:gd name="T20" fmla="*/ 28 w 694"/>
                <a:gd name="T21" fmla="*/ 121 h 614"/>
                <a:gd name="T22" fmla="*/ 0 w 694"/>
                <a:gd name="T23" fmla="*/ 183 h 614"/>
                <a:gd name="T24" fmla="*/ 29 w 694"/>
                <a:gd name="T25" fmla="*/ 235 h 614"/>
                <a:gd name="T26" fmla="*/ 30 w 694"/>
                <a:gd name="T27" fmla="*/ 300 h 614"/>
                <a:gd name="T28" fmla="*/ 471 w 694"/>
                <a:gd name="T29" fmla="*/ 300 h 614"/>
                <a:gd name="T30" fmla="*/ 107 w 694"/>
                <a:gd name="T31" fmla="*/ 376 h 614"/>
                <a:gd name="T32" fmla="*/ 29 w 694"/>
                <a:gd name="T33" fmla="*/ 424 h 614"/>
                <a:gd name="T34" fmla="*/ 0 w 694"/>
                <a:gd name="T35" fmla="*/ 472 h 614"/>
                <a:gd name="T36" fmla="*/ 134 w 694"/>
                <a:gd name="T37" fmla="*/ 516 h 614"/>
                <a:gd name="T38" fmla="*/ 192 w 694"/>
                <a:gd name="T39" fmla="*/ 587 h 614"/>
                <a:gd name="T40" fmla="*/ 421 w 694"/>
                <a:gd name="T41" fmla="*/ 603 h 614"/>
                <a:gd name="T42" fmla="*/ 298 w 694"/>
                <a:gd name="T43" fmla="*/ 190 h 614"/>
                <a:gd name="T44" fmla="*/ 198 w 694"/>
                <a:gd name="T45" fmla="*/ 188 h 614"/>
                <a:gd name="T46" fmla="*/ 273 w 694"/>
                <a:gd name="T47" fmla="*/ 278 h 614"/>
                <a:gd name="T48" fmla="*/ 358 w 694"/>
                <a:gd name="T49" fmla="*/ 234 h 614"/>
                <a:gd name="T50" fmla="*/ 358 w 694"/>
                <a:gd name="T51" fmla="*/ 191 h 614"/>
                <a:gd name="T52" fmla="*/ 196 w 694"/>
                <a:gd name="T53" fmla="*/ 140 h 614"/>
                <a:gd name="T54" fmla="*/ 332 w 694"/>
                <a:gd name="T55" fmla="*/ 140 h 614"/>
                <a:gd name="T56" fmla="*/ 399 w 694"/>
                <a:gd name="T57" fmla="*/ 185 h 614"/>
                <a:gd name="T58" fmla="*/ 110 w 694"/>
                <a:gd name="T59" fmla="*/ 416 h 614"/>
                <a:gd name="T60" fmla="*/ 191 w 694"/>
                <a:gd name="T61" fmla="*/ 511 h 614"/>
                <a:gd name="T62" fmla="*/ 192 w 694"/>
                <a:gd name="T63" fmla="*/ 560 h 614"/>
                <a:gd name="T64" fmla="*/ 311 w 694"/>
                <a:gd name="T65" fmla="*/ 417 h 614"/>
                <a:gd name="T66" fmla="*/ 399 w 694"/>
                <a:gd name="T67" fmla="*/ 373 h 614"/>
                <a:gd name="T68" fmla="*/ 203 w 694"/>
                <a:gd name="T69" fmla="*/ 467 h 614"/>
                <a:gd name="T70" fmla="*/ 311 w 694"/>
                <a:gd name="T71" fmla="*/ 511 h 614"/>
                <a:gd name="T72" fmla="*/ 401 w 694"/>
                <a:gd name="T73" fmla="*/ 561 h 614"/>
                <a:gd name="T74" fmla="*/ 298 w 694"/>
                <a:gd name="T75" fmla="*/ 567 h 614"/>
                <a:gd name="T76" fmla="*/ 488 w 694"/>
                <a:gd name="T77" fmla="*/ 424 h 614"/>
                <a:gd name="T78" fmla="*/ 414 w 694"/>
                <a:gd name="T79" fmla="*/ 423 h 614"/>
                <a:gd name="T80" fmla="*/ 637 w 694"/>
                <a:gd name="T81" fmla="*/ 511 h 614"/>
                <a:gd name="T82" fmla="*/ 633 w 694"/>
                <a:gd name="T83" fmla="*/ 566 h 614"/>
                <a:gd name="T84" fmla="*/ 551 w 694"/>
                <a:gd name="T85" fmla="*/ 567 h 614"/>
                <a:gd name="T86" fmla="*/ 429 w 694"/>
                <a:gd name="T87" fmla="*/ 518 h 614"/>
                <a:gd name="T88" fmla="*/ 415 w 694"/>
                <a:gd name="T89" fmla="*/ 474 h 614"/>
                <a:gd name="T90" fmla="*/ 489 w 694"/>
                <a:gd name="T91" fmla="*/ 424 h 614"/>
                <a:gd name="T92" fmla="*/ 656 w 694"/>
                <a:gd name="T93" fmla="*/ 321 h 614"/>
                <a:gd name="T94" fmla="*/ 651 w 694"/>
                <a:gd name="T95" fmla="*/ 377 h 614"/>
                <a:gd name="T96" fmla="*/ 413 w 694"/>
                <a:gd name="T97" fmla="*/ 379 h 614"/>
                <a:gd name="T98" fmla="*/ 651 w 694"/>
                <a:gd name="T99" fmla="*/ 376 h 614"/>
                <a:gd name="T100" fmla="*/ 582 w 694"/>
                <a:gd name="T101" fmla="*/ 371 h 614"/>
                <a:gd name="T102" fmla="*/ 182 w 694"/>
                <a:gd name="T103" fmla="*/ 371 h 614"/>
                <a:gd name="T104" fmla="*/ 636 w 694"/>
                <a:gd name="T105" fmla="*/ 330 h 614"/>
                <a:gd name="T106" fmla="*/ 569 w 694"/>
                <a:gd name="T107" fmla="*/ 298 h 614"/>
                <a:gd name="T108" fmla="*/ 661 w 694"/>
                <a:gd name="T109" fmla="*/ 276 h 614"/>
                <a:gd name="T110" fmla="*/ 664 w 694"/>
                <a:gd name="T111" fmla="*/ 2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4" h="61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70" name="Freeform 14"/>
            <p:cNvSpPr>
              <a:spLocks/>
            </p:cNvSpPr>
            <p:nvPr/>
          </p:nvSpPr>
          <p:spPr bwMode="auto">
            <a:xfrm>
              <a:off x="3669" y="1251"/>
              <a:ext cx="59" cy="57"/>
            </a:xfrm>
            <a:custGeom>
              <a:avLst/>
              <a:gdLst>
                <a:gd name="T0" fmla="*/ 20 w 25"/>
                <a:gd name="T1" fmla="*/ 16 h 24"/>
                <a:gd name="T2" fmla="*/ 15 w 25"/>
                <a:gd name="T3" fmla="*/ 0 h 24"/>
                <a:gd name="T4" fmla="*/ 0 w 25"/>
                <a:gd name="T5" fmla="*/ 9 h 24"/>
                <a:gd name="T6" fmla="*/ 6 w 25"/>
                <a:gd name="T7" fmla="*/ 24 h 24"/>
                <a:gd name="T8" fmla="*/ 20 w 25"/>
                <a:gd name="T9" fmla="*/ 16 h 24"/>
                <a:gd name="T10" fmla="*/ 20 w 25"/>
                <a:gd name="T11" fmla="*/ 16 h 24"/>
              </a:gdLst>
              <a:ahLst/>
              <a:cxnLst>
                <a:cxn ang="0">
                  <a:pos x="T0" y="T1"/>
                </a:cxn>
                <a:cxn ang="0">
                  <a:pos x="T2" y="T3"/>
                </a:cxn>
                <a:cxn ang="0">
                  <a:pos x="T4" y="T5"/>
                </a:cxn>
                <a:cxn ang="0">
                  <a:pos x="T6" y="T7"/>
                </a:cxn>
                <a:cxn ang="0">
                  <a:pos x="T8" y="T9"/>
                </a:cxn>
                <a:cxn ang="0">
                  <a:pos x="T10" y="T11"/>
                </a:cxn>
              </a:cxnLst>
              <a:rect l="0" t="0" r="r" b="b"/>
              <a:pathLst>
                <a:path w="25" h="24">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71" name="Freeform 15"/>
            <p:cNvSpPr>
              <a:spLocks/>
            </p:cNvSpPr>
            <p:nvPr/>
          </p:nvSpPr>
          <p:spPr bwMode="auto">
            <a:xfrm>
              <a:off x="3605" y="1256"/>
              <a:ext cx="274" cy="302"/>
            </a:xfrm>
            <a:custGeom>
              <a:avLst/>
              <a:gdLst>
                <a:gd name="T0" fmla="*/ 86 w 116"/>
                <a:gd name="T1" fmla="*/ 36 h 128"/>
                <a:gd name="T2" fmla="*/ 35 w 116"/>
                <a:gd name="T3" fmla="*/ 11 h 128"/>
                <a:gd name="T4" fmla="*/ 7 w 116"/>
                <a:gd name="T5" fmla="*/ 59 h 128"/>
                <a:gd name="T6" fmla="*/ 31 w 116"/>
                <a:gd name="T7" fmla="*/ 93 h 128"/>
                <a:gd name="T8" fmla="*/ 10 w 116"/>
                <a:gd name="T9" fmla="*/ 120 h 128"/>
                <a:gd name="T10" fmla="*/ 116 w 116"/>
                <a:gd name="T11" fmla="*/ 84 h 128"/>
                <a:gd name="T12" fmla="*/ 86 w 116"/>
                <a:gd name="T13" fmla="*/ 76 h 128"/>
                <a:gd name="T14" fmla="*/ 86 w 116"/>
                <a:gd name="T15" fmla="*/ 3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8">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72" name="Freeform 16"/>
            <p:cNvSpPr>
              <a:spLocks/>
            </p:cNvSpPr>
            <p:nvPr/>
          </p:nvSpPr>
          <p:spPr bwMode="auto">
            <a:xfrm>
              <a:off x="3631" y="1454"/>
              <a:ext cx="248" cy="109"/>
            </a:xfrm>
            <a:custGeom>
              <a:avLst/>
              <a:gdLst>
                <a:gd name="T0" fmla="*/ 105 w 105"/>
                <a:gd name="T1" fmla="*/ 0 h 46"/>
                <a:gd name="T2" fmla="*/ 49 w 105"/>
                <a:gd name="T3" fmla="*/ 11 h 46"/>
                <a:gd name="T4" fmla="*/ 0 w 105"/>
                <a:gd name="T5" fmla="*/ 33 h 46"/>
                <a:gd name="T6" fmla="*/ 56 w 105"/>
                <a:gd name="T7" fmla="*/ 36 h 46"/>
                <a:gd name="T8" fmla="*/ 105 w 105"/>
                <a:gd name="T9" fmla="*/ 0 h 46"/>
              </a:gdLst>
              <a:ahLst/>
              <a:cxnLst>
                <a:cxn ang="0">
                  <a:pos x="T0" y="T1"/>
                </a:cxn>
                <a:cxn ang="0">
                  <a:pos x="T2" y="T3"/>
                </a:cxn>
                <a:cxn ang="0">
                  <a:pos x="T4" y="T5"/>
                </a:cxn>
                <a:cxn ang="0">
                  <a:pos x="T6" y="T7"/>
                </a:cxn>
                <a:cxn ang="0">
                  <a:pos x="T8" y="T9"/>
                </a:cxn>
              </a:cxnLst>
              <a:rect l="0" t="0" r="r" b="b"/>
              <a:pathLst>
                <a:path w="105" h="46">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73" name="Freeform 17"/>
            <p:cNvSpPr>
              <a:spLocks/>
            </p:cNvSpPr>
            <p:nvPr/>
          </p:nvSpPr>
          <p:spPr bwMode="auto">
            <a:xfrm>
              <a:off x="3733" y="1483"/>
              <a:ext cx="68" cy="37"/>
            </a:xfrm>
            <a:custGeom>
              <a:avLst/>
              <a:gdLst>
                <a:gd name="T0" fmla="*/ 0 w 29"/>
                <a:gd name="T1" fmla="*/ 9 h 16"/>
                <a:gd name="T2" fmla="*/ 27 w 29"/>
                <a:gd name="T3" fmla="*/ 1 h 16"/>
                <a:gd name="T4" fmla="*/ 17 w 29"/>
                <a:gd name="T5" fmla="*/ 16 h 16"/>
                <a:gd name="T6" fmla="*/ 0 w 29"/>
                <a:gd name="T7" fmla="*/ 9 h 16"/>
              </a:gdLst>
              <a:ahLst/>
              <a:cxnLst>
                <a:cxn ang="0">
                  <a:pos x="T0" y="T1"/>
                </a:cxn>
                <a:cxn ang="0">
                  <a:pos x="T2" y="T3"/>
                </a:cxn>
                <a:cxn ang="0">
                  <a:pos x="T4" y="T5"/>
                </a:cxn>
                <a:cxn ang="0">
                  <a:pos x="T6" y="T7"/>
                </a:cxn>
              </a:cxnLst>
              <a:rect l="0" t="0" r="r" b="b"/>
              <a:pathLst>
                <a:path w="29" h="16">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74" name="Freeform 18"/>
            <p:cNvSpPr>
              <a:spLocks/>
            </p:cNvSpPr>
            <p:nvPr/>
          </p:nvSpPr>
          <p:spPr bwMode="auto">
            <a:xfrm>
              <a:off x="3414" y="1116"/>
              <a:ext cx="605" cy="584"/>
            </a:xfrm>
            <a:custGeom>
              <a:avLst/>
              <a:gdLst>
                <a:gd name="T0" fmla="*/ 42 w 605"/>
                <a:gd name="T1" fmla="*/ 582 h 584"/>
                <a:gd name="T2" fmla="*/ 66 w 605"/>
                <a:gd name="T3" fmla="*/ 570 h 584"/>
                <a:gd name="T4" fmla="*/ 57 w 605"/>
                <a:gd name="T5" fmla="*/ 485 h 584"/>
                <a:gd name="T6" fmla="*/ 31 w 605"/>
                <a:gd name="T7" fmla="*/ 227 h 584"/>
                <a:gd name="T8" fmla="*/ 298 w 605"/>
                <a:gd name="T9" fmla="*/ 38 h 584"/>
                <a:gd name="T10" fmla="*/ 565 w 605"/>
                <a:gd name="T11" fmla="*/ 215 h 584"/>
                <a:gd name="T12" fmla="*/ 550 w 605"/>
                <a:gd name="T13" fmla="*/ 492 h 584"/>
                <a:gd name="T14" fmla="*/ 546 w 605"/>
                <a:gd name="T15" fmla="*/ 570 h 584"/>
                <a:gd name="T16" fmla="*/ 579 w 605"/>
                <a:gd name="T17" fmla="*/ 584 h 584"/>
                <a:gd name="T18" fmla="*/ 586 w 605"/>
                <a:gd name="T19" fmla="*/ 511 h 584"/>
                <a:gd name="T20" fmla="*/ 605 w 605"/>
                <a:gd name="T21" fmla="*/ 196 h 584"/>
                <a:gd name="T22" fmla="*/ 295 w 605"/>
                <a:gd name="T23" fmla="*/ 0 h 584"/>
                <a:gd name="T24" fmla="*/ 0 w 605"/>
                <a:gd name="T25" fmla="*/ 218 h 584"/>
                <a:gd name="T26" fmla="*/ 33 w 605"/>
                <a:gd name="T27" fmla="*/ 496 h 584"/>
                <a:gd name="T28" fmla="*/ 42 w 605"/>
                <a:gd name="T29" fmla="*/ 582 h 584"/>
                <a:gd name="T30" fmla="*/ 42 w 605"/>
                <a:gd name="T31" fmla="*/ 582 h 584"/>
                <a:gd name="T32" fmla="*/ 42 w 605"/>
                <a:gd name="T33" fmla="*/ 58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84">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75" name="Freeform 19"/>
            <p:cNvSpPr>
              <a:spLocks/>
            </p:cNvSpPr>
            <p:nvPr/>
          </p:nvSpPr>
          <p:spPr bwMode="auto">
            <a:xfrm>
              <a:off x="3461" y="2565"/>
              <a:ext cx="503" cy="578"/>
            </a:xfrm>
            <a:custGeom>
              <a:avLst/>
              <a:gdLst>
                <a:gd name="T0" fmla="*/ 0 w 213"/>
                <a:gd name="T1" fmla="*/ 0 h 245"/>
                <a:gd name="T2" fmla="*/ 6 w 213"/>
                <a:gd name="T3" fmla="*/ 245 h 245"/>
                <a:gd name="T4" fmla="*/ 40 w 213"/>
                <a:gd name="T5" fmla="*/ 245 h 245"/>
                <a:gd name="T6" fmla="*/ 210 w 213"/>
                <a:gd name="T7" fmla="*/ 245 h 245"/>
                <a:gd name="T8" fmla="*/ 213 w 213"/>
                <a:gd name="T9" fmla="*/ 245 h 245"/>
                <a:gd name="T10" fmla="*/ 208 w 213"/>
                <a:gd name="T11" fmla="*/ 7 h 245"/>
                <a:gd name="T12" fmla="*/ 0 w 213"/>
                <a:gd name="T13" fmla="*/ 0 h 245"/>
                <a:gd name="T14" fmla="*/ 0 w 213"/>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45">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76" name="Freeform 20"/>
            <p:cNvSpPr>
              <a:spLocks/>
            </p:cNvSpPr>
            <p:nvPr/>
          </p:nvSpPr>
          <p:spPr bwMode="auto">
            <a:xfrm>
              <a:off x="3695" y="2567"/>
              <a:ext cx="33" cy="576"/>
            </a:xfrm>
            <a:custGeom>
              <a:avLst/>
              <a:gdLst>
                <a:gd name="T0" fmla="*/ 0 w 14"/>
                <a:gd name="T1" fmla="*/ 0 h 244"/>
                <a:gd name="T2" fmla="*/ 6 w 14"/>
                <a:gd name="T3" fmla="*/ 244 h 244"/>
                <a:gd name="T4" fmla="*/ 14 w 14"/>
                <a:gd name="T5" fmla="*/ 244 h 244"/>
                <a:gd name="T6" fmla="*/ 11 w 14"/>
                <a:gd name="T7" fmla="*/ 1 h 244"/>
                <a:gd name="T8" fmla="*/ 0 w 14"/>
                <a:gd name="T9" fmla="*/ 0 h 244"/>
              </a:gdLst>
              <a:ahLst/>
              <a:cxnLst>
                <a:cxn ang="0">
                  <a:pos x="T0" y="T1"/>
                </a:cxn>
                <a:cxn ang="0">
                  <a:pos x="T2" y="T3"/>
                </a:cxn>
                <a:cxn ang="0">
                  <a:pos x="T4" y="T5"/>
                </a:cxn>
                <a:cxn ang="0">
                  <a:pos x="T6" y="T7"/>
                </a:cxn>
                <a:cxn ang="0">
                  <a:pos x="T8" y="T9"/>
                </a:cxn>
              </a:cxnLst>
              <a:rect l="0" t="0" r="r" b="b"/>
              <a:pathLst>
                <a:path w="14" h="244">
                  <a:moveTo>
                    <a:pt x="0" y="0"/>
                  </a:moveTo>
                  <a:cubicBezTo>
                    <a:pt x="6" y="244"/>
                    <a:pt x="6" y="244"/>
                    <a:pt x="6" y="244"/>
                  </a:cubicBezTo>
                  <a:cubicBezTo>
                    <a:pt x="8" y="244"/>
                    <a:pt x="11" y="244"/>
                    <a:pt x="14" y="244"/>
                  </a:cubicBezTo>
                  <a:cubicBezTo>
                    <a:pt x="11" y="1"/>
                    <a:pt x="11" y="1"/>
                    <a:pt x="11" y="1"/>
                  </a:cubicBezTo>
                  <a:lnTo>
                    <a:pt x="0"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77" name="Freeform 21"/>
            <p:cNvSpPr>
              <a:spLocks/>
            </p:cNvSpPr>
            <p:nvPr/>
          </p:nvSpPr>
          <p:spPr bwMode="auto">
            <a:xfrm>
              <a:off x="3095" y="2076"/>
              <a:ext cx="357" cy="356"/>
            </a:xfrm>
            <a:custGeom>
              <a:avLst/>
              <a:gdLst>
                <a:gd name="T0" fmla="*/ 0 w 357"/>
                <a:gd name="T1" fmla="*/ 0 h 356"/>
                <a:gd name="T2" fmla="*/ 21 w 357"/>
                <a:gd name="T3" fmla="*/ 356 h 356"/>
                <a:gd name="T4" fmla="*/ 357 w 357"/>
                <a:gd name="T5" fmla="*/ 356 h 356"/>
                <a:gd name="T6" fmla="*/ 343 w 357"/>
                <a:gd name="T7" fmla="*/ 11 h 356"/>
                <a:gd name="T8" fmla="*/ 0 w 357"/>
                <a:gd name="T9" fmla="*/ 0 h 356"/>
                <a:gd name="T10" fmla="*/ 0 w 357"/>
                <a:gd name="T11" fmla="*/ 0 h 356"/>
                <a:gd name="T12" fmla="*/ 0 w 357"/>
                <a:gd name="T13" fmla="*/ 0 h 356"/>
                <a:gd name="T14" fmla="*/ 0 w 357"/>
                <a:gd name="T15" fmla="*/ 0 h 356"/>
                <a:gd name="T16" fmla="*/ 0 w 357"/>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356">
                  <a:moveTo>
                    <a:pt x="0" y="0"/>
                  </a:moveTo>
                  <a:lnTo>
                    <a:pt x="21" y="356"/>
                  </a:lnTo>
                  <a:lnTo>
                    <a:pt x="357" y="356"/>
                  </a:lnTo>
                  <a:lnTo>
                    <a:pt x="343" y="11"/>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78" name="Freeform 22"/>
            <p:cNvSpPr>
              <a:spLocks/>
            </p:cNvSpPr>
            <p:nvPr/>
          </p:nvSpPr>
          <p:spPr bwMode="auto">
            <a:xfrm>
              <a:off x="3969" y="2076"/>
              <a:ext cx="355" cy="356"/>
            </a:xfrm>
            <a:custGeom>
              <a:avLst/>
              <a:gdLst>
                <a:gd name="T0" fmla="*/ 0 w 355"/>
                <a:gd name="T1" fmla="*/ 0 h 356"/>
                <a:gd name="T2" fmla="*/ 12 w 355"/>
                <a:gd name="T3" fmla="*/ 356 h 356"/>
                <a:gd name="T4" fmla="*/ 355 w 355"/>
                <a:gd name="T5" fmla="*/ 356 h 356"/>
                <a:gd name="T6" fmla="*/ 347 w 355"/>
                <a:gd name="T7" fmla="*/ 0 h 356"/>
                <a:gd name="T8" fmla="*/ 0 w 355"/>
                <a:gd name="T9" fmla="*/ 0 h 356"/>
                <a:gd name="T10" fmla="*/ 0 w 355"/>
                <a:gd name="T11" fmla="*/ 0 h 356"/>
                <a:gd name="T12" fmla="*/ 0 w 355"/>
                <a:gd name="T13" fmla="*/ 0 h 356"/>
                <a:gd name="T14" fmla="*/ 0 w 355"/>
                <a:gd name="T15" fmla="*/ 0 h 356"/>
                <a:gd name="T16" fmla="*/ 0 w 355"/>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356">
                  <a:moveTo>
                    <a:pt x="0" y="0"/>
                  </a:moveTo>
                  <a:lnTo>
                    <a:pt x="12" y="356"/>
                  </a:lnTo>
                  <a:lnTo>
                    <a:pt x="355" y="356"/>
                  </a:lnTo>
                  <a:lnTo>
                    <a:pt x="347" y="0"/>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79" name="Freeform 23"/>
            <p:cNvSpPr>
              <a:spLocks noEditPoints="1"/>
            </p:cNvSpPr>
            <p:nvPr/>
          </p:nvSpPr>
          <p:spPr bwMode="auto">
            <a:xfrm>
              <a:off x="3000" y="1608"/>
              <a:ext cx="1635" cy="479"/>
            </a:xfrm>
            <a:custGeom>
              <a:avLst/>
              <a:gdLst>
                <a:gd name="T0" fmla="*/ 310 w 692"/>
                <a:gd name="T1" fmla="*/ 0 h 203"/>
                <a:gd name="T2" fmla="*/ 310 w 692"/>
                <a:gd name="T3" fmla="*/ 0 h 203"/>
                <a:gd name="T4" fmla="*/ 310 w 692"/>
                <a:gd name="T5" fmla="*/ 0 h 203"/>
                <a:gd name="T6" fmla="*/ 310 w 692"/>
                <a:gd name="T7" fmla="*/ 0 h 203"/>
                <a:gd name="T8" fmla="*/ 310 w 692"/>
                <a:gd name="T9" fmla="*/ 0 h 203"/>
                <a:gd name="T10" fmla="*/ 251 w 692"/>
                <a:gd name="T11" fmla="*/ 25 h 203"/>
                <a:gd name="T12" fmla="*/ 15 w 692"/>
                <a:gd name="T13" fmla="*/ 131 h 203"/>
                <a:gd name="T14" fmla="*/ 0 w 692"/>
                <a:gd name="T15" fmla="*/ 138 h 203"/>
                <a:gd name="T16" fmla="*/ 0 w 692"/>
                <a:gd name="T17" fmla="*/ 157 h 203"/>
                <a:gd name="T18" fmla="*/ 115 w 692"/>
                <a:gd name="T19" fmla="*/ 105 h 203"/>
                <a:gd name="T20" fmla="*/ 308 w 692"/>
                <a:gd name="T21" fmla="*/ 16 h 203"/>
                <a:gd name="T22" fmla="*/ 309 w 692"/>
                <a:gd name="T23" fmla="*/ 9 h 203"/>
                <a:gd name="T24" fmla="*/ 309 w 692"/>
                <a:gd name="T25" fmla="*/ 7 h 203"/>
                <a:gd name="T26" fmla="*/ 309 w 692"/>
                <a:gd name="T27" fmla="*/ 9 h 203"/>
                <a:gd name="T28" fmla="*/ 309 w 692"/>
                <a:gd name="T29" fmla="*/ 9 h 203"/>
                <a:gd name="T30" fmla="*/ 308 w 692"/>
                <a:gd name="T31" fmla="*/ 16 h 203"/>
                <a:gd name="T32" fmla="*/ 321 w 692"/>
                <a:gd name="T33" fmla="*/ 21 h 203"/>
                <a:gd name="T34" fmla="*/ 538 w 692"/>
                <a:gd name="T35" fmla="*/ 131 h 203"/>
                <a:gd name="T36" fmla="*/ 674 w 692"/>
                <a:gd name="T37" fmla="*/ 194 h 203"/>
                <a:gd name="T38" fmla="*/ 674 w 692"/>
                <a:gd name="T39" fmla="*/ 194 h 203"/>
                <a:gd name="T40" fmla="*/ 692 w 692"/>
                <a:gd name="T41" fmla="*/ 203 h 203"/>
                <a:gd name="T42" fmla="*/ 692 w 692"/>
                <a:gd name="T43" fmla="*/ 184 h 203"/>
                <a:gd name="T44" fmla="*/ 310 w 692"/>
                <a:gd name="T45" fmla="*/ 0 h 203"/>
                <a:gd name="T46" fmla="*/ 193 w 692"/>
                <a:gd name="T47" fmla="*/ 56 h 203"/>
                <a:gd name="T48" fmla="*/ 193 w 692"/>
                <a:gd name="T49" fmla="*/ 57 h 203"/>
                <a:gd name="T50" fmla="*/ 193 w 692"/>
                <a:gd name="T51" fmla="*/ 57 h 203"/>
                <a:gd name="T52" fmla="*/ 193 w 692"/>
                <a:gd name="T53" fmla="*/ 56 h 203"/>
                <a:gd name="T54" fmla="*/ 198 w 692"/>
                <a:gd name="T55" fmla="*/ 54 h 203"/>
                <a:gd name="T56" fmla="*/ 193 w 692"/>
                <a:gd name="T57" fmla="*/ 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203">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80" name="Freeform 24"/>
            <p:cNvSpPr>
              <a:spLocks/>
            </p:cNvSpPr>
            <p:nvPr/>
          </p:nvSpPr>
          <p:spPr bwMode="auto">
            <a:xfrm>
              <a:off x="3473" y="3143"/>
              <a:ext cx="491" cy="12"/>
            </a:xfrm>
            <a:custGeom>
              <a:avLst/>
              <a:gdLst>
                <a:gd name="T0" fmla="*/ 34 w 208"/>
                <a:gd name="T1" fmla="*/ 0 h 5"/>
                <a:gd name="T2" fmla="*/ 0 w 208"/>
                <a:gd name="T3" fmla="*/ 0 h 5"/>
                <a:gd name="T4" fmla="*/ 0 w 208"/>
                <a:gd name="T5" fmla="*/ 5 h 5"/>
                <a:gd name="T6" fmla="*/ 36 w 208"/>
                <a:gd name="T7" fmla="*/ 5 h 5"/>
                <a:gd name="T8" fmla="*/ 208 w 208"/>
                <a:gd name="T9" fmla="*/ 4 h 5"/>
                <a:gd name="T10" fmla="*/ 208 w 208"/>
                <a:gd name="T11" fmla="*/ 0 h 5"/>
                <a:gd name="T12" fmla="*/ 205 w 208"/>
                <a:gd name="T13" fmla="*/ 0 h 5"/>
                <a:gd name="T14" fmla="*/ 34 w 20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grpSp>
      <p:grpSp>
        <p:nvGrpSpPr>
          <p:cNvPr id="81" name="Group 33"/>
          <p:cNvGrpSpPr>
            <a:grpSpLocks noChangeAspect="1"/>
          </p:cNvGrpSpPr>
          <p:nvPr/>
        </p:nvGrpSpPr>
        <p:grpSpPr bwMode="auto">
          <a:xfrm>
            <a:off x="1714988" y="4544219"/>
            <a:ext cx="1873268" cy="2324202"/>
            <a:chOff x="3359" y="1523"/>
            <a:chExt cx="943" cy="1170"/>
          </a:xfrm>
        </p:grpSpPr>
        <p:sp>
          <p:nvSpPr>
            <p:cNvPr id="82" name="Freeform 34"/>
            <p:cNvSpPr>
              <a:spLocks/>
            </p:cNvSpPr>
            <p:nvPr/>
          </p:nvSpPr>
          <p:spPr bwMode="auto">
            <a:xfrm>
              <a:off x="3359" y="1523"/>
              <a:ext cx="943" cy="922"/>
            </a:xfrm>
            <a:custGeom>
              <a:avLst/>
              <a:gdLst>
                <a:gd name="T0" fmla="*/ 213 w 399"/>
                <a:gd name="T1" fmla="*/ 385 h 390"/>
                <a:gd name="T2" fmla="*/ 369 w 399"/>
                <a:gd name="T3" fmla="*/ 198 h 390"/>
                <a:gd name="T4" fmla="*/ 63 w 399"/>
                <a:gd name="T5" fmla="*/ 117 h 390"/>
                <a:gd name="T6" fmla="*/ 213 w 399"/>
                <a:gd name="T7" fmla="*/ 385 h 390"/>
              </a:gdLst>
              <a:ahLst/>
              <a:cxnLst>
                <a:cxn ang="0">
                  <a:pos x="T0" y="T1"/>
                </a:cxn>
                <a:cxn ang="0">
                  <a:pos x="T2" y="T3"/>
                </a:cxn>
                <a:cxn ang="0">
                  <a:pos x="T4" y="T5"/>
                </a:cxn>
                <a:cxn ang="0">
                  <a:pos x="T6" y="T7"/>
                </a:cxn>
              </a:cxnLst>
              <a:rect l="0" t="0" r="r" b="b"/>
              <a:pathLst>
                <a:path w="399" h="39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83" name="Freeform 35"/>
            <p:cNvSpPr>
              <a:spLocks/>
            </p:cNvSpPr>
            <p:nvPr/>
          </p:nvSpPr>
          <p:spPr bwMode="auto">
            <a:xfrm>
              <a:off x="3565" y="1904"/>
              <a:ext cx="562" cy="789"/>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84" name="Freeform 36"/>
            <p:cNvSpPr>
              <a:spLocks/>
            </p:cNvSpPr>
            <p:nvPr/>
          </p:nvSpPr>
          <p:spPr bwMode="auto">
            <a:xfrm>
              <a:off x="3553" y="1620"/>
              <a:ext cx="596" cy="192"/>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85" name="Freeform 37"/>
            <p:cNvSpPr>
              <a:spLocks/>
            </p:cNvSpPr>
            <p:nvPr/>
          </p:nvSpPr>
          <p:spPr bwMode="auto">
            <a:xfrm>
              <a:off x="3407" y="1788"/>
              <a:ext cx="305" cy="661"/>
            </a:xfrm>
            <a:custGeom>
              <a:avLst/>
              <a:gdLst>
                <a:gd name="T0" fmla="*/ 92 w 129"/>
                <a:gd name="T1" fmla="*/ 257 h 280"/>
                <a:gd name="T2" fmla="*/ 89 w 129"/>
                <a:gd name="T3" fmla="*/ 220 h 280"/>
                <a:gd name="T4" fmla="*/ 50 w 129"/>
                <a:gd name="T5" fmla="*/ 234 h 280"/>
                <a:gd name="T6" fmla="*/ 64 w 129"/>
                <a:gd name="T7" fmla="*/ 186 h 280"/>
                <a:gd name="T8" fmla="*/ 30 w 129"/>
                <a:gd name="T9" fmla="*/ 184 h 280"/>
                <a:gd name="T10" fmla="*/ 45 w 129"/>
                <a:gd name="T11" fmla="*/ 146 h 280"/>
                <a:gd name="T12" fmla="*/ 11 w 129"/>
                <a:gd name="T13" fmla="*/ 133 h 280"/>
                <a:gd name="T14" fmla="*/ 48 w 129"/>
                <a:gd name="T15" fmla="*/ 104 h 280"/>
                <a:gd name="T16" fmla="*/ 16 w 129"/>
                <a:gd name="T17" fmla="*/ 82 h 280"/>
                <a:gd name="T18" fmla="*/ 45 w 129"/>
                <a:gd name="T19" fmla="*/ 64 h 280"/>
                <a:gd name="T20" fmla="*/ 28 w 129"/>
                <a:gd name="T21" fmla="*/ 35 h 280"/>
                <a:gd name="T22" fmla="*/ 47 w 129"/>
                <a:gd name="T23" fmla="*/ 15 h 280"/>
                <a:gd name="T24" fmla="*/ 72 w 129"/>
                <a:gd name="T25" fmla="*/ 8 h 280"/>
                <a:gd name="T26" fmla="*/ 23 w 129"/>
                <a:gd name="T27" fmla="*/ 25 h 280"/>
                <a:gd name="T28" fmla="*/ 35 w 129"/>
                <a:gd name="T29" fmla="*/ 62 h 280"/>
                <a:gd name="T30" fmla="*/ 8 w 129"/>
                <a:gd name="T31" fmla="*/ 84 h 280"/>
                <a:gd name="T32" fmla="*/ 34 w 129"/>
                <a:gd name="T33" fmla="*/ 106 h 280"/>
                <a:gd name="T34" fmla="*/ 1 w 129"/>
                <a:gd name="T35" fmla="*/ 140 h 280"/>
                <a:gd name="T36" fmla="*/ 34 w 129"/>
                <a:gd name="T37" fmla="*/ 154 h 280"/>
                <a:gd name="T38" fmla="*/ 22 w 129"/>
                <a:gd name="T39" fmla="*/ 187 h 280"/>
                <a:gd name="T40" fmla="*/ 53 w 129"/>
                <a:gd name="T41" fmla="*/ 190 h 280"/>
                <a:gd name="T42" fmla="*/ 41 w 129"/>
                <a:gd name="T43" fmla="*/ 237 h 280"/>
                <a:gd name="T44" fmla="*/ 80 w 129"/>
                <a:gd name="T45" fmla="*/ 231 h 280"/>
                <a:gd name="T46" fmla="*/ 100 w 129"/>
                <a:gd name="T47" fmla="*/ 273 h 280"/>
                <a:gd name="T48" fmla="*/ 129 w 129"/>
                <a:gd name="T49" fmla="*/ 249 h 280"/>
                <a:gd name="T50" fmla="*/ 92 w 129"/>
                <a:gd name="T51" fmla="*/ 25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28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86" name="Freeform 38"/>
            <p:cNvSpPr>
              <a:spLocks/>
            </p:cNvSpPr>
            <p:nvPr/>
          </p:nvSpPr>
          <p:spPr bwMode="auto">
            <a:xfrm>
              <a:off x="3884" y="1779"/>
              <a:ext cx="392" cy="666"/>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grpSp>
      <p:grpSp>
        <p:nvGrpSpPr>
          <p:cNvPr id="87" name="Group 43"/>
          <p:cNvGrpSpPr>
            <a:grpSpLocks noChangeAspect="1"/>
          </p:cNvGrpSpPr>
          <p:nvPr/>
        </p:nvGrpSpPr>
        <p:grpSpPr bwMode="auto">
          <a:xfrm>
            <a:off x="1168399" y="5011046"/>
            <a:ext cx="1497013" cy="1857375"/>
            <a:chOff x="3367" y="1523"/>
            <a:chExt cx="943" cy="1170"/>
          </a:xfrm>
        </p:grpSpPr>
        <p:sp>
          <p:nvSpPr>
            <p:cNvPr id="88"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89"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90"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91"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92"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93"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grpSp>
      <p:grpSp>
        <p:nvGrpSpPr>
          <p:cNvPr id="94" name="Group 93"/>
          <p:cNvGrpSpPr/>
          <p:nvPr/>
        </p:nvGrpSpPr>
        <p:grpSpPr>
          <a:xfrm>
            <a:off x="-21971" y="4350236"/>
            <a:ext cx="1696783" cy="2518186"/>
            <a:chOff x="-3496" y="4350236"/>
            <a:chExt cx="1696783" cy="2518186"/>
          </a:xfrm>
        </p:grpSpPr>
        <p:sp>
          <p:nvSpPr>
            <p:cNvPr id="95" name="Freeform 34"/>
            <p:cNvSpPr>
              <a:spLocks/>
            </p:cNvSpPr>
            <p:nvPr/>
          </p:nvSpPr>
          <p:spPr bwMode="auto">
            <a:xfrm>
              <a:off x="-1588" y="4440962"/>
              <a:ext cx="1615212" cy="1820141"/>
            </a:xfrm>
            <a:custGeom>
              <a:avLst/>
              <a:gdLst/>
              <a:ahLst/>
              <a:cxnLst/>
              <a:rect l="l" t="t" r="r" b="b"/>
              <a:pathLst>
                <a:path w="1615212" h="1820141">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96" name="Freeform 35"/>
            <p:cNvSpPr>
              <a:spLocks/>
            </p:cNvSpPr>
            <p:nvPr/>
          </p:nvSpPr>
          <p:spPr bwMode="auto">
            <a:xfrm>
              <a:off x="24666" y="5016746"/>
              <a:ext cx="1318938" cy="1851676"/>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97" name="Freeform 36"/>
            <p:cNvSpPr>
              <a:spLocks/>
            </p:cNvSpPr>
            <p:nvPr/>
          </p:nvSpPr>
          <p:spPr bwMode="auto">
            <a:xfrm>
              <a:off x="-3496" y="4350236"/>
              <a:ext cx="1398732" cy="450598"/>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98" name="Freeform 38"/>
            <p:cNvSpPr>
              <a:spLocks/>
            </p:cNvSpPr>
            <p:nvPr/>
          </p:nvSpPr>
          <p:spPr bwMode="auto">
            <a:xfrm>
              <a:off x="773316" y="4723387"/>
              <a:ext cx="919971" cy="1563012"/>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grpSp>
      <p:grpSp>
        <p:nvGrpSpPr>
          <p:cNvPr id="99" name="Group 43"/>
          <p:cNvGrpSpPr>
            <a:grpSpLocks noChangeAspect="1"/>
          </p:cNvGrpSpPr>
          <p:nvPr/>
        </p:nvGrpSpPr>
        <p:grpSpPr bwMode="auto">
          <a:xfrm>
            <a:off x="2911336" y="4572470"/>
            <a:ext cx="1850498" cy="2295951"/>
            <a:chOff x="3367" y="1523"/>
            <a:chExt cx="943" cy="1170"/>
          </a:xfrm>
        </p:grpSpPr>
        <p:sp>
          <p:nvSpPr>
            <p:cNvPr id="100"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01"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02"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03"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04"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05"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grpSp>
      <p:grpSp>
        <p:nvGrpSpPr>
          <p:cNvPr id="106" name="Group 105"/>
          <p:cNvGrpSpPr/>
          <p:nvPr/>
        </p:nvGrpSpPr>
        <p:grpSpPr>
          <a:xfrm rot="1576354">
            <a:off x="11125791" y="2895976"/>
            <a:ext cx="1030189" cy="1170315"/>
            <a:chOff x="11036616" y="1071278"/>
            <a:chExt cx="1030189" cy="1170315"/>
          </a:xfrm>
        </p:grpSpPr>
        <p:sp>
          <p:nvSpPr>
            <p:cNvPr id="107"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08"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09"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10"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11"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12"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13"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14"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grpSp>
      <p:sp>
        <p:nvSpPr>
          <p:cNvPr id="115" name="Freeform 8"/>
          <p:cNvSpPr>
            <a:spLocks/>
          </p:cNvSpPr>
          <p:nvPr/>
        </p:nvSpPr>
        <p:spPr bwMode="auto">
          <a:xfrm>
            <a:off x="4042661" y="5351893"/>
            <a:ext cx="349250" cy="223837"/>
          </a:xfrm>
          <a:custGeom>
            <a:avLst/>
            <a:gdLst>
              <a:gd name="T0" fmla="*/ 0 w 93"/>
              <a:gd name="T1" fmla="*/ 10 h 60"/>
              <a:gd name="T2" fmla="*/ 87 w 93"/>
              <a:gd name="T3" fmla="*/ 60 h 60"/>
              <a:gd name="T4" fmla="*/ 93 w 93"/>
              <a:gd name="T5" fmla="*/ 49 h 60"/>
              <a:gd name="T6" fmla="*/ 6 w 93"/>
              <a:gd name="T7" fmla="*/ 0 h 60"/>
              <a:gd name="T8" fmla="*/ 0 w 93"/>
              <a:gd name="T9" fmla="*/ 10 h 60"/>
            </a:gdLst>
            <a:ahLst/>
            <a:cxnLst>
              <a:cxn ang="0">
                <a:pos x="T0" y="T1"/>
              </a:cxn>
              <a:cxn ang="0">
                <a:pos x="T2" y="T3"/>
              </a:cxn>
              <a:cxn ang="0">
                <a:pos x="T4" y="T5"/>
              </a:cxn>
              <a:cxn ang="0">
                <a:pos x="T6" y="T7"/>
              </a:cxn>
              <a:cxn ang="0">
                <a:pos x="T8" y="T9"/>
              </a:cxn>
            </a:cxnLst>
            <a:rect l="0" t="0" r="r" b="b"/>
            <a:pathLst>
              <a:path w="93" h="6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16" name="Freeform 115"/>
          <p:cNvSpPr/>
          <p:nvPr/>
        </p:nvSpPr>
        <p:spPr>
          <a:xfrm>
            <a:off x="-28233" y="3533670"/>
            <a:ext cx="12139450" cy="3029936"/>
          </a:xfrm>
          <a:custGeom>
            <a:avLst/>
            <a:gdLst>
              <a:gd name="connsiteX0" fmla="*/ 0 w 13022318"/>
              <a:gd name="connsiteY0" fmla="*/ 0 h 3162094"/>
              <a:gd name="connsiteX1" fmla="*/ 7662042 w 13022318"/>
              <a:gd name="connsiteY1" fmla="*/ 3137338 h 3162094"/>
              <a:gd name="connsiteX2" fmla="*/ 12328635 w 13022318"/>
              <a:gd name="connsiteY2" fmla="*/ 1450427 h 3162094"/>
              <a:gd name="connsiteX3" fmla="*/ 13022318 w 13022318"/>
              <a:gd name="connsiteY3" fmla="*/ 1166648 h 3162094"/>
              <a:gd name="connsiteX0" fmla="*/ 0 w 12328635"/>
              <a:gd name="connsiteY0" fmla="*/ 0 h 3162094"/>
              <a:gd name="connsiteX1" fmla="*/ 7662042 w 12328635"/>
              <a:gd name="connsiteY1" fmla="*/ 3137338 h 3162094"/>
              <a:gd name="connsiteX2" fmla="*/ 12328635 w 12328635"/>
              <a:gd name="connsiteY2" fmla="*/ 1450427 h 3162094"/>
              <a:gd name="connsiteX0" fmla="*/ 0 w 12155215"/>
              <a:gd name="connsiteY0" fmla="*/ 0 h 3171571"/>
              <a:gd name="connsiteX1" fmla="*/ 7662042 w 12155215"/>
              <a:gd name="connsiteY1" fmla="*/ 3137338 h 3171571"/>
              <a:gd name="connsiteX2" fmla="*/ 12155215 w 12155215"/>
              <a:gd name="connsiteY2" fmla="*/ 1639614 h 3171571"/>
              <a:gd name="connsiteX0" fmla="*/ 0 w 12155215"/>
              <a:gd name="connsiteY0" fmla="*/ 0 h 3169200"/>
              <a:gd name="connsiteX1" fmla="*/ 7662042 w 12155215"/>
              <a:gd name="connsiteY1" fmla="*/ 3137338 h 3169200"/>
              <a:gd name="connsiteX2" fmla="*/ 12155215 w 12155215"/>
              <a:gd name="connsiteY2" fmla="*/ 1639614 h 3169200"/>
              <a:gd name="connsiteX0" fmla="*/ 0 w 12155215"/>
              <a:gd name="connsiteY0" fmla="*/ 0 h 3014668"/>
              <a:gd name="connsiteX1" fmla="*/ 7173311 w 12155215"/>
              <a:gd name="connsiteY1" fmla="*/ 2979683 h 3014668"/>
              <a:gd name="connsiteX2" fmla="*/ 12155215 w 12155215"/>
              <a:gd name="connsiteY2" fmla="*/ 1639614 h 3014668"/>
              <a:gd name="connsiteX0" fmla="*/ 0 w 12155215"/>
              <a:gd name="connsiteY0" fmla="*/ 0 h 3011275"/>
              <a:gd name="connsiteX1" fmla="*/ 7173311 w 12155215"/>
              <a:gd name="connsiteY1" fmla="*/ 2979683 h 3011275"/>
              <a:gd name="connsiteX2" fmla="*/ 12155215 w 12155215"/>
              <a:gd name="connsiteY2" fmla="*/ 1639614 h 3011275"/>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39450"/>
              <a:gd name="connsiteY0" fmla="*/ 0 h 3057566"/>
              <a:gd name="connsiteX1" fmla="*/ 7598980 w 12139450"/>
              <a:gd name="connsiteY1" fmla="*/ 3026979 h 3057566"/>
              <a:gd name="connsiteX2" fmla="*/ 12139450 w 12139450"/>
              <a:gd name="connsiteY2" fmla="*/ 1576552 h 3057566"/>
              <a:gd name="connsiteX0" fmla="*/ 0 w 12139450"/>
              <a:gd name="connsiteY0" fmla="*/ 0 h 3028856"/>
              <a:gd name="connsiteX1" fmla="*/ 7598980 w 12139450"/>
              <a:gd name="connsiteY1" fmla="*/ 3026979 h 3028856"/>
              <a:gd name="connsiteX2" fmla="*/ 12139450 w 12139450"/>
              <a:gd name="connsiteY2" fmla="*/ 1576552 h 3028856"/>
              <a:gd name="connsiteX0" fmla="*/ 0 w 12139450"/>
              <a:gd name="connsiteY0" fmla="*/ 0 h 3027100"/>
              <a:gd name="connsiteX1" fmla="*/ 7598980 w 12139450"/>
              <a:gd name="connsiteY1" fmla="*/ 3026979 h 3027100"/>
              <a:gd name="connsiteX2" fmla="*/ 12139450 w 12139450"/>
              <a:gd name="connsiteY2" fmla="*/ 1576552 h 3027100"/>
              <a:gd name="connsiteX0" fmla="*/ 0 w 12139450"/>
              <a:gd name="connsiteY0" fmla="*/ 0 h 3029936"/>
              <a:gd name="connsiteX1" fmla="*/ 7598980 w 12139450"/>
              <a:gd name="connsiteY1" fmla="*/ 3026979 h 3029936"/>
              <a:gd name="connsiteX2" fmla="*/ 12139450 w 12139450"/>
              <a:gd name="connsiteY2" fmla="*/ 1576552 h 3029936"/>
            </a:gdLst>
            <a:ahLst/>
            <a:cxnLst>
              <a:cxn ang="0">
                <a:pos x="connsiteX0" y="connsiteY0"/>
              </a:cxn>
              <a:cxn ang="0">
                <a:pos x="connsiteX1" y="connsiteY1"/>
              </a:cxn>
              <a:cxn ang="0">
                <a:pos x="connsiteX2" y="connsiteY2"/>
              </a:cxn>
            </a:cxnLst>
            <a:rect l="l" t="t" r="r" b="b"/>
            <a:pathLst>
              <a:path w="12139450" h="3029936">
                <a:moveTo>
                  <a:pt x="0" y="0"/>
                </a:moveTo>
                <a:cubicBezTo>
                  <a:pt x="2929759" y="344215"/>
                  <a:pt x="5071240" y="2953407"/>
                  <a:pt x="7598980" y="3026979"/>
                </a:cubicBezTo>
                <a:cubicBezTo>
                  <a:pt x="10126720" y="3100551"/>
                  <a:pt x="11782099" y="1778876"/>
                  <a:pt x="12139450" y="1576552"/>
                </a:cubicBezTo>
              </a:path>
            </a:pathLst>
          </a:custGeom>
          <a:noFill/>
          <a:ln w="38100">
            <a:solidFill>
              <a:srgbClr val="F9D4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grpSp>
        <p:nvGrpSpPr>
          <p:cNvPr id="117" name="Group 116"/>
          <p:cNvGrpSpPr/>
          <p:nvPr/>
        </p:nvGrpSpPr>
        <p:grpSpPr>
          <a:xfrm rot="198573">
            <a:off x="1199275" y="2684218"/>
            <a:ext cx="2154692" cy="1686565"/>
            <a:chOff x="1175948" y="2708421"/>
            <a:chExt cx="2159248" cy="1690131"/>
          </a:xfrm>
        </p:grpSpPr>
        <p:sp>
          <p:nvSpPr>
            <p:cNvPr id="118" name="Freeform 324"/>
            <p:cNvSpPr>
              <a:spLocks/>
            </p:cNvSpPr>
            <p:nvPr/>
          </p:nvSpPr>
          <p:spPr bwMode="auto">
            <a:xfrm rot="1365846">
              <a:off x="2670688" y="3669154"/>
              <a:ext cx="638832" cy="573399"/>
            </a:xfrm>
            <a:custGeom>
              <a:avLst/>
              <a:gdLst>
                <a:gd name="T0" fmla="*/ 0 w 157"/>
                <a:gd name="T1" fmla="*/ 16 h 141"/>
                <a:gd name="T2" fmla="*/ 137 w 157"/>
                <a:gd name="T3" fmla="*/ 17 h 141"/>
                <a:gd name="T4" fmla="*/ 157 w 157"/>
                <a:gd name="T5" fmla="*/ 138 h 141"/>
                <a:gd name="T6" fmla="*/ 99 w 157"/>
                <a:gd name="T7" fmla="*/ 141 h 141"/>
                <a:gd name="T8" fmla="*/ 20 w 157"/>
                <a:gd name="T9" fmla="*/ 74 h 141"/>
                <a:gd name="T10" fmla="*/ 0 w 157"/>
                <a:gd name="T11" fmla="*/ 16 h 141"/>
                <a:gd name="T12" fmla="*/ 0 w 157"/>
                <a:gd name="T13" fmla="*/ 16 h 141"/>
              </a:gdLst>
              <a:ahLst/>
              <a:cxnLst>
                <a:cxn ang="0">
                  <a:pos x="T0" y="T1"/>
                </a:cxn>
                <a:cxn ang="0">
                  <a:pos x="T2" y="T3"/>
                </a:cxn>
                <a:cxn ang="0">
                  <a:pos x="T4" y="T5"/>
                </a:cxn>
                <a:cxn ang="0">
                  <a:pos x="T6" y="T7"/>
                </a:cxn>
                <a:cxn ang="0">
                  <a:pos x="T8" y="T9"/>
                </a:cxn>
                <a:cxn ang="0">
                  <a:pos x="T10" y="T11"/>
                </a:cxn>
                <a:cxn ang="0">
                  <a:pos x="T12" y="T13"/>
                </a:cxn>
              </a:cxnLst>
              <a:rect l="0" t="0" r="r" b="b"/>
              <a:pathLst>
                <a:path w="157" h="141">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19" name="Freeform 325"/>
            <p:cNvSpPr>
              <a:spLocks/>
            </p:cNvSpPr>
            <p:nvPr/>
          </p:nvSpPr>
          <p:spPr bwMode="auto">
            <a:xfrm rot="1365846">
              <a:off x="1191522" y="2789483"/>
              <a:ext cx="1833843" cy="1150242"/>
            </a:xfrm>
            <a:custGeom>
              <a:avLst/>
              <a:gdLst>
                <a:gd name="T0" fmla="*/ 9 w 451"/>
                <a:gd name="T1" fmla="*/ 66 h 283"/>
                <a:gd name="T2" fmla="*/ 427 w 451"/>
                <a:gd name="T3" fmla="*/ 29 h 283"/>
                <a:gd name="T4" fmla="*/ 451 w 451"/>
                <a:gd name="T5" fmla="*/ 197 h 283"/>
                <a:gd name="T6" fmla="*/ 389 w 451"/>
                <a:gd name="T7" fmla="*/ 219 h 283"/>
                <a:gd name="T8" fmla="*/ 375 w 451"/>
                <a:gd name="T9" fmla="*/ 267 h 283"/>
                <a:gd name="T10" fmla="*/ 209 w 451"/>
                <a:gd name="T11" fmla="*/ 274 h 283"/>
                <a:gd name="T12" fmla="*/ 135 w 451"/>
                <a:gd name="T13" fmla="*/ 213 h 283"/>
                <a:gd name="T14" fmla="*/ 78 w 451"/>
                <a:gd name="T15" fmla="*/ 281 h 283"/>
                <a:gd name="T16" fmla="*/ 18 w 451"/>
                <a:gd name="T17" fmla="*/ 283 h 283"/>
                <a:gd name="T18" fmla="*/ 9 w 451"/>
                <a:gd name="T19" fmla="*/ 6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83">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20" name="Freeform 326"/>
            <p:cNvSpPr>
              <a:spLocks/>
            </p:cNvSpPr>
            <p:nvPr/>
          </p:nvSpPr>
          <p:spPr bwMode="auto">
            <a:xfrm rot="1365846">
              <a:off x="2723337" y="3180089"/>
              <a:ext cx="292726" cy="447699"/>
            </a:xfrm>
            <a:custGeom>
              <a:avLst/>
              <a:gdLst>
                <a:gd name="T0" fmla="*/ 72 w 72"/>
                <a:gd name="T1" fmla="*/ 109 h 110"/>
                <a:gd name="T2" fmla="*/ 8 w 72"/>
                <a:gd name="T3" fmla="*/ 110 h 110"/>
                <a:gd name="T4" fmla="*/ 0 w 72"/>
                <a:gd name="T5" fmla="*/ 11 h 110"/>
                <a:gd name="T6" fmla="*/ 55 w 72"/>
                <a:gd name="T7" fmla="*/ 16 h 110"/>
                <a:gd name="T8" fmla="*/ 72 w 72"/>
                <a:gd name="T9" fmla="*/ 109 h 110"/>
              </a:gdLst>
              <a:ahLst/>
              <a:cxnLst>
                <a:cxn ang="0">
                  <a:pos x="T0" y="T1"/>
                </a:cxn>
                <a:cxn ang="0">
                  <a:pos x="T2" y="T3"/>
                </a:cxn>
                <a:cxn ang="0">
                  <a:pos x="T4" y="T5"/>
                </a:cxn>
                <a:cxn ang="0">
                  <a:pos x="T6" y="T7"/>
                </a:cxn>
                <a:cxn ang="0">
                  <a:pos x="T8" y="T9"/>
                </a:cxn>
              </a:cxnLst>
              <a:rect l="0" t="0" r="r" b="b"/>
              <a:pathLst>
                <a:path w="72" h="11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21" name="Freeform 327"/>
            <p:cNvSpPr>
              <a:spLocks/>
            </p:cNvSpPr>
            <p:nvPr/>
          </p:nvSpPr>
          <p:spPr bwMode="auto">
            <a:xfrm rot="1365846">
              <a:off x="1354793" y="2845601"/>
              <a:ext cx="1105472" cy="495913"/>
            </a:xfrm>
            <a:custGeom>
              <a:avLst/>
              <a:gdLst>
                <a:gd name="T0" fmla="*/ 266 w 272"/>
                <a:gd name="T1" fmla="*/ 0 h 122"/>
                <a:gd name="T2" fmla="*/ 272 w 272"/>
                <a:gd name="T3" fmla="*/ 98 h 122"/>
                <a:gd name="T4" fmla="*/ 8 w 272"/>
                <a:gd name="T5" fmla="*/ 122 h 122"/>
                <a:gd name="T6" fmla="*/ 10 w 272"/>
                <a:gd name="T7" fmla="*/ 31 h 122"/>
                <a:gd name="T8" fmla="*/ 266 w 272"/>
                <a:gd name="T9" fmla="*/ 0 h 122"/>
              </a:gdLst>
              <a:ahLst/>
              <a:cxnLst>
                <a:cxn ang="0">
                  <a:pos x="T0" y="T1"/>
                </a:cxn>
                <a:cxn ang="0">
                  <a:pos x="T2" y="T3"/>
                </a:cxn>
                <a:cxn ang="0">
                  <a:pos x="T4" y="T5"/>
                </a:cxn>
                <a:cxn ang="0">
                  <a:pos x="T6" y="T7"/>
                </a:cxn>
                <a:cxn ang="0">
                  <a:pos x="T8" y="T9"/>
                </a:cxn>
              </a:cxnLst>
              <a:rect l="0" t="0" r="r" b="b"/>
              <a:pathLst>
                <a:path w="272" h="12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22" name="Freeform 328"/>
            <p:cNvSpPr>
              <a:spLocks/>
            </p:cNvSpPr>
            <p:nvPr/>
          </p:nvSpPr>
          <p:spPr bwMode="auto">
            <a:xfrm rot="1365846">
              <a:off x="1633316" y="2806621"/>
              <a:ext cx="44770" cy="439089"/>
            </a:xfrm>
            <a:custGeom>
              <a:avLst/>
              <a:gdLst>
                <a:gd name="T0" fmla="*/ 0 w 26"/>
                <a:gd name="T1" fmla="*/ 5 h 255"/>
                <a:gd name="T2" fmla="*/ 12 w 26"/>
                <a:gd name="T3" fmla="*/ 246 h 255"/>
                <a:gd name="T4" fmla="*/ 26 w 26"/>
                <a:gd name="T5" fmla="*/ 255 h 255"/>
                <a:gd name="T6" fmla="*/ 16 w 26"/>
                <a:gd name="T7" fmla="*/ 0 h 255"/>
                <a:gd name="T8" fmla="*/ 0 w 26"/>
                <a:gd name="T9" fmla="*/ 5 h 255"/>
                <a:gd name="T10" fmla="*/ 0 w 26"/>
                <a:gd name="T11" fmla="*/ 5 h 255"/>
                <a:gd name="T12" fmla="*/ 0 w 26"/>
                <a:gd name="T13" fmla="*/ 5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5"/>
                  </a:moveTo>
                  <a:lnTo>
                    <a:pt x="12" y="246"/>
                  </a:lnTo>
                  <a:lnTo>
                    <a:pt x="26" y="255"/>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23" name="Freeform 329"/>
            <p:cNvSpPr>
              <a:spLocks/>
            </p:cNvSpPr>
            <p:nvPr/>
          </p:nvSpPr>
          <p:spPr bwMode="auto">
            <a:xfrm rot="1365846">
              <a:off x="1905653" y="2884191"/>
              <a:ext cx="39604" cy="435646"/>
            </a:xfrm>
            <a:custGeom>
              <a:avLst/>
              <a:gdLst>
                <a:gd name="T0" fmla="*/ 0 w 23"/>
                <a:gd name="T1" fmla="*/ 5 h 253"/>
                <a:gd name="T2" fmla="*/ 7 w 23"/>
                <a:gd name="T3" fmla="*/ 246 h 253"/>
                <a:gd name="T4" fmla="*/ 23 w 23"/>
                <a:gd name="T5" fmla="*/ 253 h 253"/>
                <a:gd name="T6" fmla="*/ 16 w 23"/>
                <a:gd name="T7" fmla="*/ 0 h 253"/>
                <a:gd name="T8" fmla="*/ 0 w 23"/>
                <a:gd name="T9" fmla="*/ 5 h 253"/>
                <a:gd name="T10" fmla="*/ 0 w 23"/>
                <a:gd name="T11" fmla="*/ 5 h 253"/>
                <a:gd name="T12" fmla="*/ 0 w 23"/>
                <a:gd name="T13" fmla="*/ 5 h 253"/>
              </a:gdLst>
              <a:ahLst/>
              <a:cxnLst>
                <a:cxn ang="0">
                  <a:pos x="T0" y="T1"/>
                </a:cxn>
                <a:cxn ang="0">
                  <a:pos x="T2" y="T3"/>
                </a:cxn>
                <a:cxn ang="0">
                  <a:pos x="T4" y="T5"/>
                </a:cxn>
                <a:cxn ang="0">
                  <a:pos x="T6" y="T7"/>
                </a:cxn>
                <a:cxn ang="0">
                  <a:pos x="T8" y="T9"/>
                </a:cxn>
                <a:cxn ang="0">
                  <a:pos x="T10" y="T11"/>
                </a:cxn>
                <a:cxn ang="0">
                  <a:pos x="T12" y="T13"/>
                </a:cxn>
              </a:cxnLst>
              <a:rect l="0" t="0" r="r" b="b"/>
              <a:pathLst>
                <a:path w="23" h="253">
                  <a:moveTo>
                    <a:pt x="0" y="5"/>
                  </a:moveTo>
                  <a:lnTo>
                    <a:pt x="7" y="246"/>
                  </a:lnTo>
                  <a:lnTo>
                    <a:pt x="23" y="253"/>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24" name="Freeform 330"/>
            <p:cNvSpPr>
              <a:spLocks/>
            </p:cNvSpPr>
            <p:nvPr/>
          </p:nvSpPr>
          <p:spPr bwMode="auto">
            <a:xfrm rot="1365846">
              <a:off x="2145420" y="2952419"/>
              <a:ext cx="44770" cy="439089"/>
            </a:xfrm>
            <a:custGeom>
              <a:avLst/>
              <a:gdLst>
                <a:gd name="T0" fmla="*/ 0 w 26"/>
                <a:gd name="T1" fmla="*/ 4 h 255"/>
                <a:gd name="T2" fmla="*/ 9 w 26"/>
                <a:gd name="T3" fmla="*/ 248 h 255"/>
                <a:gd name="T4" fmla="*/ 26 w 26"/>
                <a:gd name="T5" fmla="*/ 255 h 255"/>
                <a:gd name="T6" fmla="*/ 16 w 26"/>
                <a:gd name="T7" fmla="*/ 0 h 255"/>
                <a:gd name="T8" fmla="*/ 0 w 26"/>
                <a:gd name="T9" fmla="*/ 4 h 255"/>
                <a:gd name="T10" fmla="*/ 0 w 26"/>
                <a:gd name="T11" fmla="*/ 4 h 255"/>
                <a:gd name="T12" fmla="*/ 0 w 26"/>
                <a:gd name="T13" fmla="*/ 4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4"/>
                  </a:moveTo>
                  <a:lnTo>
                    <a:pt x="9" y="248"/>
                  </a:lnTo>
                  <a:lnTo>
                    <a:pt x="26" y="255"/>
                  </a:lnTo>
                  <a:lnTo>
                    <a:pt x="16" y="0"/>
                  </a:lnTo>
                  <a:lnTo>
                    <a:pt x="0" y="4"/>
                  </a:lnTo>
                  <a:lnTo>
                    <a:pt x="0" y="4"/>
                  </a:lnTo>
                  <a:lnTo>
                    <a:pt x="0" y="4"/>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25" name="Freeform 331"/>
            <p:cNvSpPr>
              <a:spLocks/>
            </p:cNvSpPr>
            <p:nvPr/>
          </p:nvSpPr>
          <p:spPr bwMode="auto">
            <a:xfrm rot="1365846">
              <a:off x="1340987" y="3491177"/>
              <a:ext cx="490747" cy="490747"/>
            </a:xfrm>
            <a:custGeom>
              <a:avLst/>
              <a:gdLst>
                <a:gd name="T0" fmla="*/ 106 w 121"/>
                <a:gd name="T1" fmla="*/ 33 h 121"/>
                <a:gd name="T2" fmla="*/ 88 w 121"/>
                <a:gd name="T3" fmla="*/ 106 h 121"/>
                <a:gd name="T4" fmla="*/ 15 w 121"/>
                <a:gd name="T5" fmla="*/ 88 h 121"/>
                <a:gd name="T6" fmla="*/ 33 w 121"/>
                <a:gd name="T7" fmla="*/ 15 h 121"/>
                <a:gd name="T8" fmla="*/ 106 w 121"/>
                <a:gd name="T9" fmla="*/ 33 h 121"/>
              </a:gdLst>
              <a:ahLst/>
              <a:cxnLst>
                <a:cxn ang="0">
                  <a:pos x="T0" y="T1"/>
                </a:cxn>
                <a:cxn ang="0">
                  <a:pos x="T2" y="T3"/>
                </a:cxn>
                <a:cxn ang="0">
                  <a:pos x="T4" y="T5"/>
                </a:cxn>
                <a:cxn ang="0">
                  <a:pos x="T6" y="T7"/>
                </a:cxn>
                <a:cxn ang="0">
                  <a:pos x="T8" y="T9"/>
                </a:cxn>
              </a:cxnLst>
              <a:rect l="0" t="0" r="r" b="b"/>
              <a:pathLst>
                <a:path w="121" h="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26" name="Freeform 332"/>
            <p:cNvSpPr>
              <a:spLocks/>
            </p:cNvSpPr>
            <p:nvPr/>
          </p:nvSpPr>
          <p:spPr bwMode="auto">
            <a:xfrm rot="1365846">
              <a:off x="2467010" y="3902639"/>
              <a:ext cx="492469" cy="495913"/>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27" name="Freeform 333"/>
            <p:cNvSpPr>
              <a:spLocks/>
            </p:cNvSpPr>
            <p:nvPr/>
          </p:nvSpPr>
          <p:spPr bwMode="auto">
            <a:xfrm rot="1365846">
              <a:off x="1323823" y="3146519"/>
              <a:ext cx="256566" cy="30995"/>
            </a:xfrm>
            <a:custGeom>
              <a:avLst/>
              <a:gdLst>
                <a:gd name="T0" fmla="*/ 3 w 149"/>
                <a:gd name="T1" fmla="*/ 18 h 18"/>
                <a:gd name="T2" fmla="*/ 149 w 149"/>
                <a:gd name="T3" fmla="*/ 9 h 18"/>
                <a:gd name="T4" fmla="*/ 144 w 149"/>
                <a:gd name="T5" fmla="*/ 0 h 18"/>
                <a:gd name="T6" fmla="*/ 0 w 149"/>
                <a:gd name="T7" fmla="*/ 11 h 18"/>
                <a:gd name="T8" fmla="*/ 3 w 149"/>
                <a:gd name="T9" fmla="*/ 18 h 18"/>
                <a:gd name="T10" fmla="*/ 3 w 149"/>
                <a:gd name="T11" fmla="*/ 18 h 18"/>
                <a:gd name="T12" fmla="*/ 3 w 149"/>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49" h="18">
                  <a:moveTo>
                    <a:pt x="3" y="18"/>
                  </a:moveTo>
                  <a:lnTo>
                    <a:pt x="149" y="9"/>
                  </a:lnTo>
                  <a:lnTo>
                    <a:pt x="144" y="0"/>
                  </a:lnTo>
                  <a:lnTo>
                    <a:pt x="0" y="11"/>
                  </a:lnTo>
                  <a:lnTo>
                    <a:pt x="3" y="18"/>
                  </a:lnTo>
                  <a:lnTo>
                    <a:pt x="3" y="18"/>
                  </a:lnTo>
                  <a:lnTo>
                    <a:pt x="3" y="18"/>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28" name="Freeform 334"/>
            <p:cNvSpPr>
              <a:spLocks/>
            </p:cNvSpPr>
            <p:nvPr/>
          </p:nvSpPr>
          <p:spPr bwMode="auto">
            <a:xfrm rot="1365846">
              <a:off x="1593426" y="3229062"/>
              <a:ext cx="261732" cy="32716"/>
            </a:xfrm>
            <a:custGeom>
              <a:avLst/>
              <a:gdLst>
                <a:gd name="T0" fmla="*/ 5 w 152"/>
                <a:gd name="T1" fmla="*/ 19 h 19"/>
                <a:gd name="T2" fmla="*/ 152 w 152"/>
                <a:gd name="T3" fmla="*/ 9 h 19"/>
                <a:gd name="T4" fmla="*/ 149 w 152"/>
                <a:gd name="T5" fmla="*/ 0 h 19"/>
                <a:gd name="T6" fmla="*/ 0 w 152"/>
                <a:gd name="T7" fmla="*/ 12 h 19"/>
                <a:gd name="T8" fmla="*/ 5 w 152"/>
                <a:gd name="T9" fmla="*/ 19 h 19"/>
                <a:gd name="T10" fmla="*/ 5 w 152"/>
                <a:gd name="T11" fmla="*/ 19 h 19"/>
                <a:gd name="T12" fmla="*/ 5 w 15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52" h="19">
                  <a:moveTo>
                    <a:pt x="5" y="19"/>
                  </a:moveTo>
                  <a:lnTo>
                    <a:pt x="152" y="9"/>
                  </a:lnTo>
                  <a:lnTo>
                    <a:pt x="149" y="0"/>
                  </a:lnTo>
                  <a:lnTo>
                    <a:pt x="0" y="12"/>
                  </a:lnTo>
                  <a:lnTo>
                    <a:pt x="5" y="19"/>
                  </a:lnTo>
                  <a:lnTo>
                    <a:pt x="5" y="19"/>
                  </a:lnTo>
                  <a:lnTo>
                    <a:pt x="5" y="1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29" name="Freeform 335"/>
            <p:cNvSpPr>
              <a:spLocks/>
            </p:cNvSpPr>
            <p:nvPr/>
          </p:nvSpPr>
          <p:spPr bwMode="auto">
            <a:xfrm rot="1365846">
              <a:off x="1861591" y="3306798"/>
              <a:ext cx="239347" cy="27551"/>
            </a:xfrm>
            <a:custGeom>
              <a:avLst/>
              <a:gdLst>
                <a:gd name="T0" fmla="*/ 5 w 139"/>
                <a:gd name="T1" fmla="*/ 16 h 16"/>
                <a:gd name="T2" fmla="*/ 139 w 139"/>
                <a:gd name="T3" fmla="*/ 9 h 16"/>
                <a:gd name="T4" fmla="*/ 137 w 139"/>
                <a:gd name="T5" fmla="*/ 0 h 16"/>
                <a:gd name="T6" fmla="*/ 0 w 139"/>
                <a:gd name="T7" fmla="*/ 9 h 16"/>
                <a:gd name="T8" fmla="*/ 5 w 139"/>
                <a:gd name="T9" fmla="*/ 16 h 16"/>
                <a:gd name="T10" fmla="*/ 5 w 139"/>
                <a:gd name="T11" fmla="*/ 16 h 16"/>
                <a:gd name="T12" fmla="*/ 5 w 13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9" h="16">
                  <a:moveTo>
                    <a:pt x="5" y="16"/>
                  </a:moveTo>
                  <a:lnTo>
                    <a:pt x="139" y="9"/>
                  </a:lnTo>
                  <a:lnTo>
                    <a:pt x="137" y="0"/>
                  </a:lnTo>
                  <a:lnTo>
                    <a:pt x="0" y="9"/>
                  </a:lnTo>
                  <a:lnTo>
                    <a:pt x="5" y="16"/>
                  </a:lnTo>
                  <a:lnTo>
                    <a:pt x="5" y="16"/>
                  </a:lnTo>
                  <a:lnTo>
                    <a:pt x="5" y="16"/>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30" name="Freeform 336"/>
            <p:cNvSpPr>
              <a:spLocks/>
            </p:cNvSpPr>
            <p:nvPr/>
          </p:nvSpPr>
          <p:spPr bwMode="auto">
            <a:xfrm rot="1365846">
              <a:off x="2098754" y="3381077"/>
              <a:ext cx="268619" cy="36160"/>
            </a:xfrm>
            <a:custGeom>
              <a:avLst/>
              <a:gdLst>
                <a:gd name="T0" fmla="*/ 5 w 156"/>
                <a:gd name="T1" fmla="*/ 21 h 21"/>
                <a:gd name="T2" fmla="*/ 156 w 156"/>
                <a:gd name="T3" fmla="*/ 12 h 21"/>
                <a:gd name="T4" fmla="*/ 154 w 156"/>
                <a:gd name="T5" fmla="*/ 0 h 21"/>
                <a:gd name="T6" fmla="*/ 0 w 156"/>
                <a:gd name="T7" fmla="*/ 14 h 21"/>
                <a:gd name="T8" fmla="*/ 5 w 156"/>
                <a:gd name="T9" fmla="*/ 21 h 21"/>
                <a:gd name="T10" fmla="*/ 5 w 156"/>
                <a:gd name="T11" fmla="*/ 21 h 21"/>
                <a:gd name="T12" fmla="*/ 5 w 15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56" h="21">
                  <a:moveTo>
                    <a:pt x="5" y="21"/>
                  </a:moveTo>
                  <a:lnTo>
                    <a:pt x="156" y="12"/>
                  </a:lnTo>
                  <a:lnTo>
                    <a:pt x="154" y="0"/>
                  </a:lnTo>
                  <a:lnTo>
                    <a:pt x="0" y="14"/>
                  </a:lnTo>
                  <a:lnTo>
                    <a:pt x="5" y="21"/>
                  </a:lnTo>
                  <a:lnTo>
                    <a:pt x="5" y="21"/>
                  </a:lnTo>
                  <a:lnTo>
                    <a:pt x="5"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31" name="Freeform 337"/>
            <p:cNvSpPr>
              <a:spLocks/>
            </p:cNvSpPr>
            <p:nvPr/>
          </p:nvSpPr>
          <p:spPr bwMode="auto">
            <a:xfrm rot="1365846">
              <a:off x="2402558" y="3059277"/>
              <a:ext cx="29273" cy="402929"/>
            </a:xfrm>
            <a:custGeom>
              <a:avLst/>
              <a:gdLst>
                <a:gd name="T0" fmla="*/ 17 w 17"/>
                <a:gd name="T1" fmla="*/ 229 h 234"/>
                <a:gd name="T2" fmla="*/ 9 w 17"/>
                <a:gd name="T3" fmla="*/ 0 h 234"/>
                <a:gd name="T4" fmla="*/ 0 w 17"/>
                <a:gd name="T5" fmla="*/ 2 h 234"/>
                <a:gd name="T6" fmla="*/ 9 w 17"/>
                <a:gd name="T7" fmla="*/ 234 h 234"/>
                <a:gd name="T8" fmla="*/ 17 w 17"/>
                <a:gd name="T9" fmla="*/ 229 h 234"/>
                <a:gd name="T10" fmla="*/ 17 w 17"/>
                <a:gd name="T11" fmla="*/ 229 h 234"/>
                <a:gd name="T12" fmla="*/ 17 w 17"/>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7" h="234">
                  <a:moveTo>
                    <a:pt x="17" y="229"/>
                  </a:moveTo>
                  <a:lnTo>
                    <a:pt x="9" y="0"/>
                  </a:lnTo>
                  <a:lnTo>
                    <a:pt x="0" y="2"/>
                  </a:lnTo>
                  <a:lnTo>
                    <a:pt x="9" y="234"/>
                  </a:lnTo>
                  <a:lnTo>
                    <a:pt x="17" y="229"/>
                  </a:lnTo>
                  <a:lnTo>
                    <a:pt x="17" y="229"/>
                  </a:lnTo>
                  <a:lnTo>
                    <a:pt x="17"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32" name="Freeform 338"/>
            <p:cNvSpPr>
              <a:spLocks/>
            </p:cNvSpPr>
            <p:nvPr/>
          </p:nvSpPr>
          <p:spPr bwMode="auto">
            <a:xfrm rot="1365846">
              <a:off x="2135619" y="2970393"/>
              <a:ext cx="32716" cy="402929"/>
            </a:xfrm>
            <a:custGeom>
              <a:avLst/>
              <a:gdLst>
                <a:gd name="T0" fmla="*/ 19 w 19"/>
                <a:gd name="T1" fmla="*/ 229 h 234"/>
                <a:gd name="T2" fmla="*/ 12 w 19"/>
                <a:gd name="T3" fmla="*/ 0 h 234"/>
                <a:gd name="T4" fmla="*/ 0 w 19"/>
                <a:gd name="T5" fmla="*/ 2 h 234"/>
                <a:gd name="T6" fmla="*/ 12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2" y="0"/>
                  </a:lnTo>
                  <a:lnTo>
                    <a:pt x="0" y="2"/>
                  </a:lnTo>
                  <a:lnTo>
                    <a:pt x="12"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33" name="Freeform 339"/>
            <p:cNvSpPr>
              <a:spLocks/>
            </p:cNvSpPr>
            <p:nvPr/>
          </p:nvSpPr>
          <p:spPr bwMode="auto">
            <a:xfrm rot="1365846">
              <a:off x="1894474" y="2895346"/>
              <a:ext cx="32716" cy="402929"/>
            </a:xfrm>
            <a:custGeom>
              <a:avLst/>
              <a:gdLst>
                <a:gd name="T0" fmla="*/ 19 w 19"/>
                <a:gd name="T1" fmla="*/ 231 h 234"/>
                <a:gd name="T2" fmla="*/ 9 w 19"/>
                <a:gd name="T3" fmla="*/ 0 h 234"/>
                <a:gd name="T4" fmla="*/ 0 w 19"/>
                <a:gd name="T5" fmla="*/ 5 h 234"/>
                <a:gd name="T6" fmla="*/ 11 w 19"/>
                <a:gd name="T7" fmla="*/ 234 h 234"/>
                <a:gd name="T8" fmla="*/ 19 w 19"/>
                <a:gd name="T9" fmla="*/ 231 h 234"/>
                <a:gd name="T10" fmla="*/ 19 w 19"/>
                <a:gd name="T11" fmla="*/ 231 h 234"/>
                <a:gd name="T12" fmla="*/ 19 w 1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31"/>
                  </a:moveTo>
                  <a:lnTo>
                    <a:pt x="9" y="0"/>
                  </a:lnTo>
                  <a:lnTo>
                    <a:pt x="0" y="5"/>
                  </a:lnTo>
                  <a:lnTo>
                    <a:pt x="11" y="234"/>
                  </a:lnTo>
                  <a:lnTo>
                    <a:pt x="19" y="231"/>
                  </a:lnTo>
                  <a:lnTo>
                    <a:pt x="19" y="231"/>
                  </a:lnTo>
                  <a:lnTo>
                    <a:pt x="19" y="23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34" name="Freeform 340"/>
            <p:cNvSpPr>
              <a:spLocks/>
            </p:cNvSpPr>
            <p:nvPr/>
          </p:nvSpPr>
          <p:spPr bwMode="auto">
            <a:xfrm rot="1365846">
              <a:off x="1623005" y="2816911"/>
              <a:ext cx="32716" cy="402929"/>
            </a:xfrm>
            <a:custGeom>
              <a:avLst/>
              <a:gdLst>
                <a:gd name="T0" fmla="*/ 19 w 19"/>
                <a:gd name="T1" fmla="*/ 229 h 234"/>
                <a:gd name="T2" fmla="*/ 11 w 19"/>
                <a:gd name="T3" fmla="*/ 0 h 234"/>
                <a:gd name="T4" fmla="*/ 0 w 19"/>
                <a:gd name="T5" fmla="*/ 0 h 234"/>
                <a:gd name="T6" fmla="*/ 11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1" y="0"/>
                  </a:lnTo>
                  <a:lnTo>
                    <a:pt x="0" y="0"/>
                  </a:lnTo>
                  <a:lnTo>
                    <a:pt x="11"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35" name="Freeform 341"/>
            <p:cNvSpPr>
              <a:spLocks/>
            </p:cNvSpPr>
            <p:nvPr/>
          </p:nvSpPr>
          <p:spPr bwMode="auto">
            <a:xfrm rot="1365846">
              <a:off x="2682438" y="3610644"/>
              <a:ext cx="275507" cy="36160"/>
            </a:xfrm>
            <a:custGeom>
              <a:avLst/>
              <a:gdLst>
                <a:gd name="T0" fmla="*/ 4 w 160"/>
                <a:gd name="T1" fmla="*/ 21 h 21"/>
                <a:gd name="T2" fmla="*/ 160 w 160"/>
                <a:gd name="T3" fmla="*/ 9 h 21"/>
                <a:gd name="T4" fmla="*/ 153 w 160"/>
                <a:gd name="T5" fmla="*/ 0 h 21"/>
                <a:gd name="T6" fmla="*/ 0 w 160"/>
                <a:gd name="T7" fmla="*/ 11 h 21"/>
                <a:gd name="T8" fmla="*/ 4 w 160"/>
                <a:gd name="T9" fmla="*/ 21 h 21"/>
                <a:gd name="T10" fmla="*/ 4 w 160"/>
                <a:gd name="T11" fmla="*/ 21 h 21"/>
                <a:gd name="T12" fmla="*/ 4 w 16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0" h="21">
                  <a:moveTo>
                    <a:pt x="4" y="21"/>
                  </a:moveTo>
                  <a:lnTo>
                    <a:pt x="160" y="9"/>
                  </a:lnTo>
                  <a:lnTo>
                    <a:pt x="153" y="0"/>
                  </a:lnTo>
                  <a:lnTo>
                    <a:pt x="0" y="11"/>
                  </a:lnTo>
                  <a:lnTo>
                    <a:pt x="4" y="21"/>
                  </a:lnTo>
                  <a:lnTo>
                    <a:pt x="4" y="21"/>
                  </a:lnTo>
                  <a:lnTo>
                    <a:pt x="4"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36" name="Freeform 342"/>
            <p:cNvSpPr>
              <a:spLocks/>
            </p:cNvSpPr>
            <p:nvPr/>
          </p:nvSpPr>
          <p:spPr bwMode="auto">
            <a:xfrm rot="1365846">
              <a:off x="1175948" y="3368306"/>
              <a:ext cx="1227728" cy="158417"/>
            </a:xfrm>
            <a:custGeom>
              <a:avLst/>
              <a:gdLst>
                <a:gd name="T0" fmla="*/ 0 w 713"/>
                <a:gd name="T1" fmla="*/ 45 h 92"/>
                <a:gd name="T2" fmla="*/ 706 w 713"/>
                <a:gd name="T3" fmla="*/ 0 h 92"/>
                <a:gd name="T4" fmla="*/ 713 w 713"/>
                <a:gd name="T5" fmla="*/ 59 h 92"/>
                <a:gd name="T6" fmla="*/ 0 w 713"/>
                <a:gd name="T7" fmla="*/ 92 h 92"/>
                <a:gd name="T8" fmla="*/ 0 w 713"/>
                <a:gd name="T9" fmla="*/ 45 h 92"/>
                <a:gd name="T10" fmla="*/ 0 w 713"/>
                <a:gd name="T11" fmla="*/ 45 h 92"/>
                <a:gd name="T12" fmla="*/ 0 w 713"/>
                <a:gd name="T13" fmla="*/ 45 h 92"/>
              </a:gdLst>
              <a:ahLst/>
              <a:cxnLst>
                <a:cxn ang="0">
                  <a:pos x="T0" y="T1"/>
                </a:cxn>
                <a:cxn ang="0">
                  <a:pos x="T2" y="T3"/>
                </a:cxn>
                <a:cxn ang="0">
                  <a:pos x="T4" y="T5"/>
                </a:cxn>
                <a:cxn ang="0">
                  <a:pos x="T6" y="T7"/>
                </a:cxn>
                <a:cxn ang="0">
                  <a:pos x="T8" y="T9"/>
                </a:cxn>
                <a:cxn ang="0">
                  <a:pos x="T10" y="T11"/>
                </a:cxn>
                <a:cxn ang="0">
                  <a:pos x="T12" y="T13"/>
                </a:cxn>
              </a:cxnLst>
              <a:rect l="0" t="0" r="r" b="b"/>
              <a:pathLst>
                <a:path w="713" h="92">
                  <a:moveTo>
                    <a:pt x="0" y="45"/>
                  </a:moveTo>
                  <a:lnTo>
                    <a:pt x="706" y="0"/>
                  </a:lnTo>
                  <a:lnTo>
                    <a:pt x="713" y="59"/>
                  </a:lnTo>
                  <a:lnTo>
                    <a:pt x="0" y="92"/>
                  </a:lnTo>
                  <a:lnTo>
                    <a:pt x="0" y="45"/>
                  </a:lnTo>
                  <a:lnTo>
                    <a:pt x="0" y="45"/>
                  </a:lnTo>
                  <a:lnTo>
                    <a:pt x="0" y="45"/>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37" name="Freeform 343"/>
            <p:cNvSpPr>
              <a:spLocks/>
            </p:cNvSpPr>
            <p:nvPr/>
          </p:nvSpPr>
          <p:spPr bwMode="auto">
            <a:xfrm rot="1365846">
              <a:off x="2531492" y="3820190"/>
              <a:ext cx="788639" cy="101593"/>
            </a:xfrm>
            <a:custGeom>
              <a:avLst/>
              <a:gdLst>
                <a:gd name="T0" fmla="*/ 0 w 458"/>
                <a:gd name="T1" fmla="*/ 16 h 59"/>
                <a:gd name="T2" fmla="*/ 446 w 458"/>
                <a:gd name="T3" fmla="*/ 0 h 59"/>
                <a:gd name="T4" fmla="*/ 458 w 458"/>
                <a:gd name="T5" fmla="*/ 50 h 59"/>
                <a:gd name="T6" fmla="*/ 7 w 458"/>
                <a:gd name="T7" fmla="*/ 59 h 59"/>
                <a:gd name="T8" fmla="*/ 0 w 458"/>
                <a:gd name="T9" fmla="*/ 16 h 59"/>
                <a:gd name="T10" fmla="*/ 0 w 458"/>
                <a:gd name="T11" fmla="*/ 16 h 59"/>
                <a:gd name="T12" fmla="*/ 0 w 458"/>
                <a:gd name="T13" fmla="*/ 16 h 59"/>
              </a:gdLst>
              <a:ahLst/>
              <a:cxnLst>
                <a:cxn ang="0">
                  <a:pos x="T0" y="T1"/>
                </a:cxn>
                <a:cxn ang="0">
                  <a:pos x="T2" y="T3"/>
                </a:cxn>
                <a:cxn ang="0">
                  <a:pos x="T4" y="T5"/>
                </a:cxn>
                <a:cxn ang="0">
                  <a:pos x="T6" y="T7"/>
                </a:cxn>
                <a:cxn ang="0">
                  <a:pos x="T8" y="T9"/>
                </a:cxn>
                <a:cxn ang="0">
                  <a:pos x="T10" y="T11"/>
                </a:cxn>
                <a:cxn ang="0">
                  <a:pos x="T12" y="T13"/>
                </a:cxn>
              </a:cxnLst>
              <a:rect l="0" t="0" r="r" b="b"/>
              <a:pathLst>
                <a:path w="458" h="59">
                  <a:moveTo>
                    <a:pt x="0" y="16"/>
                  </a:moveTo>
                  <a:lnTo>
                    <a:pt x="446" y="0"/>
                  </a:lnTo>
                  <a:lnTo>
                    <a:pt x="458" y="50"/>
                  </a:lnTo>
                  <a:lnTo>
                    <a:pt x="7" y="59"/>
                  </a:lnTo>
                  <a:lnTo>
                    <a:pt x="0" y="16"/>
                  </a:lnTo>
                  <a:lnTo>
                    <a:pt x="0" y="16"/>
                  </a:lnTo>
                  <a:lnTo>
                    <a:pt x="0" y="16"/>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38" name="Freeform 344"/>
            <p:cNvSpPr>
              <a:spLocks/>
            </p:cNvSpPr>
            <p:nvPr/>
          </p:nvSpPr>
          <p:spPr bwMode="auto">
            <a:xfrm rot="1365846">
              <a:off x="1180060" y="3406311"/>
              <a:ext cx="1212230" cy="77486"/>
            </a:xfrm>
            <a:custGeom>
              <a:avLst/>
              <a:gdLst>
                <a:gd name="T0" fmla="*/ 0 w 704"/>
                <a:gd name="T1" fmla="*/ 38 h 45"/>
                <a:gd name="T2" fmla="*/ 704 w 704"/>
                <a:gd name="T3" fmla="*/ 0 h 45"/>
                <a:gd name="T4" fmla="*/ 704 w 704"/>
                <a:gd name="T5" fmla="*/ 12 h 45"/>
                <a:gd name="T6" fmla="*/ 0 w 704"/>
                <a:gd name="T7" fmla="*/ 45 h 45"/>
                <a:gd name="T8" fmla="*/ 0 w 704"/>
                <a:gd name="T9" fmla="*/ 38 h 45"/>
                <a:gd name="T10" fmla="*/ 0 w 704"/>
                <a:gd name="T11" fmla="*/ 38 h 45"/>
                <a:gd name="T12" fmla="*/ 0 w 704"/>
                <a:gd name="T13" fmla="*/ 38 h 45"/>
              </a:gdLst>
              <a:ahLst/>
              <a:cxnLst>
                <a:cxn ang="0">
                  <a:pos x="T0" y="T1"/>
                </a:cxn>
                <a:cxn ang="0">
                  <a:pos x="T2" y="T3"/>
                </a:cxn>
                <a:cxn ang="0">
                  <a:pos x="T4" y="T5"/>
                </a:cxn>
                <a:cxn ang="0">
                  <a:pos x="T6" y="T7"/>
                </a:cxn>
                <a:cxn ang="0">
                  <a:pos x="T8" y="T9"/>
                </a:cxn>
                <a:cxn ang="0">
                  <a:pos x="T10" y="T11"/>
                </a:cxn>
                <a:cxn ang="0">
                  <a:pos x="T12" y="T13"/>
                </a:cxn>
              </a:cxnLst>
              <a:rect l="0" t="0" r="r" b="b"/>
              <a:pathLst>
                <a:path w="704" h="45">
                  <a:moveTo>
                    <a:pt x="0" y="38"/>
                  </a:moveTo>
                  <a:lnTo>
                    <a:pt x="704" y="0"/>
                  </a:lnTo>
                  <a:lnTo>
                    <a:pt x="704" y="12"/>
                  </a:lnTo>
                  <a:lnTo>
                    <a:pt x="0" y="45"/>
                  </a:lnTo>
                  <a:lnTo>
                    <a:pt x="0" y="38"/>
                  </a:lnTo>
                  <a:lnTo>
                    <a:pt x="0" y="38"/>
                  </a:lnTo>
                  <a:lnTo>
                    <a:pt x="0" y="38"/>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39" name="Freeform 345"/>
            <p:cNvSpPr>
              <a:spLocks/>
            </p:cNvSpPr>
            <p:nvPr/>
          </p:nvSpPr>
          <p:spPr bwMode="auto">
            <a:xfrm rot="1365846">
              <a:off x="1245915" y="2708421"/>
              <a:ext cx="726650" cy="874735"/>
            </a:xfrm>
            <a:custGeom>
              <a:avLst/>
              <a:gdLst>
                <a:gd name="T0" fmla="*/ 12 w 179"/>
                <a:gd name="T1" fmla="*/ 215 h 215"/>
                <a:gd name="T2" fmla="*/ 2 w 179"/>
                <a:gd name="T3" fmla="*/ 89 h 215"/>
                <a:gd name="T4" fmla="*/ 9 w 179"/>
                <a:gd name="T5" fmla="*/ 29 h 215"/>
                <a:gd name="T6" fmla="*/ 109 w 179"/>
                <a:gd name="T7" fmla="*/ 6 h 215"/>
                <a:gd name="T8" fmla="*/ 179 w 179"/>
                <a:gd name="T9" fmla="*/ 0 h 215"/>
                <a:gd name="T10" fmla="*/ 45 w 179"/>
                <a:gd name="T11" fmla="*/ 25 h 215"/>
                <a:gd name="T12" fmla="*/ 12 w 179"/>
                <a:gd name="T13" fmla="*/ 42 h 215"/>
                <a:gd name="T14" fmla="*/ 12 w 179"/>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15">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40" name="Freeform 346"/>
            <p:cNvSpPr>
              <a:spLocks/>
            </p:cNvSpPr>
            <p:nvPr/>
          </p:nvSpPr>
          <p:spPr bwMode="auto">
            <a:xfrm rot="1365846">
              <a:off x="2533805" y="3855083"/>
              <a:ext cx="776585" cy="36160"/>
            </a:xfrm>
            <a:custGeom>
              <a:avLst/>
              <a:gdLst>
                <a:gd name="T0" fmla="*/ 10 w 451"/>
                <a:gd name="T1" fmla="*/ 12 h 21"/>
                <a:gd name="T2" fmla="*/ 451 w 451"/>
                <a:gd name="T3" fmla="*/ 0 h 21"/>
                <a:gd name="T4" fmla="*/ 451 w 451"/>
                <a:gd name="T5" fmla="*/ 10 h 21"/>
                <a:gd name="T6" fmla="*/ 0 w 451"/>
                <a:gd name="T7" fmla="*/ 21 h 21"/>
                <a:gd name="T8" fmla="*/ 10 w 451"/>
                <a:gd name="T9" fmla="*/ 12 h 21"/>
                <a:gd name="T10" fmla="*/ 10 w 451"/>
                <a:gd name="T11" fmla="*/ 12 h 21"/>
                <a:gd name="T12" fmla="*/ 10 w 451"/>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451" h="21">
                  <a:moveTo>
                    <a:pt x="10" y="12"/>
                  </a:moveTo>
                  <a:lnTo>
                    <a:pt x="451" y="0"/>
                  </a:lnTo>
                  <a:lnTo>
                    <a:pt x="451" y="10"/>
                  </a:lnTo>
                  <a:lnTo>
                    <a:pt x="0" y="21"/>
                  </a:lnTo>
                  <a:lnTo>
                    <a:pt x="10" y="12"/>
                  </a:lnTo>
                  <a:lnTo>
                    <a:pt x="10" y="12"/>
                  </a:lnTo>
                  <a:lnTo>
                    <a:pt x="10" y="12"/>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41" name="Freeform 347"/>
            <p:cNvSpPr>
              <a:spLocks/>
            </p:cNvSpPr>
            <p:nvPr/>
          </p:nvSpPr>
          <p:spPr bwMode="auto">
            <a:xfrm rot="1365846">
              <a:off x="2354027" y="3084709"/>
              <a:ext cx="284117" cy="972884"/>
            </a:xfrm>
            <a:custGeom>
              <a:avLst/>
              <a:gdLst>
                <a:gd name="T0" fmla="*/ 132 w 165"/>
                <a:gd name="T1" fmla="*/ 0 h 565"/>
                <a:gd name="T2" fmla="*/ 153 w 165"/>
                <a:gd name="T3" fmla="*/ 260 h 565"/>
                <a:gd name="T4" fmla="*/ 165 w 165"/>
                <a:gd name="T5" fmla="*/ 555 h 565"/>
                <a:gd name="T6" fmla="*/ 153 w 165"/>
                <a:gd name="T7" fmla="*/ 560 h 565"/>
                <a:gd name="T8" fmla="*/ 139 w 165"/>
                <a:gd name="T9" fmla="*/ 267 h 565"/>
                <a:gd name="T10" fmla="*/ 118 w 165"/>
                <a:gd name="T11" fmla="*/ 19 h 565"/>
                <a:gd name="T12" fmla="*/ 14 w 165"/>
                <a:gd name="T13" fmla="*/ 26 h 565"/>
                <a:gd name="T14" fmla="*/ 47 w 165"/>
                <a:gd name="T15" fmla="*/ 563 h 565"/>
                <a:gd name="T16" fmla="*/ 33 w 165"/>
                <a:gd name="T17" fmla="*/ 565 h 565"/>
                <a:gd name="T18" fmla="*/ 0 w 165"/>
                <a:gd name="T19" fmla="*/ 12 h 565"/>
                <a:gd name="T20" fmla="*/ 132 w 165"/>
                <a:gd name="T21" fmla="*/ 0 h 565"/>
                <a:gd name="T22" fmla="*/ 132 w 165"/>
                <a:gd name="T23" fmla="*/ 0 h 565"/>
                <a:gd name="T24" fmla="*/ 132 w 165"/>
                <a:gd name="T25"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5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lnTo>
                    <a:pt x="132" y="0"/>
                  </a:lnTo>
                  <a:lnTo>
                    <a:pt x="132" y="0"/>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42" name="Freeform 348"/>
            <p:cNvSpPr>
              <a:spLocks/>
            </p:cNvSpPr>
            <p:nvPr/>
          </p:nvSpPr>
          <p:spPr bwMode="auto">
            <a:xfrm rot="1365846">
              <a:off x="2896107" y="3733844"/>
              <a:ext cx="439089" cy="459752"/>
            </a:xfrm>
            <a:custGeom>
              <a:avLst/>
              <a:gdLst>
                <a:gd name="T0" fmla="*/ 0 w 108"/>
                <a:gd name="T1" fmla="*/ 7 h 113"/>
                <a:gd name="T2" fmla="*/ 59 w 108"/>
                <a:gd name="T3" fmla="*/ 4 h 113"/>
                <a:gd name="T4" fmla="*/ 98 w 108"/>
                <a:gd name="T5" fmla="*/ 45 h 113"/>
                <a:gd name="T6" fmla="*/ 103 w 108"/>
                <a:gd name="T7" fmla="*/ 112 h 113"/>
                <a:gd name="T8" fmla="*/ 80 w 108"/>
                <a:gd name="T9" fmla="*/ 18 h 113"/>
                <a:gd name="T10" fmla="*/ 0 w 108"/>
                <a:gd name="T11" fmla="*/ 7 h 113"/>
              </a:gdLst>
              <a:ahLst/>
              <a:cxnLst>
                <a:cxn ang="0">
                  <a:pos x="T0" y="T1"/>
                </a:cxn>
                <a:cxn ang="0">
                  <a:pos x="T2" y="T3"/>
                </a:cxn>
                <a:cxn ang="0">
                  <a:pos x="T4" y="T5"/>
                </a:cxn>
                <a:cxn ang="0">
                  <a:pos x="T6" y="T7"/>
                </a:cxn>
                <a:cxn ang="0">
                  <a:pos x="T8" y="T9"/>
                </a:cxn>
                <a:cxn ang="0">
                  <a:pos x="T10" y="T11"/>
                </a:cxn>
              </a:cxnLst>
              <a:rect l="0" t="0" r="r" b="b"/>
              <a:pathLst>
                <a:path w="108" h="113">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43" name="Freeform 349"/>
            <p:cNvSpPr>
              <a:spLocks/>
            </p:cNvSpPr>
            <p:nvPr/>
          </p:nvSpPr>
          <p:spPr bwMode="auto">
            <a:xfrm rot="1365846">
              <a:off x="3175493" y="3796907"/>
              <a:ext cx="154973" cy="146363"/>
            </a:xfrm>
            <a:custGeom>
              <a:avLst/>
              <a:gdLst>
                <a:gd name="T0" fmla="*/ 3 w 38"/>
                <a:gd name="T1" fmla="*/ 0 h 36"/>
                <a:gd name="T2" fmla="*/ 9 w 38"/>
                <a:gd name="T3" fmla="*/ 25 h 36"/>
                <a:gd name="T4" fmla="*/ 38 w 38"/>
                <a:gd name="T5" fmla="*/ 34 h 36"/>
                <a:gd name="T6" fmla="*/ 28 w 38"/>
                <a:gd name="T7" fmla="*/ 8 h 36"/>
                <a:gd name="T8" fmla="*/ 3 w 38"/>
                <a:gd name="T9" fmla="*/ 0 h 36"/>
              </a:gdLst>
              <a:ahLst/>
              <a:cxnLst>
                <a:cxn ang="0">
                  <a:pos x="T0" y="T1"/>
                </a:cxn>
                <a:cxn ang="0">
                  <a:pos x="T2" y="T3"/>
                </a:cxn>
                <a:cxn ang="0">
                  <a:pos x="T4" y="T5"/>
                </a:cxn>
                <a:cxn ang="0">
                  <a:pos x="T6" y="T7"/>
                </a:cxn>
                <a:cxn ang="0">
                  <a:pos x="T8" y="T9"/>
                </a:cxn>
              </a:cxnLst>
              <a:rect l="0" t="0" r="r" b="b"/>
              <a:pathLst>
                <a:path w="38" h="36">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44" name="Freeform 332"/>
            <p:cNvSpPr>
              <a:spLocks/>
            </p:cNvSpPr>
            <p:nvPr/>
          </p:nvSpPr>
          <p:spPr bwMode="auto">
            <a:xfrm rot="1365846">
              <a:off x="2587908" y="4022437"/>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45" name="Freeform 332"/>
            <p:cNvSpPr>
              <a:spLocks/>
            </p:cNvSpPr>
            <p:nvPr/>
          </p:nvSpPr>
          <p:spPr bwMode="auto">
            <a:xfrm rot="1365846">
              <a:off x="1455283" y="3612501"/>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endParaRPr>
                <a:solidFill>
                  <a:prstClr val="black"/>
                </a:solidFill>
              </a:endParaRPr>
            </a:p>
          </p:txBody>
        </p:sp>
      </p:grpSp>
      <p:grpSp>
        <p:nvGrpSpPr>
          <p:cNvPr id="146" name="Group 5"/>
          <p:cNvGrpSpPr>
            <a:grpSpLocks noChangeAspect="1"/>
          </p:cNvGrpSpPr>
          <p:nvPr/>
        </p:nvGrpSpPr>
        <p:grpSpPr bwMode="auto">
          <a:xfrm>
            <a:off x="9167354" y="4138360"/>
            <a:ext cx="3023057" cy="2719639"/>
            <a:chOff x="2887" y="1286"/>
            <a:chExt cx="1903" cy="1712"/>
          </a:xfrm>
        </p:grpSpPr>
        <p:sp>
          <p:nvSpPr>
            <p:cNvPr id="147" name="Freeform 6"/>
            <p:cNvSpPr>
              <a:spLocks/>
            </p:cNvSpPr>
            <p:nvPr/>
          </p:nvSpPr>
          <p:spPr bwMode="auto">
            <a:xfrm>
              <a:off x="4743" y="2342"/>
              <a:ext cx="47" cy="38"/>
            </a:xfrm>
            <a:custGeom>
              <a:avLst/>
              <a:gdLst>
                <a:gd name="T0" fmla="*/ 4 w 20"/>
                <a:gd name="T1" fmla="*/ 16 h 16"/>
                <a:gd name="T2" fmla="*/ 20 w 20"/>
                <a:gd name="T3" fmla="*/ 8 h 16"/>
                <a:gd name="T4" fmla="*/ 20 w 20"/>
                <a:gd name="T5" fmla="*/ 0 h 16"/>
                <a:gd name="T6" fmla="*/ 0 w 20"/>
                <a:gd name="T7" fmla="*/ 10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48" name="Freeform 7"/>
            <p:cNvSpPr>
              <a:spLocks/>
            </p:cNvSpPr>
            <p:nvPr/>
          </p:nvSpPr>
          <p:spPr bwMode="auto">
            <a:xfrm>
              <a:off x="3357" y="1532"/>
              <a:ext cx="668" cy="831"/>
            </a:xfrm>
            <a:custGeom>
              <a:avLst/>
              <a:gdLst>
                <a:gd name="T0" fmla="*/ 218 w 283"/>
                <a:gd name="T1" fmla="*/ 19 h 352"/>
                <a:gd name="T2" fmla="*/ 164 w 283"/>
                <a:gd name="T3" fmla="*/ 53 h 352"/>
                <a:gd name="T4" fmla="*/ 20 w 283"/>
                <a:gd name="T5" fmla="*/ 142 h 352"/>
                <a:gd name="T6" fmla="*/ 20 w 283"/>
                <a:gd name="T7" fmla="*/ 266 h 352"/>
                <a:gd name="T8" fmla="*/ 92 w 283"/>
                <a:gd name="T9" fmla="*/ 321 h 352"/>
                <a:gd name="T10" fmla="*/ 132 w 283"/>
                <a:gd name="T11" fmla="*/ 328 h 352"/>
                <a:gd name="T12" fmla="*/ 174 w 283"/>
                <a:gd name="T13" fmla="*/ 344 h 352"/>
                <a:gd name="T14" fmla="*/ 261 w 283"/>
                <a:gd name="T15" fmla="*/ 340 h 352"/>
                <a:gd name="T16" fmla="*/ 280 w 283"/>
                <a:gd name="T17" fmla="*/ 140 h 352"/>
                <a:gd name="T18" fmla="*/ 218 w 283"/>
                <a:gd name="T19" fmla="*/ 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52">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49" name="Freeform 8"/>
            <p:cNvSpPr>
              <a:spLocks/>
            </p:cNvSpPr>
            <p:nvPr/>
          </p:nvSpPr>
          <p:spPr bwMode="auto">
            <a:xfrm>
              <a:off x="3673" y="1612"/>
              <a:ext cx="274" cy="199"/>
            </a:xfrm>
            <a:custGeom>
              <a:avLst/>
              <a:gdLst>
                <a:gd name="T0" fmla="*/ 82 w 116"/>
                <a:gd name="T1" fmla="*/ 28 h 84"/>
                <a:gd name="T2" fmla="*/ 73 w 116"/>
                <a:gd name="T3" fmla="*/ 2 h 84"/>
                <a:gd name="T4" fmla="*/ 40 w 116"/>
                <a:gd name="T5" fmla="*/ 0 h 84"/>
                <a:gd name="T6" fmla="*/ 47 w 116"/>
                <a:gd name="T7" fmla="*/ 16 h 84"/>
                <a:gd name="T8" fmla="*/ 29 w 116"/>
                <a:gd name="T9" fmla="*/ 40 h 84"/>
                <a:gd name="T10" fmla="*/ 0 w 116"/>
                <a:gd name="T11" fmla="*/ 64 h 84"/>
                <a:gd name="T12" fmla="*/ 103 w 116"/>
                <a:gd name="T13" fmla="*/ 84 h 84"/>
                <a:gd name="T14" fmla="*/ 107 w 116"/>
                <a:gd name="T15" fmla="*/ 63 h 84"/>
                <a:gd name="T16" fmla="*/ 82 w 116"/>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4">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50" name="Freeform 9"/>
            <p:cNvSpPr>
              <a:spLocks/>
            </p:cNvSpPr>
            <p:nvPr/>
          </p:nvSpPr>
          <p:spPr bwMode="auto">
            <a:xfrm>
              <a:off x="3435" y="1709"/>
              <a:ext cx="675" cy="590"/>
            </a:xfrm>
            <a:custGeom>
              <a:avLst/>
              <a:gdLst>
                <a:gd name="T0" fmla="*/ 203 w 286"/>
                <a:gd name="T1" fmla="*/ 33 h 250"/>
                <a:gd name="T2" fmla="*/ 113 w 286"/>
                <a:gd name="T3" fmla="*/ 21 h 250"/>
                <a:gd name="T4" fmla="*/ 4 w 286"/>
                <a:gd name="T5" fmla="*/ 110 h 250"/>
                <a:gd name="T6" fmla="*/ 73 w 286"/>
                <a:gd name="T7" fmla="*/ 229 h 250"/>
                <a:gd name="T8" fmla="*/ 181 w 286"/>
                <a:gd name="T9" fmla="*/ 233 h 250"/>
                <a:gd name="T10" fmla="*/ 203 w 286"/>
                <a:gd name="T11" fmla="*/ 33 h 250"/>
              </a:gdLst>
              <a:ahLst/>
              <a:cxnLst>
                <a:cxn ang="0">
                  <a:pos x="T0" y="T1"/>
                </a:cxn>
                <a:cxn ang="0">
                  <a:pos x="T2" y="T3"/>
                </a:cxn>
                <a:cxn ang="0">
                  <a:pos x="T4" y="T5"/>
                </a:cxn>
                <a:cxn ang="0">
                  <a:pos x="T6" y="T7"/>
                </a:cxn>
                <a:cxn ang="0">
                  <a:pos x="T8" y="T9"/>
                </a:cxn>
                <a:cxn ang="0">
                  <a:pos x="T10" y="T11"/>
                </a:cxn>
              </a:cxnLst>
              <a:rect l="0" t="0" r="r" b="b"/>
              <a:pathLst>
                <a:path w="286" h="25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51" name="Freeform 10"/>
            <p:cNvSpPr>
              <a:spLocks/>
            </p:cNvSpPr>
            <p:nvPr/>
          </p:nvSpPr>
          <p:spPr bwMode="auto">
            <a:xfrm>
              <a:off x="3425" y="1752"/>
              <a:ext cx="208" cy="491"/>
            </a:xfrm>
            <a:custGeom>
              <a:avLst/>
              <a:gdLst>
                <a:gd name="T0" fmla="*/ 52 w 88"/>
                <a:gd name="T1" fmla="*/ 25 h 208"/>
                <a:gd name="T2" fmla="*/ 88 w 88"/>
                <a:gd name="T3" fmla="*/ 0 h 208"/>
                <a:gd name="T4" fmla="*/ 8 w 88"/>
                <a:gd name="T5" fmla="*/ 71 h 208"/>
                <a:gd name="T6" fmla="*/ 17 w 88"/>
                <a:gd name="T7" fmla="*/ 187 h 208"/>
                <a:gd name="T8" fmla="*/ 57 w 88"/>
                <a:gd name="T9" fmla="*/ 203 h 208"/>
                <a:gd name="T10" fmla="*/ 61 w 88"/>
                <a:gd name="T11" fmla="*/ 191 h 208"/>
                <a:gd name="T12" fmla="*/ 17 w 88"/>
                <a:gd name="T13" fmla="*/ 124 h 208"/>
                <a:gd name="T14" fmla="*/ 52 w 88"/>
                <a:gd name="T15" fmla="*/ 25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52" name="Freeform 11"/>
            <p:cNvSpPr>
              <a:spLocks/>
            </p:cNvSpPr>
            <p:nvPr/>
          </p:nvSpPr>
          <p:spPr bwMode="auto">
            <a:xfrm>
              <a:off x="3626" y="1804"/>
              <a:ext cx="83" cy="415"/>
            </a:xfrm>
            <a:custGeom>
              <a:avLst/>
              <a:gdLst>
                <a:gd name="T0" fmla="*/ 35 w 35"/>
                <a:gd name="T1" fmla="*/ 0 h 176"/>
                <a:gd name="T2" fmla="*/ 1 w 35"/>
                <a:gd name="T3" fmla="*/ 77 h 176"/>
                <a:gd name="T4" fmla="*/ 9 w 35"/>
                <a:gd name="T5" fmla="*/ 176 h 176"/>
                <a:gd name="T6" fmla="*/ 21 w 35"/>
                <a:gd name="T7" fmla="*/ 173 h 176"/>
                <a:gd name="T8" fmla="*/ 17 w 35"/>
                <a:gd name="T9" fmla="*/ 84 h 176"/>
                <a:gd name="T10" fmla="*/ 35 w 35"/>
                <a:gd name="T11" fmla="*/ 0 h 176"/>
              </a:gdLst>
              <a:ahLst/>
              <a:cxnLst>
                <a:cxn ang="0">
                  <a:pos x="T0" y="T1"/>
                </a:cxn>
                <a:cxn ang="0">
                  <a:pos x="T2" y="T3"/>
                </a:cxn>
                <a:cxn ang="0">
                  <a:pos x="T4" y="T5"/>
                </a:cxn>
                <a:cxn ang="0">
                  <a:pos x="T6" y="T7"/>
                </a:cxn>
                <a:cxn ang="0">
                  <a:pos x="T8" y="T9"/>
                </a:cxn>
                <a:cxn ang="0">
                  <a:pos x="T10" y="T11"/>
                </a:cxn>
              </a:cxnLst>
              <a:rect l="0" t="0" r="r" b="b"/>
              <a:pathLst>
                <a:path w="35" h="176">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53" name="Freeform 12"/>
            <p:cNvSpPr>
              <a:spLocks/>
            </p:cNvSpPr>
            <p:nvPr/>
          </p:nvSpPr>
          <p:spPr bwMode="auto">
            <a:xfrm>
              <a:off x="3846" y="1286"/>
              <a:ext cx="942" cy="1174"/>
            </a:xfrm>
            <a:custGeom>
              <a:avLst/>
              <a:gdLst>
                <a:gd name="T0" fmla="*/ 342 w 399"/>
                <a:gd name="T1" fmla="*/ 106 h 497"/>
                <a:gd name="T2" fmla="*/ 270 w 399"/>
                <a:gd name="T3" fmla="*/ 23 h 497"/>
                <a:gd name="T4" fmla="*/ 185 w 399"/>
                <a:gd name="T5" fmla="*/ 56 h 497"/>
                <a:gd name="T6" fmla="*/ 102 w 399"/>
                <a:gd name="T7" fmla="*/ 97 h 497"/>
                <a:gd name="T8" fmla="*/ 0 w 399"/>
                <a:gd name="T9" fmla="*/ 303 h 497"/>
                <a:gd name="T10" fmla="*/ 38 w 399"/>
                <a:gd name="T11" fmla="*/ 421 h 497"/>
                <a:gd name="T12" fmla="*/ 120 w 399"/>
                <a:gd name="T13" fmla="*/ 459 h 497"/>
                <a:gd name="T14" fmla="*/ 210 w 399"/>
                <a:gd name="T15" fmla="*/ 492 h 497"/>
                <a:gd name="T16" fmla="*/ 307 w 399"/>
                <a:gd name="T17" fmla="*/ 473 h 497"/>
                <a:gd name="T18" fmla="*/ 360 w 399"/>
                <a:gd name="T19" fmla="*/ 477 h 497"/>
                <a:gd name="T20" fmla="*/ 399 w 399"/>
                <a:gd name="T21" fmla="*/ 418 h 497"/>
                <a:gd name="T22" fmla="*/ 399 w 399"/>
                <a:gd name="T23" fmla="*/ 136 h 497"/>
                <a:gd name="T24" fmla="*/ 342 w 399"/>
                <a:gd name="T25" fmla="*/ 10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97">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54" name="Freeform 13"/>
            <p:cNvSpPr>
              <a:spLocks/>
            </p:cNvSpPr>
            <p:nvPr/>
          </p:nvSpPr>
          <p:spPr bwMode="auto">
            <a:xfrm>
              <a:off x="3890" y="1492"/>
              <a:ext cx="898" cy="978"/>
            </a:xfrm>
            <a:custGeom>
              <a:avLst/>
              <a:gdLst>
                <a:gd name="T0" fmla="*/ 272 w 380"/>
                <a:gd name="T1" fmla="*/ 35 h 414"/>
                <a:gd name="T2" fmla="*/ 141 w 380"/>
                <a:gd name="T3" fmla="*/ 32 h 414"/>
                <a:gd name="T4" fmla="*/ 8 w 380"/>
                <a:gd name="T5" fmla="*/ 204 h 414"/>
                <a:gd name="T6" fmla="*/ 106 w 380"/>
                <a:gd name="T7" fmla="*/ 355 h 414"/>
                <a:gd name="T8" fmla="*/ 287 w 380"/>
                <a:gd name="T9" fmla="*/ 362 h 414"/>
                <a:gd name="T10" fmla="*/ 380 w 380"/>
                <a:gd name="T11" fmla="*/ 287 h 414"/>
                <a:gd name="T12" fmla="*/ 380 w 380"/>
                <a:gd name="T13" fmla="*/ 99 h 414"/>
                <a:gd name="T14" fmla="*/ 272 w 380"/>
                <a:gd name="T15" fmla="*/ 3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14">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55" name="Freeform 14"/>
            <p:cNvSpPr>
              <a:spLocks/>
            </p:cNvSpPr>
            <p:nvPr/>
          </p:nvSpPr>
          <p:spPr bwMode="auto">
            <a:xfrm>
              <a:off x="3902" y="1567"/>
              <a:ext cx="324" cy="754"/>
            </a:xfrm>
            <a:custGeom>
              <a:avLst/>
              <a:gdLst>
                <a:gd name="T0" fmla="*/ 60 w 137"/>
                <a:gd name="T1" fmla="*/ 36 h 319"/>
                <a:gd name="T2" fmla="*/ 11 w 137"/>
                <a:gd name="T3" fmla="*/ 229 h 319"/>
                <a:gd name="T4" fmla="*/ 76 w 137"/>
                <a:gd name="T5" fmla="*/ 318 h 319"/>
                <a:gd name="T6" fmla="*/ 96 w 137"/>
                <a:gd name="T7" fmla="*/ 317 h 319"/>
                <a:gd name="T8" fmla="*/ 22 w 137"/>
                <a:gd name="T9" fmla="*/ 171 h 319"/>
                <a:gd name="T10" fmla="*/ 96 w 137"/>
                <a:gd name="T11" fmla="*/ 20 h 319"/>
                <a:gd name="T12" fmla="*/ 137 w 137"/>
                <a:gd name="T13" fmla="*/ 0 h 319"/>
                <a:gd name="T14" fmla="*/ 60 w 137"/>
                <a:gd name="T15" fmla="*/ 36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19">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56" name="Freeform 15"/>
            <p:cNvSpPr>
              <a:spLocks/>
            </p:cNvSpPr>
            <p:nvPr/>
          </p:nvSpPr>
          <p:spPr bwMode="auto">
            <a:xfrm>
              <a:off x="4070" y="1645"/>
              <a:ext cx="203" cy="657"/>
            </a:xfrm>
            <a:custGeom>
              <a:avLst/>
              <a:gdLst>
                <a:gd name="T0" fmla="*/ 14 w 86"/>
                <a:gd name="T1" fmla="*/ 96 h 278"/>
                <a:gd name="T2" fmla="*/ 20 w 86"/>
                <a:gd name="T3" fmla="*/ 254 h 278"/>
                <a:gd name="T4" fmla="*/ 42 w 86"/>
                <a:gd name="T5" fmla="*/ 278 h 278"/>
                <a:gd name="T6" fmla="*/ 23 w 86"/>
                <a:gd name="T7" fmla="*/ 109 h 278"/>
                <a:gd name="T8" fmla="*/ 86 w 86"/>
                <a:gd name="T9" fmla="*/ 0 h 278"/>
                <a:gd name="T10" fmla="*/ 14 w 86"/>
                <a:gd name="T11" fmla="*/ 96 h 278"/>
              </a:gdLst>
              <a:ahLst/>
              <a:cxnLst>
                <a:cxn ang="0">
                  <a:pos x="T0" y="T1"/>
                </a:cxn>
                <a:cxn ang="0">
                  <a:pos x="T2" y="T3"/>
                </a:cxn>
                <a:cxn ang="0">
                  <a:pos x="T4" y="T5"/>
                </a:cxn>
                <a:cxn ang="0">
                  <a:pos x="T6" y="T7"/>
                </a:cxn>
                <a:cxn ang="0">
                  <a:pos x="T8" y="T9"/>
                </a:cxn>
                <a:cxn ang="0">
                  <a:pos x="T10" y="T11"/>
                </a:cxn>
              </a:cxnLst>
              <a:rect l="0" t="0" r="r" b="b"/>
              <a:pathLst>
                <a:path w="86" h="278">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57" name="Freeform 16"/>
            <p:cNvSpPr>
              <a:spLocks/>
            </p:cNvSpPr>
            <p:nvPr/>
          </p:nvSpPr>
          <p:spPr bwMode="auto">
            <a:xfrm>
              <a:off x="4533" y="1650"/>
              <a:ext cx="132" cy="692"/>
            </a:xfrm>
            <a:custGeom>
              <a:avLst/>
              <a:gdLst>
                <a:gd name="T0" fmla="*/ 13 w 56"/>
                <a:gd name="T1" fmla="*/ 0 h 293"/>
                <a:gd name="T2" fmla="*/ 42 w 56"/>
                <a:gd name="T3" fmla="*/ 93 h 293"/>
                <a:gd name="T4" fmla="*/ 0 w 56"/>
                <a:gd name="T5" fmla="*/ 293 h 293"/>
                <a:gd name="T6" fmla="*/ 14 w 56"/>
                <a:gd name="T7" fmla="*/ 287 h 293"/>
                <a:gd name="T8" fmla="*/ 56 w 56"/>
                <a:gd name="T9" fmla="*/ 90 h 293"/>
                <a:gd name="T10" fmla="*/ 13 w 56"/>
                <a:gd name="T11" fmla="*/ 0 h 293"/>
              </a:gdLst>
              <a:ahLst/>
              <a:cxnLst>
                <a:cxn ang="0">
                  <a:pos x="T0" y="T1"/>
                </a:cxn>
                <a:cxn ang="0">
                  <a:pos x="T2" y="T3"/>
                </a:cxn>
                <a:cxn ang="0">
                  <a:pos x="T4" y="T5"/>
                </a:cxn>
                <a:cxn ang="0">
                  <a:pos x="T6" y="T7"/>
                </a:cxn>
                <a:cxn ang="0">
                  <a:pos x="T8" y="T9"/>
                </a:cxn>
                <a:cxn ang="0">
                  <a:pos x="T10" y="T11"/>
                </a:cxn>
              </a:cxnLst>
              <a:rect l="0" t="0" r="r" b="b"/>
              <a:pathLst>
                <a:path w="56" h="293">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58" name="Freeform 17"/>
            <p:cNvSpPr>
              <a:spLocks/>
            </p:cNvSpPr>
            <p:nvPr/>
          </p:nvSpPr>
          <p:spPr bwMode="auto">
            <a:xfrm>
              <a:off x="4228" y="1388"/>
              <a:ext cx="359" cy="229"/>
            </a:xfrm>
            <a:custGeom>
              <a:avLst/>
              <a:gdLst>
                <a:gd name="T0" fmla="*/ 89 w 152"/>
                <a:gd name="T1" fmla="*/ 0 h 97"/>
                <a:gd name="T2" fmla="*/ 64 w 152"/>
                <a:gd name="T3" fmla="*/ 0 h 97"/>
                <a:gd name="T4" fmla="*/ 66 w 152"/>
                <a:gd name="T5" fmla="*/ 25 h 97"/>
                <a:gd name="T6" fmla="*/ 29 w 152"/>
                <a:gd name="T7" fmla="*/ 42 h 97"/>
                <a:gd name="T8" fmla="*/ 0 w 152"/>
                <a:gd name="T9" fmla="*/ 78 h 97"/>
                <a:gd name="T10" fmla="*/ 149 w 152"/>
                <a:gd name="T11" fmla="*/ 75 h 97"/>
                <a:gd name="T12" fmla="*/ 89 w 15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52" h="97">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59" name="Freeform 18"/>
            <p:cNvSpPr>
              <a:spLocks/>
            </p:cNvSpPr>
            <p:nvPr/>
          </p:nvSpPr>
          <p:spPr bwMode="auto">
            <a:xfrm>
              <a:off x="4309" y="1388"/>
              <a:ext cx="304" cy="255"/>
            </a:xfrm>
            <a:custGeom>
              <a:avLst/>
              <a:gdLst>
                <a:gd name="T0" fmla="*/ 55 w 129"/>
                <a:gd name="T1" fmla="*/ 0 h 108"/>
                <a:gd name="T2" fmla="*/ 87 w 129"/>
                <a:gd name="T3" fmla="*/ 46 h 108"/>
                <a:gd name="T4" fmla="*/ 83 w 129"/>
                <a:gd name="T5" fmla="*/ 83 h 108"/>
                <a:gd name="T6" fmla="*/ 0 w 129"/>
                <a:gd name="T7" fmla="*/ 86 h 108"/>
                <a:gd name="T8" fmla="*/ 101 w 129"/>
                <a:gd name="T9" fmla="*/ 96 h 108"/>
                <a:gd name="T10" fmla="*/ 105 w 129"/>
                <a:gd name="T11" fmla="*/ 45 h 108"/>
                <a:gd name="T12" fmla="*/ 55 w 12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9" h="108">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60" name="Freeform 19"/>
            <p:cNvSpPr>
              <a:spLocks/>
            </p:cNvSpPr>
            <p:nvPr/>
          </p:nvSpPr>
          <p:spPr bwMode="auto">
            <a:xfrm>
              <a:off x="2887" y="1740"/>
              <a:ext cx="1901" cy="1258"/>
            </a:xfrm>
            <a:custGeom>
              <a:avLst/>
              <a:gdLst>
                <a:gd name="T0" fmla="*/ 805 w 805"/>
                <a:gd name="T1" fmla="*/ 216 h 533"/>
                <a:gd name="T2" fmla="*/ 761 w 805"/>
                <a:gd name="T3" fmla="*/ 213 h 533"/>
                <a:gd name="T4" fmla="*/ 591 w 805"/>
                <a:gd name="T5" fmla="*/ 130 h 533"/>
                <a:gd name="T6" fmla="*/ 550 w 805"/>
                <a:gd name="T7" fmla="*/ 9 h 533"/>
                <a:gd name="T8" fmla="*/ 445 w 805"/>
                <a:gd name="T9" fmla="*/ 41 h 533"/>
                <a:gd name="T10" fmla="*/ 460 w 805"/>
                <a:gd name="T11" fmla="*/ 118 h 533"/>
                <a:gd name="T12" fmla="*/ 340 w 805"/>
                <a:gd name="T13" fmla="*/ 132 h 533"/>
                <a:gd name="T14" fmla="*/ 280 w 805"/>
                <a:gd name="T15" fmla="*/ 169 h 533"/>
                <a:gd name="T16" fmla="*/ 159 w 805"/>
                <a:gd name="T17" fmla="*/ 200 h 533"/>
                <a:gd name="T18" fmla="*/ 3 w 805"/>
                <a:gd name="T19" fmla="*/ 446 h 533"/>
                <a:gd name="T20" fmla="*/ 0 w 805"/>
                <a:gd name="T21" fmla="*/ 533 h 533"/>
                <a:gd name="T22" fmla="*/ 805 w 805"/>
                <a:gd name="T23" fmla="*/ 533 h 533"/>
                <a:gd name="T24" fmla="*/ 805 w 805"/>
                <a:gd name="T25" fmla="*/ 216 h 533"/>
                <a:gd name="T26" fmla="*/ 805 w 805"/>
                <a:gd name="T27" fmla="*/ 21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5" h="533">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61" name="Freeform 20"/>
            <p:cNvSpPr>
              <a:spLocks/>
            </p:cNvSpPr>
            <p:nvPr/>
          </p:nvSpPr>
          <p:spPr bwMode="auto">
            <a:xfrm>
              <a:off x="2894" y="2070"/>
              <a:ext cx="1894" cy="928"/>
            </a:xfrm>
            <a:custGeom>
              <a:avLst/>
              <a:gdLst>
                <a:gd name="T0" fmla="*/ 802 w 802"/>
                <a:gd name="T1" fmla="*/ 114 h 393"/>
                <a:gd name="T2" fmla="*/ 736 w 802"/>
                <a:gd name="T3" fmla="*/ 101 h 393"/>
                <a:gd name="T4" fmla="*/ 388 w 802"/>
                <a:gd name="T5" fmla="*/ 31 h 393"/>
                <a:gd name="T6" fmla="*/ 253 w 802"/>
                <a:gd name="T7" fmla="*/ 55 h 393"/>
                <a:gd name="T8" fmla="*/ 23 w 802"/>
                <a:gd name="T9" fmla="*/ 393 h 393"/>
                <a:gd name="T10" fmla="*/ 802 w 802"/>
                <a:gd name="T11" fmla="*/ 393 h 393"/>
                <a:gd name="T12" fmla="*/ 802 w 802"/>
                <a:gd name="T13" fmla="*/ 114 h 393"/>
                <a:gd name="T14" fmla="*/ 802 w 802"/>
                <a:gd name="T15" fmla="*/ 114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 h="393">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62" name="Freeform 21"/>
            <p:cNvSpPr>
              <a:spLocks/>
            </p:cNvSpPr>
            <p:nvPr/>
          </p:nvSpPr>
          <p:spPr bwMode="auto">
            <a:xfrm>
              <a:off x="3586" y="1792"/>
              <a:ext cx="1060" cy="588"/>
            </a:xfrm>
            <a:custGeom>
              <a:avLst/>
              <a:gdLst>
                <a:gd name="T0" fmla="*/ 364 w 449"/>
                <a:gd name="T1" fmla="*/ 146 h 249"/>
                <a:gd name="T2" fmla="*/ 272 w 449"/>
                <a:gd name="T3" fmla="*/ 130 h 249"/>
                <a:gd name="T4" fmla="*/ 245 w 449"/>
                <a:gd name="T5" fmla="*/ 6 h 249"/>
                <a:gd name="T6" fmla="*/ 177 w 449"/>
                <a:gd name="T7" fmla="*/ 27 h 249"/>
                <a:gd name="T8" fmla="*/ 189 w 449"/>
                <a:gd name="T9" fmla="*/ 128 h 249"/>
                <a:gd name="T10" fmla="*/ 0 w 449"/>
                <a:gd name="T11" fmla="*/ 186 h 249"/>
                <a:gd name="T12" fmla="*/ 101 w 449"/>
                <a:gd name="T13" fmla="*/ 165 h 249"/>
                <a:gd name="T14" fmla="*/ 60 w 449"/>
                <a:gd name="T15" fmla="*/ 222 h 249"/>
                <a:gd name="T16" fmla="*/ 195 w 449"/>
                <a:gd name="T17" fmla="*/ 189 h 249"/>
                <a:gd name="T18" fmla="*/ 327 w 449"/>
                <a:gd name="T19" fmla="*/ 249 h 249"/>
                <a:gd name="T20" fmla="*/ 331 w 449"/>
                <a:gd name="T21" fmla="*/ 178 h 249"/>
                <a:gd name="T22" fmla="*/ 449 w 449"/>
                <a:gd name="T23" fmla="*/ 221 h 249"/>
                <a:gd name="T24" fmla="*/ 364 w 449"/>
                <a:gd name="T25" fmla="*/ 1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2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63" name="Freeform 22"/>
            <p:cNvSpPr>
              <a:spLocks/>
            </p:cNvSpPr>
            <p:nvPr/>
          </p:nvSpPr>
          <p:spPr bwMode="auto">
            <a:xfrm>
              <a:off x="2981" y="2238"/>
              <a:ext cx="506" cy="760"/>
            </a:xfrm>
            <a:custGeom>
              <a:avLst/>
              <a:gdLst>
                <a:gd name="T0" fmla="*/ 45 w 214"/>
                <a:gd name="T1" fmla="*/ 161 h 322"/>
                <a:gd name="T2" fmla="*/ 214 w 214"/>
                <a:gd name="T3" fmla="*/ 17 h 322"/>
                <a:gd name="T4" fmla="*/ 72 w 214"/>
                <a:gd name="T5" fmla="*/ 75 h 322"/>
                <a:gd name="T6" fmla="*/ 0 w 214"/>
                <a:gd name="T7" fmla="*/ 291 h 322"/>
                <a:gd name="T8" fmla="*/ 0 w 214"/>
                <a:gd name="T9" fmla="*/ 322 h 322"/>
                <a:gd name="T10" fmla="*/ 21 w 214"/>
                <a:gd name="T11" fmla="*/ 322 h 322"/>
                <a:gd name="T12" fmla="*/ 45 w 214"/>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214" h="322">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64" name="Freeform 23"/>
            <p:cNvSpPr>
              <a:spLocks/>
            </p:cNvSpPr>
            <p:nvPr/>
          </p:nvSpPr>
          <p:spPr bwMode="auto">
            <a:xfrm>
              <a:off x="4167" y="1808"/>
              <a:ext cx="92" cy="331"/>
            </a:xfrm>
            <a:custGeom>
              <a:avLst/>
              <a:gdLst>
                <a:gd name="T0" fmla="*/ 0 w 39"/>
                <a:gd name="T1" fmla="*/ 0 h 140"/>
                <a:gd name="T2" fmla="*/ 24 w 39"/>
                <a:gd name="T3" fmla="*/ 75 h 140"/>
                <a:gd name="T4" fmla="*/ 25 w 39"/>
                <a:gd name="T5" fmla="*/ 140 h 140"/>
                <a:gd name="T6" fmla="*/ 32 w 39"/>
                <a:gd name="T7" fmla="*/ 73 h 140"/>
                <a:gd name="T8" fmla="*/ 0 w 39"/>
                <a:gd name="T9" fmla="*/ 0 h 140"/>
              </a:gdLst>
              <a:ahLst/>
              <a:cxnLst>
                <a:cxn ang="0">
                  <a:pos x="T0" y="T1"/>
                </a:cxn>
                <a:cxn ang="0">
                  <a:pos x="T2" y="T3"/>
                </a:cxn>
                <a:cxn ang="0">
                  <a:pos x="T4" y="T5"/>
                </a:cxn>
                <a:cxn ang="0">
                  <a:pos x="T6" y="T7"/>
                </a:cxn>
                <a:cxn ang="0">
                  <a:pos x="T8" y="T9"/>
                </a:cxn>
              </a:cxnLst>
              <a:rect l="0" t="0" r="r" b="b"/>
              <a:pathLst>
                <a:path w="39" h="14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65" name="Freeform 24"/>
            <p:cNvSpPr>
              <a:spLocks/>
            </p:cNvSpPr>
            <p:nvPr/>
          </p:nvSpPr>
          <p:spPr bwMode="auto">
            <a:xfrm>
              <a:off x="3586" y="2068"/>
              <a:ext cx="453" cy="149"/>
            </a:xfrm>
            <a:custGeom>
              <a:avLst/>
              <a:gdLst>
                <a:gd name="T0" fmla="*/ 119 w 192"/>
                <a:gd name="T1" fmla="*/ 1 h 63"/>
                <a:gd name="T2" fmla="*/ 0 w 192"/>
                <a:gd name="T3" fmla="*/ 63 h 63"/>
                <a:gd name="T4" fmla="*/ 105 w 192"/>
                <a:gd name="T5" fmla="*/ 11 h 63"/>
                <a:gd name="T6" fmla="*/ 192 w 192"/>
                <a:gd name="T7" fmla="*/ 12 h 63"/>
                <a:gd name="T8" fmla="*/ 119 w 192"/>
                <a:gd name="T9" fmla="*/ 1 h 63"/>
              </a:gdLst>
              <a:ahLst/>
              <a:cxnLst>
                <a:cxn ang="0">
                  <a:pos x="T0" y="T1"/>
                </a:cxn>
                <a:cxn ang="0">
                  <a:pos x="T2" y="T3"/>
                </a:cxn>
                <a:cxn ang="0">
                  <a:pos x="T4" y="T5"/>
                </a:cxn>
                <a:cxn ang="0">
                  <a:pos x="T6" y="T7"/>
                </a:cxn>
                <a:cxn ang="0">
                  <a:pos x="T8" y="T9"/>
                </a:cxn>
              </a:cxnLst>
              <a:rect l="0" t="0" r="r" b="b"/>
              <a:pathLst>
                <a:path w="192" h="63">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66" name="Freeform 25"/>
            <p:cNvSpPr>
              <a:spLocks/>
            </p:cNvSpPr>
            <p:nvPr/>
          </p:nvSpPr>
          <p:spPr bwMode="auto">
            <a:xfrm>
              <a:off x="3640" y="2408"/>
              <a:ext cx="258" cy="590"/>
            </a:xfrm>
            <a:custGeom>
              <a:avLst/>
              <a:gdLst>
                <a:gd name="T0" fmla="*/ 46 w 109"/>
                <a:gd name="T1" fmla="*/ 117 h 250"/>
                <a:gd name="T2" fmla="*/ 109 w 109"/>
                <a:gd name="T3" fmla="*/ 0 h 250"/>
                <a:gd name="T4" fmla="*/ 25 w 109"/>
                <a:gd name="T5" fmla="*/ 64 h 250"/>
                <a:gd name="T6" fmla="*/ 0 w 109"/>
                <a:gd name="T7" fmla="*/ 219 h 250"/>
                <a:gd name="T8" fmla="*/ 1 w 109"/>
                <a:gd name="T9" fmla="*/ 250 h 250"/>
                <a:gd name="T10" fmla="*/ 40 w 109"/>
                <a:gd name="T11" fmla="*/ 250 h 250"/>
                <a:gd name="T12" fmla="*/ 46 w 109"/>
                <a:gd name="T13" fmla="*/ 117 h 250"/>
              </a:gdLst>
              <a:ahLst/>
              <a:cxnLst>
                <a:cxn ang="0">
                  <a:pos x="T0" y="T1"/>
                </a:cxn>
                <a:cxn ang="0">
                  <a:pos x="T2" y="T3"/>
                </a:cxn>
                <a:cxn ang="0">
                  <a:pos x="T4" y="T5"/>
                </a:cxn>
                <a:cxn ang="0">
                  <a:pos x="T6" y="T7"/>
                </a:cxn>
                <a:cxn ang="0">
                  <a:pos x="T8" y="T9"/>
                </a:cxn>
                <a:cxn ang="0">
                  <a:pos x="T10" y="T11"/>
                </a:cxn>
                <a:cxn ang="0">
                  <a:pos x="T12" y="T13"/>
                </a:cxn>
              </a:cxnLst>
              <a:rect l="0" t="0" r="r" b="b"/>
              <a:pathLst>
                <a:path w="109" h="25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67" name="Freeform 26"/>
            <p:cNvSpPr>
              <a:spLocks/>
            </p:cNvSpPr>
            <p:nvPr/>
          </p:nvSpPr>
          <p:spPr bwMode="auto">
            <a:xfrm>
              <a:off x="3605" y="2392"/>
              <a:ext cx="323" cy="606"/>
            </a:xfrm>
            <a:custGeom>
              <a:avLst/>
              <a:gdLst>
                <a:gd name="T0" fmla="*/ 31 w 137"/>
                <a:gd name="T1" fmla="*/ 128 h 257"/>
                <a:gd name="T2" fmla="*/ 137 w 137"/>
                <a:gd name="T3" fmla="*/ 0 h 257"/>
                <a:gd name="T4" fmla="*/ 11 w 137"/>
                <a:gd name="T5" fmla="*/ 131 h 257"/>
                <a:gd name="T6" fmla="*/ 5 w 137"/>
                <a:gd name="T7" fmla="*/ 257 h 257"/>
                <a:gd name="T8" fmla="*/ 23 w 137"/>
                <a:gd name="T9" fmla="*/ 257 h 257"/>
                <a:gd name="T10" fmla="*/ 31 w 137"/>
                <a:gd name="T11" fmla="*/ 128 h 257"/>
              </a:gdLst>
              <a:ahLst/>
              <a:cxnLst>
                <a:cxn ang="0">
                  <a:pos x="T0" y="T1"/>
                </a:cxn>
                <a:cxn ang="0">
                  <a:pos x="T2" y="T3"/>
                </a:cxn>
                <a:cxn ang="0">
                  <a:pos x="T4" y="T5"/>
                </a:cxn>
                <a:cxn ang="0">
                  <a:pos x="T6" y="T7"/>
                </a:cxn>
                <a:cxn ang="0">
                  <a:pos x="T8" y="T9"/>
                </a:cxn>
                <a:cxn ang="0">
                  <a:pos x="T10" y="T11"/>
                </a:cxn>
              </a:cxnLst>
              <a:rect l="0" t="0" r="r" b="b"/>
              <a:pathLst>
                <a:path w="137" h="25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68" name="Freeform 27"/>
            <p:cNvSpPr>
              <a:spLocks/>
            </p:cNvSpPr>
            <p:nvPr/>
          </p:nvSpPr>
          <p:spPr bwMode="auto">
            <a:xfrm>
              <a:off x="4540" y="2444"/>
              <a:ext cx="248" cy="554"/>
            </a:xfrm>
            <a:custGeom>
              <a:avLst/>
              <a:gdLst>
                <a:gd name="T0" fmla="*/ 105 w 105"/>
                <a:gd name="T1" fmla="*/ 173 h 235"/>
                <a:gd name="T2" fmla="*/ 83 w 105"/>
                <a:gd name="T3" fmla="*/ 64 h 235"/>
                <a:gd name="T4" fmla="*/ 0 w 105"/>
                <a:gd name="T5" fmla="*/ 0 h 235"/>
                <a:gd name="T6" fmla="*/ 62 w 105"/>
                <a:gd name="T7" fmla="*/ 117 h 235"/>
                <a:gd name="T8" fmla="*/ 69 w 105"/>
                <a:gd name="T9" fmla="*/ 235 h 235"/>
                <a:gd name="T10" fmla="*/ 105 w 105"/>
                <a:gd name="T11" fmla="*/ 235 h 235"/>
                <a:gd name="T12" fmla="*/ 105 w 105"/>
                <a:gd name="T13" fmla="*/ 173 h 235"/>
                <a:gd name="T14" fmla="*/ 105 w 105"/>
                <a:gd name="T15" fmla="*/ 17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3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69" name="Freeform 28"/>
            <p:cNvSpPr>
              <a:spLocks/>
            </p:cNvSpPr>
            <p:nvPr/>
          </p:nvSpPr>
          <p:spPr bwMode="auto">
            <a:xfrm>
              <a:off x="4507" y="2427"/>
              <a:ext cx="281" cy="571"/>
            </a:xfrm>
            <a:custGeom>
              <a:avLst/>
              <a:gdLst>
                <a:gd name="T0" fmla="*/ 119 w 119"/>
                <a:gd name="T1" fmla="*/ 105 h 242"/>
                <a:gd name="T2" fmla="*/ 0 w 119"/>
                <a:gd name="T3" fmla="*/ 0 h 242"/>
                <a:gd name="T4" fmla="*/ 107 w 119"/>
                <a:gd name="T5" fmla="*/ 129 h 242"/>
                <a:gd name="T6" fmla="*/ 115 w 119"/>
                <a:gd name="T7" fmla="*/ 242 h 242"/>
                <a:gd name="T8" fmla="*/ 119 w 119"/>
                <a:gd name="T9" fmla="*/ 242 h 242"/>
                <a:gd name="T10" fmla="*/ 119 w 119"/>
                <a:gd name="T11" fmla="*/ 105 h 242"/>
                <a:gd name="T12" fmla="*/ 119 w 119"/>
                <a:gd name="T13" fmla="*/ 105 h 242"/>
              </a:gdLst>
              <a:ahLst/>
              <a:cxnLst>
                <a:cxn ang="0">
                  <a:pos x="T0" y="T1"/>
                </a:cxn>
                <a:cxn ang="0">
                  <a:pos x="T2" y="T3"/>
                </a:cxn>
                <a:cxn ang="0">
                  <a:pos x="T4" y="T5"/>
                </a:cxn>
                <a:cxn ang="0">
                  <a:pos x="T6" y="T7"/>
                </a:cxn>
                <a:cxn ang="0">
                  <a:pos x="T8" y="T9"/>
                </a:cxn>
                <a:cxn ang="0">
                  <a:pos x="T10" y="T11"/>
                </a:cxn>
                <a:cxn ang="0">
                  <a:pos x="T12" y="T13"/>
                </a:cxn>
              </a:cxnLst>
              <a:rect l="0" t="0" r="r" b="b"/>
              <a:pathLst>
                <a:path w="119" h="242">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70" name="Freeform 29"/>
            <p:cNvSpPr>
              <a:spLocks/>
            </p:cNvSpPr>
            <p:nvPr/>
          </p:nvSpPr>
          <p:spPr bwMode="auto">
            <a:xfrm>
              <a:off x="3999" y="1848"/>
              <a:ext cx="50" cy="251"/>
            </a:xfrm>
            <a:custGeom>
              <a:avLst/>
              <a:gdLst>
                <a:gd name="T0" fmla="*/ 0 w 21"/>
                <a:gd name="T1" fmla="*/ 8 h 106"/>
                <a:gd name="T2" fmla="*/ 11 w 21"/>
                <a:gd name="T3" fmla="*/ 55 h 106"/>
                <a:gd name="T4" fmla="*/ 10 w 21"/>
                <a:gd name="T5" fmla="*/ 104 h 106"/>
                <a:gd name="T6" fmla="*/ 18 w 21"/>
                <a:gd name="T7" fmla="*/ 106 h 106"/>
                <a:gd name="T8" fmla="*/ 21 w 21"/>
                <a:gd name="T9" fmla="*/ 53 h 106"/>
                <a:gd name="T10" fmla="*/ 6 w 21"/>
                <a:gd name="T11" fmla="*/ 0 h 106"/>
                <a:gd name="T12" fmla="*/ 0 w 21"/>
                <a:gd name="T13" fmla="*/ 8 h 106"/>
                <a:gd name="T14" fmla="*/ 0 w 21"/>
                <a:gd name="T15" fmla="*/ 8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6">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grpSp>
      <p:grpSp>
        <p:nvGrpSpPr>
          <p:cNvPr id="171" name="Group 64"/>
          <p:cNvGrpSpPr>
            <a:grpSpLocks noChangeAspect="1"/>
          </p:cNvGrpSpPr>
          <p:nvPr/>
        </p:nvGrpSpPr>
        <p:grpSpPr bwMode="auto">
          <a:xfrm rot="12827499" flipH="1">
            <a:off x="11360417" y="2338535"/>
            <a:ext cx="483752" cy="536662"/>
            <a:chOff x="2052" y="995"/>
            <a:chExt cx="768" cy="852"/>
          </a:xfrm>
        </p:grpSpPr>
        <p:sp>
          <p:nvSpPr>
            <p:cNvPr id="17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7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7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7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7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7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7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7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grpSp>
      <p:sp>
        <p:nvSpPr>
          <p:cNvPr id="2" name="Title 1"/>
          <p:cNvSpPr>
            <a:spLocks noGrp="1"/>
          </p:cNvSpPr>
          <p:nvPr>
            <p:ph type="ctrTitle"/>
          </p:nvPr>
        </p:nvSpPr>
        <p:spPr>
          <a:xfrm>
            <a:off x="2681288" y="165020"/>
            <a:ext cx="9360418" cy="2263258"/>
          </a:xfrm>
        </p:spPr>
        <p:txBody>
          <a:bodyPr anchor="b">
            <a:normAutofit/>
          </a:bodyPr>
          <a:lstStyle>
            <a:lvl1pPr algn="ctr">
              <a:defRPr sz="6600"/>
            </a:lvl1pPr>
          </a:lstStyle>
          <a:p>
            <a:r>
              <a:rPr dirty="0"/>
              <a:t>Click to edit Master title style</a:t>
            </a:r>
          </a:p>
        </p:txBody>
      </p:sp>
      <p:sp>
        <p:nvSpPr>
          <p:cNvPr id="3" name="Subtitle 2"/>
          <p:cNvSpPr>
            <a:spLocks noGrp="1"/>
          </p:cNvSpPr>
          <p:nvPr>
            <p:ph type="subTitle" idx="1"/>
          </p:nvPr>
        </p:nvSpPr>
        <p:spPr>
          <a:xfrm>
            <a:off x="3903329" y="2476917"/>
            <a:ext cx="6916336" cy="1771600"/>
          </a:xfrm>
        </p:spPr>
        <p:txBody>
          <a:bodyPr>
            <a:normAutofit/>
          </a:bodyPr>
          <a:lstStyle>
            <a:lvl1pPr marL="0" indent="0" algn="ctr">
              <a:spcBef>
                <a:spcPts val="0"/>
              </a:spcBef>
              <a:buNone/>
              <a:defRPr sz="4800" cap="none" baseline="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a:t>Click to edit Master subtitle style</a:t>
            </a:r>
          </a:p>
        </p:txBody>
      </p:sp>
    </p:spTree>
    <p:extLst>
      <p:ext uri="{BB962C8B-B14F-4D97-AF65-F5344CB8AC3E}">
        <p14:creationId xmlns:p14="http://schemas.microsoft.com/office/powerpoint/2010/main" val="3522231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Footer Placeholder 4"/>
          <p:cNvSpPr>
            <a:spLocks noGrp="1"/>
          </p:cNvSpPr>
          <p:nvPr>
            <p:ph type="ftr" sz="quarter" idx="11"/>
          </p:nvPr>
        </p:nvSpPr>
        <p:spPr/>
        <p:txBody>
          <a:bodyPr/>
          <a:lstStyle/>
          <a:p>
            <a:endParaRPr>
              <a:solidFill>
                <a:prstClr val="black"/>
              </a:solidFill>
            </a:endParaRPr>
          </a:p>
        </p:txBody>
      </p:sp>
      <p:sp>
        <p:nvSpPr>
          <p:cNvPr id="4" name="Date Placeholder 3"/>
          <p:cNvSpPr>
            <a:spLocks noGrp="1"/>
          </p:cNvSpPr>
          <p:nvPr>
            <p:ph type="dt" sz="half" idx="10"/>
          </p:nvPr>
        </p:nvSpPr>
        <p:spPr/>
        <p:txBody>
          <a:bodyPr/>
          <a:lstStyle/>
          <a:p>
            <a:fld id="{9E583DDF-CA54-461A-A486-592D2374C532}" type="datetimeFigureOut">
              <a:rPr lang="en-US">
                <a:solidFill>
                  <a:prstClr val="black"/>
                </a:solidFill>
              </a:rPr>
              <a:pPr/>
              <a:t>9/11/2021</a:t>
            </a:fld>
            <a:endParaRPr>
              <a:solidFill>
                <a:prstClr val="black"/>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2817902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3999" y="1485900"/>
            <a:ext cx="9144001" cy="2933700"/>
          </a:xfrm>
        </p:spPr>
        <p:txBody>
          <a:bodyPr anchor="b">
            <a:normAutofit/>
          </a:bodyPr>
          <a:lstStyle>
            <a:lvl1pPr algn="l">
              <a:defRPr sz="5200" b="0"/>
            </a:lvl1pPr>
          </a:lstStyle>
          <a:p>
            <a:r>
              <a:rPr/>
              <a:t>Click to edit Master title style</a:t>
            </a:r>
          </a:p>
        </p:txBody>
      </p:sp>
      <p:sp>
        <p:nvSpPr>
          <p:cNvPr id="3" name="Text Placeholder 2"/>
          <p:cNvSpPr>
            <a:spLocks noGrp="1"/>
          </p:cNvSpPr>
          <p:nvPr>
            <p:ph type="body" idx="1"/>
          </p:nvPr>
        </p:nvSpPr>
        <p:spPr>
          <a:xfrm>
            <a:off x="1522413" y="4454034"/>
            <a:ext cx="9144000" cy="1184766"/>
          </a:xfrm>
        </p:spPr>
        <p:txBody>
          <a:bodyPr anchor="t">
            <a:normAutofit/>
          </a:bodyPr>
          <a:lstStyle>
            <a:lvl1pPr marL="0" indent="0" algn="l">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a:t>Click to edit Master text styles</a:t>
            </a:r>
          </a:p>
        </p:txBody>
      </p:sp>
      <p:sp>
        <p:nvSpPr>
          <p:cNvPr id="5" name="Footer Placeholder 4"/>
          <p:cNvSpPr>
            <a:spLocks noGrp="1"/>
          </p:cNvSpPr>
          <p:nvPr>
            <p:ph type="ftr" sz="quarter" idx="11"/>
          </p:nvPr>
        </p:nvSpPr>
        <p:spPr/>
        <p:txBody>
          <a:bodyPr/>
          <a:lstStyle/>
          <a:p>
            <a:endParaRPr>
              <a:solidFill>
                <a:prstClr val="black"/>
              </a:solidFill>
            </a:endParaRPr>
          </a:p>
        </p:txBody>
      </p:sp>
      <p:sp>
        <p:nvSpPr>
          <p:cNvPr id="4" name="Date Placeholder 3"/>
          <p:cNvSpPr>
            <a:spLocks noGrp="1"/>
          </p:cNvSpPr>
          <p:nvPr>
            <p:ph type="dt" sz="half" idx="10"/>
          </p:nvPr>
        </p:nvSpPr>
        <p:spPr/>
        <p:txBody>
          <a:bodyPr/>
          <a:lstStyle/>
          <a:p>
            <a:fld id="{9E583DDF-CA54-461A-A486-592D2374C532}" type="datetimeFigureOut">
              <a:rPr lang="en-US">
                <a:solidFill>
                  <a:prstClr val="black"/>
                </a:solidFill>
              </a:rPr>
              <a:pPr/>
              <a:t>9/11/2021</a:t>
            </a:fld>
            <a:endParaRPr>
              <a:solidFill>
                <a:prstClr val="black"/>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3909324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28572"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7169"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5" name="Date Placeholder 4"/>
          <p:cNvSpPr>
            <a:spLocks noGrp="1"/>
          </p:cNvSpPr>
          <p:nvPr>
            <p:ph type="dt" sz="half" idx="10"/>
          </p:nvPr>
        </p:nvSpPr>
        <p:spPr/>
        <p:txBody>
          <a:bodyPr/>
          <a:lstStyle/>
          <a:p>
            <a:fld id="{F12952B5-7A2F-4CC8-B7CE-9234E21C2837}" type="datetime1">
              <a:rPr lang="en-US" smtClean="0">
                <a:solidFill>
                  <a:prstClr val="black"/>
                </a:solidFill>
              </a:rPr>
              <a:pPr/>
              <a:t>9/11/2021</a:t>
            </a:fld>
            <a:endParaRPr lang="en-US">
              <a:solidFill>
                <a:prstClr val="black"/>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823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528572"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528572"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7169"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7169"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7" name="Date Placeholder 6"/>
          <p:cNvSpPr>
            <a:spLocks noGrp="1"/>
          </p:cNvSpPr>
          <p:nvPr>
            <p:ph type="dt" sz="half" idx="10"/>
          </p:nvPr>
        </p:nvSpPr>
        <p:spPr/>
        <p:txBody>
          <a:bodyPr/>
          <a:lstStyle/>
          <a:p>
            <a:fld id="{CE1DA07A-9201-4B4B-BAF2-015AFA30F520}" type="datetime1">
              <a:rPr lang="en-US" smtClean="0">
                <a:solidFill>
                  <a:prstClr val="black"/>
                </a:solidFill>
              </a:rPr>
              <a:pPr/>
              <a:t>9/11/2021</a:t>
            </a:fld>
            <a:endParaRPr lang="en-US">
              <a:solidFill>
                <a:prstClr val="black"/>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85387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Freeform 92"/>
          <p:cNvSpPr>
            <a:spLocks/>
          </p:cNvSpPr>
          <p:nvPr/>
        </p:nvSpPr>
        <p:spPr bwMode="auto">
          <a:xfrm>
            <a:off x="8643511" y="3888584"/>
            <a:ext cx="213014" cy="1001327"/>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7" name="Freeform 50"/>
          <p:cNvSpPr>
            <a:spLocks/>
          </p:cNvSpPr>
          <p:nvPr/>
        </p:nvSpPr>
        <p:spPr bwMode="auto">
          <a:xfrm>
            <a:off x="6780212" y="4191000"/>
            <a:ext cx="5409960" cy="2667000"/>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8" name="Freeform 51"/>
          <p:cNvSpPr>
            <a:spLocks/>
          </p:cNvSpPr>
          <p:nvPr/>
        </p:nvSpPr>
        <p:spPr bwMode="auto">
          <a:xfrm>
            <a:off x="-125" y="4572000"/>
            <a:ext cx="11415276" cy="2286001"/>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grpSp>
        <p:nvGrpSpPr>
          <p:cNvPr id="9" name="Group 69"/>
          <p:cNvGrpSpPr>
            <a:grpSpLocks noChangeAspect="1"/>
          </p:cNvGrpSpPr>
          <p:nvPr/>
        </p:nvGrpSpPr>
        <p:grpSpPr bwMode="auto">
          <a:xfrm flipH="1">
            <a:off x="9732236" y="958654"/>
            <a:ext cx="1400819" cy="4001744"/>
            <a:chOff x="3220" y="236"/>
            <a:chExt cx="1347" cy="3848"/>
          </a:xfrm>
        </p:grpSpPr>
        <p:sp>
          <p:nvSpPr>
            <p:cNvPr id="10"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1"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2"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3"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4"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5"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6"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7"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8"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9" name="Freeform 79"/>
            <p:cNvSpPr>
              <a:spLocks/>
            </p:cNvSpPr>
            <p:nvPr/>
          </p:nvSpPr>
          <p:spPr bwMode="auto">
            <a:xfrm>
              <a:off x="3835" y="332"/>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0"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1"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2"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3"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4"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5"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6"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7"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8"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9"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0"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1"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2" name="Freeform 92"/>
            <p:cNvSpPr>
              <a:spLocks/>
            </p:cNvSpPr>
            <p:nvPr/>
          </p:nvSpPr>
          <p:spPr bwMode="auto">
            <a:xfrm>
              <a:off x="3283" y="1760"/>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3" name="Freeform 93"/>
            <p:cNvSpPr>
              <a:spLocks/>
            </p:cNvSpPr>
            <p:nvPr/>
          </p:nvSpPr>
          <p:spPr bwMode="auto">
            <a:xfrm>
              <a:off x="3805" y="1379"/>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4"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5"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6"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7"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8"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9"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0"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1"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2"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3"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4"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5"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6"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7"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8"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9"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50"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51"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52"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53"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54"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55"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56"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57"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58"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59"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60"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61"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62"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63"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64"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65"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66"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67"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68"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69"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70"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71"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72"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73"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74"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75"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76"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77"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78"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79"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80"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81"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82"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83"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84"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85"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86"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87"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88"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89"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90"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91"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92"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grpSp>
      <p:grpSp>
        <p:nvGrpSpPr>
          <p:cNvPr id="93" name="Group 69"/>
          <p:cNvGrpSpPr>
            <a:grpSpLocks noChangeAspect="1"/>
          </p:cNvGrpSpPr>
          <p:nvPr/>
        </p:nvGrpSpPr>
        <p:grpSpPr bwMode="auto">
          <a:xfrm>
            <a:off x="10895012" y="1248597"/>
            <a:ext cx="1254796" cy="3346122"/>
            <a:chOff x="3124" y="236"/>
            <a:chExt cx="1443" cy="3848"/>
          </a:xfrm>
        </p:grpSpPr>
        <p:sp>
          <p:nvSpPr>
            <p:cNvPr id="94" name="Freeform 70"/>
            <p:cNvSpPr>
              <a:spLocks/>
            </p:cNvSpPr>
            <p:nvPr/>
          </p:nvSpPr>
          <p:spPr bwMode="auto">
            <a:xfrm>
              <a:off x="3858" y="1801"/>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95" name="Freeform 71"/>
            <p:cNvSpPr>
              <a:spLocks/>
            </p:cNvSpPr>
            <p:nvPr/>
          </p:nvSpPr>
          <p:spPr bwMode="auto">
            <a:xfrm>
              <a:off x="3679" y="2551"/>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96" name="Freeform 72"/>
            <p:cNvSpPr>
              <a:spLocks/>
            </p:cNvSpPr>
            <p:nvPr/>
          </p:nvSpPr>
          <p:spPr bwMode="auto">
            <a:xfrm>
              <a:off x="3889" y="234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97" name="Freeform 73"/>
            <p:cNvSpPr>
              <a:spLocks/>
            </p:cNvSpPr>
            <p:nvPr/>
          </p:nvSpPr>
          <p:spPr bwMode="auto">
            <a:xfrm>
              <a:off x="3679" y="2844"/>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98"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99" name="Freeform 75"/>
            <p:cNvSpPr>
              <a:spLocks/>
            </p:cNvSpPr>
            <p:nvPr/>
          </p:nvSpPr>
          <p:spPr bwMode="auto">
            <a:xfrm>
              <a:off x="3889" y="2967"/>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00" name="Freeform 76"/>
            <p:cNvSpPr>
              <a:spLocks/>
            </p:cNvSpPr>
            <p:nvPr/>
          </p:nvSpPr>
          <p:spPr bwMode="auto">
            <a:xfrm>
              <a:off x="3679" y="2220"/>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01" name="Freeform 77"/>
            <p:cNvSpPr>
              <a:spLocks/>
            </p:cNvSpPr>
            <p:nvPr/>
          </p:nvSpPr>
          <p:spPr bwMode="auto">
            <a:xfrm>
              <a:off x="3889" y="2012"/>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02" name="Freeform 78"/>
            <p:cNvSpPr>
              <a:spLocks/>
            </p:cNvSpPr>
            <p:nvPr/>
          </p:nvSpPr>
          <p:spPr bwMode="auto">
            <a:xfrm>
              <a:off x="3679" y="1904"/>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03" name="Freeform 79"/>
            <p:cNvSpPr>
              <a:spLocks/>
            </p:cNvSpPr>
            <p:nvPr/>
          </p:nvSpPr>
          <p:spPr bwMode="auto">
            <a:xfrm>
              <a:off x="3679" y="1608"/>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04" name="Freeform 80"/>
            <p:cNvSpPr>
              <a:spLocks/>
            </p:cNvSpPr>
            <p:nvPr/>
          </p:nvSpPr>
          <p:spPr bwMode="auto">
            <a:xfrm>
              <a:off x="3889" y="169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05"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06"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07"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08"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09"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10"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11"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12"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13"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14"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15"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16"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17" name="Freeform 93"/>
            <p:cNvSpPr>
              <a:spLocks/>
            </p:cNvSpPr>
            <p:nvPr/>
          </p:nvSpPr>
          <p:spPr bwMode="auto">
            <a:xfrm>
              <a:off x="3737" y="1710"/>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18"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19"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20"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21"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22"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23"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24"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25"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26"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27"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28"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29"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30"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31"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32"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33"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34"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35"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36"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37"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38"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39"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40"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41"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42"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43"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44"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45"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46"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47"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48"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49"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50"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51"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52"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53"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54"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55"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56"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57"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58"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59"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60"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61"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62"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63"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64"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65"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66"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67"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68"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69"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70"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71"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72"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73"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74"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75"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76"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grpSp>
      <p:grpSp>
        <p:nvGrpSpPr>
          <p:cNvPr id="177" name="Group 69"/>
          <p:cNvGrpSpPr>
            <a:grpSpLocks noChangeAspect="1"/>
          </p:cNvGrpSpPr>
          <p:nvPr/>
        </p:nvGrpSpPr>
        <p:grpSpPr bwMode="auto">
          <a:xfrm>
            <a:off x="9087454" y="2736976"/>
            <a:ext cx="906206" cy="2416549"/>
            <a:chOff x="3124" y="236"/>
            <a:chExt cx="1443" cy="3848"/>
          </a:xfrm>
        </p:grpSpPr>
        <p:sp>
          <p:nvSpPr>
            <p:cNvPr id="178"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79"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80"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81"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82"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83"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84"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85"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86"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87" name="Freeform 79"/>
            <p:cNvSpPr>
              <a:spLocks/>
            </p:cNvSpPr>
            <p:nvPr/>
          </p:nvSpPr>
          <p:spPr bwMode="auto">
            <a:xfrm>
              <a:off x="3811" y="273"/>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88"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89"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90"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91"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92"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93"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94"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95"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96"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97"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98"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99"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00"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01"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02"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03"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04"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05"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06"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07"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08"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09"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10"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11"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12"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13"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14"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15"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16"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17"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18"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19"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20"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21"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22"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23"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24"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25"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26"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27"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28"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29"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30"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31"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32"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33"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34"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35"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36"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37"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38"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39"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40"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41"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42"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43"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44"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45"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46"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47"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48"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49"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50"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51"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52"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53"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54"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55"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56"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57"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58"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59"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grpSp>
      <p:grpSp>
        <p:nvGrpSpPr>
          <p:cNvPr id="260" name="Group 50"/>
          <p:cNvGrpSpPr>
            <a:grpSpLocks noChangeAspect="1"/>
          </p:cNvGrpSpPr>
          <p:nvPr/>
        </p:nvGrpSpPr>
        <p:grpSpPr bwMode="auto">
          <a:xfrm>
            <a:off x="10514012" y="2438400"/>
            <a:ext cx="1485016" cy="2195929"/>
            <a:chOff x="3369" y="1563"/>
            <a:chExt cx="940" cy="1390"/>
          </a:xfrm>
        </p:grpSpPr>
        <p:sp>
          <p:nvSpPr>
            <p:cNvPr id="261" name="Freeform 51"/>
            <p:cNvSpPr>
              <a:spLocks/>
            </p:cNvSpPr>
            <p:nvPr/>
          </p:nvSpPr>
          <p:spPr bwMode="auto">
            <a:xfrm>
              <a:off x="3539" y="1906"/>
              <a:ext cx="192" cy="212"/>
            </a:xfrm>
            <a:custGeom>
              <a:avLst/>
              <a:gdLst>
                <a:gd name="T0" fmla="*/ 81 w 81"/>
                <a:gd name="T1" fmla="*/ 73 h 90"/>
                <a:gd name="T2" fmla="*/ 44 w 81"/>
                <a:gd name="T3" fmla="*/ 7 h 90"/>
                <a:gd name="T4" fmla="*/ 0 w 81"/>
                <a:gd name="T5" fmla="*/ 21 h 90"/>
                <a:gd name="T6" fmla="*/ 21 w 81"/>
                <a:gd name="T7" fmla="*/ 19 h 90"/>
                <a:gd name="T8" fmla="*/ 53 w 81"/>
                <a:gd name="T9" fmla="*/ 76 h 90"/>
                <a:gd name="T10" fmla="*/ 81 w 81"/>
                <a:gd name="T11" fmla="*/ 73 h 90"/>
              </a:gdLst>
              <a:ahLst/>
              <a:cxnLst>
                <a:cxn ang="0">
                  <a:pos x="T0" y="T1"/>
                </a:cxn>
                <a:cxn ang="0">
                  <a:pos x="T2" y="T3"/>
                </a:cxn>
                <a:cxn ang="0">
                  <a:pos x="T4" y="T5"/>
                </a:cxn>
                <a:cxn ang="0">
                  <a:pos x="T6" y="T7"/>
                </a:cxn>
                <a:cxn ang="0">
                  <a:pos x="T8" y="T9"/>
                </a:cxn>
                <a:cxn ang="0">
                  <a:pos x="T10" y="T11"/>
                </a:cxn>
              </a:cxnLst>
              <a:rect l="0" t="0" r="r" b="b"/>
              <a:pathLst>
                <a:path w="81" h="90">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62" name="Freeform 52"/>
            <p:cNvSpPr>
              <a:spLocks/>
            </p:cNvSpPr>
            <p:nvPr/>
          </p:nvSpPr>
          <p:spPr bwMode="auto">
            <a:xfrm>
              <a:off x="3603" y="1925"/>
              <a:ext cx="17" cy="16"/>
            </a:xfrm>
            <a:custGeom>
              <a:avLst/>
              <a:gdLst>
                <a:gd name="T0" fmla="*/ 7 w 7"/>
                <a:gd name="T1" fmla="*/ 3 h 7"/>
                <a:gd name="T2" fmla="*/ 4 w 7"/>
                <a:gd name="T3" fmla="*/ 7 h 7"/>
                <a:gd name="T4" fmla="*/ 0 w 7"/>
                <a:gd name="T5" fmla="*/ 3 h 7"/>
                <a:gd name="T6" fmla="*/ 4 w 7"/>
                <a:gd name="T7" fmla="*/ 0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63" name="Freeform 53"/>
            <p:cNvSpPr>
              <a:spLocks/>
            </p:cNvSpPr>
            <p:nvPr/>
          </p:nvSpPr>
          <p:spPr bwMode="auto">
            <a:xfrm>
              <a:off x="3636" y="1889"/>
              <a:ext cx="26" cy="31"/>
            </a:xfrm>
            <a:custGeom>
              <a:avLst/>
              <a:gdLst>
                <a:gd name="T0" fmla="*/ 0 w 11"/>
                <a:gd name="T1" fmla="*/ 13 h 13"/>
                <a:gd name="T2" fmla="*/ 8 w 11"/>
                <a:gd name="T3" fmla="*/ 0 h 13"/>
                <a:gd name="T4" fmla="*/ 0 w 11"/>
                <a:gd name="T5" fmla="*/ 13 h 13"/>
              </a:gdLst>
              <a:ahLst/>
              <a:cxnLst>
                <a:cxn ang="0">
                  <a:pos x="T0" y="T1"/>
                </a:cxn>
                <a:cxn ang="0">
                  <a:pos x="T2" y="T3"/>
                </a:cxn>
                <a:cxn ang="0">
                  <a:pos x="T4" y="T5"/>
                </a:cxn>
              </a:cxnLst>
              <a:rect l="0" t="0" r="r" b="b"/>
              <a:pathLst>
                <a:path w="11" h="13">
                  <a:moveTo>
                    <a:pt x="0" y="13"/>
                  </a:moveTo>
                  <a:cubicBezTo>
                    <a:pt x="0" y="13"/>
                    <a:pt x="8" y="5"/>
                    <a:pt x="8" y="0"/>
                  </a:cubicBezTo>
                  <a:cubicBezTo>
                    <a:pt x="11" y="5"/>
                    <a:pt x="10" y="13"/>
                    <a:pt x="0" y="1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64" name="Freeform 54"/>
            <p:cNvSpPr>
              <a:spLocks/>
            </p:cNvSpPr>
            <p:nvPr/>
          </p:nvSpPr>
          <p:spPr bwMode="auto">
            <a:xfrm>
              <a:off x="3622" y="1889"/>
              <a:ext cx="28" cy="36"/>
            </a:xfrm>
            <a:custGeom>
              <a:avLst/>
              <a:gdLst>
                <a:gd name="T0" fmla="*/ 5 w 12"/>
                <a:gd name="T1" fmla="*/ 15 h 15"/>
                <a:gd name="T2" fmla="*/ 0 w 12"/>
                <a:gd name="T3" fmla="*/ 0 h 15"/>
                <a:gd name="T4" fmla="*/ 5 w 12"/>
                <a:gd name="T5" fmla="*/ 15 h 15"/>
              </a:gdLst>
              <a:ahLst/>
              <a:cxnLst>
                <a:cxn ang="0">
                  <a:pos x="T0" y="T1"/>
                </a:cxn>
                <a:cxn ang="0">
                  <a:pos x="T2" y="T3"/>
                </a:cxn>
                <a:cxn ang="0">
                  <a:pos x="T4" y="T5"/>
                </a:cxn>
              </a:cxnLst>
              <a:rect l="0" t="0" r="r" b="b"/>
              <a:pathLst>
                <a:path w="12" h="15">
                  <a:moveTo>
                    <a:pt x="5" y="15"/>
                  </a:moveTo>
                  <a:cubicBezTo>
                    <a:pt x="5" y="15"/>
                    <a:pt x="4" y="3"/>
                    <a:pt x="0" y="0"/>
                  </a:cubicBezTo>
                  <a:cubicBezTo>
                    <a:pt x="7" y="1"/>
                    <a:pt x="12" y="7"/>
                    <a:pt x="5"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65" name="Freeform 55"/>
            <p:cNvSpPr>
              <a:spLocks/>
            </p:cNvSpPr>
            <p:nvPr/>
          </p:nvSpPr>
          <p:spPr bwMode="auto">
            <a:xfrm>
              <a:off x="4061" y="1915"/>
              <a:ext cx="191" cy="210"/>
            </a:xfrm>
            <a:custGeom>
              <a:avLst/>
              <a:gdLst>
                <a:gd name="T0" fmla="*/ 0 w 81"/>
                <a:gd name="T1" fmla="*/ 72 h 89"/>
                <a:gd name="T2" fmla="*/ 37 w 81"/>
                <a:gd name="T3" fmla="*/ 7 h 89"/>
                <a:gd name="T4" fmla="*/ 81 w 81"/>
                <a:gd name="T5" fmla="*/ 20 h 89"/>
                <a:gd name="T6" fmla="*/ 60 w 81"/>
                <a:gd name="T7" fmla="*/ 18 h 89"/>
                <a:gd name="T8" fmla="*/ 28 w 81"/>
                <a:gd name="T9" fmla="*/ 76 h 89"/>
                <a:gd name="T10" fmla="*/ 0 w 81"/>
                <a:gd name="T11" fmla="*/ 72 h 89"/>
              </a:gdLst>
              <a:ahLst/>
              <a:cxnLst>
                <a:cxn ang="0">
                  <a:pos x="T0" y="T1"/>
                </a:cxn>
                <a:cxn ang="0">
                  <a:pos x="T2" y="T3"/>
                </a:cxn>
                <a:cxn ang="0">
                  <a:pos x="T4" y="T5"/>
                </a:cxn>
                <a:cxn ang="0">
                  <a:pos x="T6" y="T7"/>
                </a:cxn>
                <a:cxn ang="0">
                  <a:pos x="T8" y="T9"/>
                </a:cxn>
                <a:cxn ang="0">
                  <a:pos x="T10" y="T11"/>
                </a:cxn>
              </a:cxnLst>
              <a:rect l="0" t="0" r="r" b="b"/>
              <a:pathLst>
                <a:path w="81" h="89">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66" name="Freeform 56"/>
            <p:cNvSpPr>
              <a:spLocks/>
            </p:cNvSpPr>
            <p:nvPr/>
          </p:nvSpPr>
          <p:spPr bwMode="auto">
            <a:xfrm>
              <a:off x="4163" y="2189"/>
              <a:ext cx="19" cy="19"/>
            </a:xfrm>
            <a:custGeom>
              <a:avLst/>
              <a:gdLst>
                <a:gd name="T0" fmla="*/ 0 w 8"/>
                <a:gd name="T1" fmla="*/ 4 h 8"/>
                <a:gd name="T2" fmla="*/ 4 w 8"/>
                <a:gd name="T3" fmla="*/ 8 h 8"/>
                <a:gd name="T4" fmla="*/ 8 w 8"/>
                <a:gd name="T5" fmla="*/ 5 h 8"/>
                <a:gd name="T6" fmla="*/ 5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67" name="Freeform 57"/>
            <p:cNvSpPr>
              <a:spLocks/>
            </p:cNvSpPr>
            <p:nvPr/>
          </p:nvSpPr>
          <p:spPr bwMode="auto">
            <a:xfrm>
              <a:off x="4132" y="1899"/>
              <a:ext cx="26" cy="33"/>
            </a:xfrm>
            <a:custGeom>
              <a:avLst/>
              <a:gdLst>
                <a:gd name="T0" fmla="*/ 11 w 11"/>
                <a:gd name="T1" fmla="*/ 14 h 14"/>
                <a:gd name="T2" fmla="*/ 3 w 11"/>
                <a:gd name="T3" fmla="*/ 0 h 14"/>
                <a:gd name="T4" fmla="*/ 11 w 11"/>
                <a:gd name="T5" fmla="*/ 14 h 14"/>
              </a:gdLst>
              <a:ahLst/>
              <a:cxnLst>
                <a:cxn ang="0">
                  <a:pos x="T0" y="T1"/>
                </a:cxn>
                <a:cxn ang="0">
                  <a:pos x="T2" y="T3"/>
                </a:cxn>
                <a:cxn ang="0">
                  <a:pos x="T4" y="T5"/>
                </a:cxn>
              </a:cxnLst>
              <a:rect l="0" t="0" r="r" b="b"/>
              <a:pathLst>
                <a:path w="11" h="14">
                  <a:moveTo>
                    <a:pt x="11" y="14"/>
                  </a:moveTo>
                  <a:cubicBezTo>
                    <a:pt x="11" y="14"/>
                    <a:pt x="3" y="4"/>
                    <a:pt x="3" y="0"/>
                  </a:cubicBezTo>
                  <a:cubicBezTo>
                    <a:pt x="0" y="4"/>
                    <a:pt x="1" y="13"/>
                    <a:pt x="11" y="14"/>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68" name="Freeform 58"/>
            <p:cNvSpPr>
              <a:spLocks/>
            </p:cNvSpPr>
            <p:nvPr/>
          </p:nvSpPr>
          <p:spPr bwMode="auto">
            <a:xfrm>
              <a:off x="4144" y="1896"/>
              <a:ext cx="26" cy="36"/>
            </a:xfrm>
            <a:custGeom>
              <a:avLst/>
              <a:gdLst>
                <a:gd name="T0" fmla="*/ 7 w 11"/>
                <a:gd name="T1" fmla="*/ 15 h 15"/>
                <a:gd name="T2" fmla="*/ 11 w 11"/>
                <a:gd name="T3" fmla="*/ 0 h 15"/>
                <a:gd name="T4" fmla="*/ 7 w 11"/>
                <a:gd name="T5" fmla="*/ 15 h 15"/>
              </a:gdLst>
              <a:ahLst/>
              <a:cxnLst>
                <a:cxn ang="0">
                  <a:pos x="T0" y="T1"/>
                </a:cxn>
                <a:cxn ang="0">
                  <a:pos x="T2" y="T3"/>
                </a:cxn>
                <a:cxn ang="0">
                  <a:pos x="T4" y="T5"/>
                </a:cxn>
              </a:cxnLst>
              <a:rect l="0" t="0" r="r" b="b"/>
              <a:pathLst>
                <a:path w="11" h="15">
                  <a:moveTo>
                    <a:pt x="7" y="15"/>
                  </a:moveTo>
                  <a:cubicBezTo>
                    <a:pt x="7" y="15"/>
                    <a:pt x="8" y="4"/>
                    <a:pt x="11" y="0"/>
                  </a:cubicBezTo>
                  <a:cubicBezTo>
                    <a:pt x="5" y="1"/>
                    <a:pt x="0" y="8"/>
                    <a:pt x="7"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69" name="Freeform 59"/>
            <p:cNvSpPr>
              <a:spLocks/>
            </p:cNvSpPr>
            <p:nvPr/>
          </p:nvSpPr>
          <p:spPr bwMode="auto">
            <a:xfrm>
              <a:off x="3369" y="2088"/>
              <a:ext cx="140" cy="94"/>
            </a:xfrm>
            <a:custGeom>
              <a:avLst/>
              <a:gdLst>
                <a:gd name="T0" fmla="*/ 49 w 59"/>
                <a:gd name="T1" fmla="*/ 1 h 40"/>
                <a:gd name="T2" fmla="*/ 6 w 59"/>
                <a:gd name="T3" fmla="*/ 9 h 40"/>
                <a:gd name="T4" fmla="*/ 22 w 59"/>
                <a:gd name="T5" fmla="*/ 12 h 40"/>
                <a:gd name="T6" fmla="*/ 0 w 59"/>
                <a:gd name="T7" fmla="*/ 28 h 40"/>
                <a:gd name="T8" fmla="*/ 29 w 59"/>
                <a:gd name="T9" fmla="*/ 21 h 40"/>
                <a:gd name="T10" fmla="*/ 15 w 59"/>
                <a:gd name="T11" fmla="*/ 40 h 40"/>
                <a:gd name="T12" fmla="*/ 49 w 59"/>
                <a:gd name="T13" fmla="*/ 25 h 40"/>
                <a:gd name="T14" fmla="*/ 48 w 59"/>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0">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70" name="Freeform 60"/>
            <p:cNvSpPr>
              <a:spLocks/>
            </p:cNvSpPr>
            <p:nvPr/>
          </p:nvSpPr>
          <p:spPr bwMode="auto">
            <a:xfrm>
              <a:off x="4172" y="2102"/>
              <a:ext cx="137" cy="94"/>
            </a:xfrm>
            <a:custGeom>
              <a:avLst/>
              <a:gdLst>
                <a:gd name="T0" fmla="*/ 8 w 58"/>
                <a:gd name="T1" fmla="*/ 2 h 40"/>
                <a:gd name="T2" fmla="*/ 52 w 58"/>
                <a:gd name="T3" fmla="*/ 9 h 40"/>
                <a:gd name="T4" fmla="*/ 35 w 58"/>
                <a:gd name="T5" fmla="*/ 12 h 40"/>
                <a:gd name="T6" fmla="*/ 58 w 58"/>
                <a:gd name="T7" fmla="*/ 28 h 40"/>
                <a:gd name="T8" fmla="*/ 28 w 58"/>
                <a:gd name="T9" fmla="*/ 21 h 40"/>
                <a:gd name="T10" fmla="*/ 43 w 58"/>
                <a:gd name="T11" fmla="*/ 40 h 40"/>
                <a:gd name="T12" fmla="*/ 8 w 58"/>
                <a:gd name="T13" fmla="*/ 25 h 40"/>
                <a:gd name="T14" fmla="*/ 9 w 58"/>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0">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71" name="Freeform 61"/>
            <p:cNvSpPr>
              <a:spLocks/>
            </p:cNvSpPr>
            <p:nvPr/>
          </p:nvSpPr>
          <p:spPr bwMode="auto">
            <a:xfrm>
              <a:off x="3815" y="2414"/>
              <a:ext cx="64" cy="539"/>
            </a:xfrm>
            <a:custGeom>
              <a:avLst/>
              <a:gdLst>
                <a:gd name="T0" fmla="*/ 52 w 52"/>
                <a:gd name="T1" fmla="*/ 0 h 368"/>
                <a:gd name="T2" fmla="*/ 43 w 52"/>
                <a:gd name="T3" fmla="*/ 368 h 368"/>
                <a:gd name="T4" fmla="*/ 0 w 52"/>
                <a:gd name="T5" fmla="*/ 368 h 368"/>
                <a:gd name="T6" fmla="*/ 5 w 52"/>
                <a:gd name="T7" fmla="*/ 26 h 368"/>
                <a:gd name="T8" fmla="*/ 52 w 52"/>
                <a:gd name="T9" fmla="*/ 0 h 368"/>
                <a:gd name="T10" fmla="*/ 52 w 52"/>
                <a:gd name="T11" fmla="*/ 0 h 368"/>
                <a:gd name="T12" fmla="*/ 52 w 52"/>
                <a:gd name="T13" fmla="*/ 0 h 368"/>
              </a:gdLst>
              <a:ahLst/>
              <a:cxnLst>
                <a:cxn ang="0">
                  <a:pos x="T0" y="T1"/>
                </a:cxn>
                <a:cxn ang="0">
                  <a:pos x="T2" y="T3"/>
                </a:cxn>
                <a:cxn ang="0">
                  <a:pos x="T4" y="T5"/>
                </a:cxn>
                <a:cxn ang="0">
                  <a:pos x="T6" y="T7"/>
                </a:cxn>
                <a:cxn ang="0">
                  <a:pos x="T8" y="T9"/>
                </a:cxn>
                <a:cxn ang="0">
                  <a:pos x="T10" y="T11"/>
                </a:cxn>
                <a:cxn ang="0">
                  <a:pos x="T12" y="T13"/>
                </a:cxn>
              </a:cxnLst>
              <a:rect l="0" t="0" r="r" b="b"/>
              <a:pathLst>
                <a:path w="52" h="368">
                  <a:moveTo>
                    <a:pt x="52" y="0"/>
                  </a:moveTo>
                  <a:lnTo>
                    <a:pt x="43" y="368"/>
                  </a:lnTo>
                  <a:lnTo>
                    <a:pt x="0" y="368"/>
                  </a:lnTo>
                  <a:lnTo>
                    <a:pt x="5" y="26"/>
                  </a:lnTo>
                  <a:lnTo>
                    <a:pt x="52" y="0"/>
                  </a:lnTo>
                  <a:lnTo>
                    <a:pt x="52" y="0"/>
                  </a:lnTo>
                  <a:lnTo>
                    <a:pt x="52"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72" name="Freeform 62"/>
            <p:cNvSpPr>
              <a:spLocks/>
            </p:cNvSpPr>
            <p:nvPr/>
          </p:nvSpPr>
          <p:spPr bwMode="auto">
            <a:xfrm>
              <a:off x="3679" y="2388"/>
              <a:ext cx="304" cy="153"/>
            </a:xfrm>
            <a:custGeom>
              <a:avLst/>
              <a:gdLst>
                <a:gd name="T0" fmla="*/ 110 w 129"/>
                <a:gd name="T1" fmla="*/ 9 h 65"/>
                <a:gd name="T2" fmla="*/ 127 w 129"/>
                <a:gd name="T3" fmla="*/ 43 h 65"/>
                <a:gd name="T4" fmla="*/ 114 w 129"/>
                <a:gd name="T5" fmla="*/ 33 h 65"/>
                <a:gd name="T6" fmla="*/ 113 w 129"/>
                <a:gd name="T7" fmla="*/ 58 h 65"/>
                <a:gd name="T8" fmla="*/ 100 w 129"/>
                <a:gd name="T9" fmla="*/ 44 h 65"/>
                <a:gd name="T10" fmla="*/ 95 w 129"/>
                <a:gd name="T11" fmla="*/ 63 h 65"/>
                <a:gd name="T12" fmla="*/ 90 w 129"/>
                <a:gd name="T13" fmla="*/ 37 h 65"/>
                <a:gd name="T14" fmla="*/ 77 w 129"/>
                <a:gd name="T15" fmla="*/ 64 h 65"/>
                <a:gd name="T16" fmla="*/ 74 w 129"/>
                <a:gd name="T17" fmla="*/ 42 h 65"/>
                <a:gd name="T18" fmla="*/ 55 w 129"/>
                <a:gd name="T19" fmla="*/ 65 h 65"/>
                <a:gd name="T20" fmla="*/ 55 w 129"/>
                <a:gd name="T21" fmla="*/ 39 h 65"/>
                <a:gd name="T22" fmla="*/ 42 w 129"/>
                <a:gd name="T23" fmla="*/ 54 h 65"/>
                <a:gd name="T24" fmla="*/ 36 w 129"/>
                <a:gd name="T25" fmla="*/ 34 h 65"/>
                <a:gd name="T26" fmla="*/ 16 w 129"/>
                <a:gd name="T27" fmla="*/ 57 h 65"/>
                <a:gd name="T28" fmla="*/ 18 w 129"/>
                <a:gd name="T29" fmla="*/ 28 h 65"/>
                <a:gd name="T30" fmla="*/ 1 w 129"/>
                <a:gd name="T31" fmla="*/ 43 h 65"/>
                <a:gd name="T32" fmla="*/ 16 w 129"/>
                <a:gd name="T33" fmla="*/ 21 h 65"/>
                <a:gd name="T34" fmla="*/ 70 w 129"/>
                <a:gd name="T35" fmla="*/ 0 h 65"/>
                <a:gd name="T36" fmla="*/ 110 w 129"/>
                <a:gd name="T37" fmla="*/ 9 h 65"/>
                <a:gd name="T38" fmla="*/ 110 w 129"/>
                <a:gd name="T39"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65">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73" name="Freeform 63"/>
            <p:cNvSpPr>
              <a:spLocks/>
            </p:cNvSpPr>
            <p:nvPr/>
          </p:nvSpPr>
          <p:spPr bwMode="auto">
            <a:xfrm>
              <a:off x="3457" y="2073"/>
              <a:ext cx="779" cy="357"/>
            </a:xfrm>
            <a:custGeom>
              <a:avLst/>
              <a:gdLst>
                <a:gd name="T0" fmla="*/ 193 w 330"/>
                <a:gd name="T1" fmla="*/ 0 h 151"/>
                <a:gd name="T2" fmla="*/ 260 w 330"/>
                <a:gd name="T3" fmla="*/ 3 h 151"/>
                <a:gd name="T4" fmla="*/ 320 w 330"/>
                <a:gd name="T5" fmla="*/ 7 h 151"/>
                <a:gd name="T6" fmla="*/ 322 w 330"/>
                <a:gd name="T7" fmla="*/ 42 h 151"/>
                <a:gd name="T8" fmla="*/ 218 w 330"/>
                <a:gd name="T9" fmla="*/ 40 h 151"/>
                <a:gd name="T10" fmla="*/ 224 w 330"/>
                <a:gd name="T11" fmla="*/ 137 h 151"/>
                <a:gd name="T12" fmla="*/ 101 w 330"/>
                <a:gd name="T13" fmla="*/ 143 h 151"/>
                <a:gd name="T14" fmla="*/ 101 w 330"/>
                <a:gd name="T15" fmla="*/ 39 h 151"/>
                <a:gd name="T16" fmla="*/ 9 w 330"/>
                <a:gd name="T17" fmla="*/ 34 h 151"/>
                <a:gd name="T18" fmla="*/ 13 w 330"/>
                <a:gd name="T19" fmla="*/ 3 h 151"/>
                <a:gd name="T20" fmla="*/ 137 w 330"/>
                <a:gd name="T21" fmla="*/ 1 h 151"/>
                <a:gd name="T22" fmla="*/ 193 w 330"/>
                <a:gd name="T23" fmla="*/ 0 h 151"/>
                <a:gd name="T24" fmla="*/ 193 w 330"/>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151">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rgbClr val="9EE0F8"/>
                </a:solidFill>
              </a:endParaRPr>
            </a:p>
          </p:txBody>
        </p:sp>
        <p:sp>
          <p:nvSpPr>
            <p:cNvPr id="274" name="Freeform 64"/>
            <p:cNvSpPr>
              <a:spLocks/>
            </p:cNvSpPr>
            <p:nvPr/>
          </p:nvSpPr>
          <p:spPr bwMode="auto">
            <a:xfrm>
              <a:off x="3702" y="1828"/>
              <a:ext cx="300" cy="304"/>
            </a:xfrm>
            <a:custGeom>
              <a:avLst/>
              <a:gdLst>
                <a:gd name="T0" fmla="*/ 63 w 127"/>
                <a:gd name="T1" fmla="*/ 3 h 129"/>
                <a:gd name="T2" fmla="*/ 120 w 127"/>
                <a:gd name="T3" fmla="*/ 65 h 129"/>
                <a:gd name="T4" fmla="*/ 3 w 127"/>
                <a:gd name="T5" fmla="*/ 61 h 129"/>
                <a:gd name="T6" fmla="*/ 63 w 127"/>
                <a:gd name="T7" fmla="*/ 3 h 129"/>
              </a:gdLst>
              <a:ahLst/>
              <a:cxnLst>
                <a:cxn ang="0">
                  <a:pos x="T0" y="T1"/>
                </a:cxn>
                <a:cxn ang="0">
                  <a:pos x="T2" y="T3"/>
                </a:cxn>
                <a:cxn ang="0">
                  <a:pos x="T4" y="T5"/>
                </a:cxn>
                <a:cxn ang="0">
                  <a:pos x="T6" y="T7"/>
                </a:cxn>
              </a:cxnLst>
              <a:rect l="0" t="0" r="r" b="b"/>
              <a:pathLst>
                <a:path w="127" h="129">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75" name="Freeform 65"/>
            <p:cNvSpPr>
              <a:spLocks/>
            </p:cNvSpPr>
            <p:nvPr/>
          </p:nvSpPr>
          <p:spPr bwMode="auto">
            <a:xfrm>
              <a:off x="3679" y="2043"/>
              <a:ext cx="311" cy="115"/>
            </a:xfrm>
            <a:custGeom>
              <a:avLst/>
              <a:gdLst>
                <a:gd name="T0" fmla="*/ 83 w 132"/>
                <a:gd name="T1" fmla="*/ 0 h 49"/>
                <a:gd name="T2" fmla="*/ 127 w 132"/>
                <a:gd name="T3" fmla="*/ 27 h 49"/>
                <a:gd name="T4" fmla="*/ 94 w 132"/>
                <a:gd name="T5" fmla="*/ 19 h 49"/>
                <a:gd name="T6" fmla="*/ 93 w 132"/>
                <a:gd name="T7" fmla="*/ 49 h 49"/>
                <a:gd name="T8" fmla="*/ 69 w 132"/>
                <a:gd name="T9" fmla="*/ 21 h 49"/>
                <a:gd name="T10" fmla="*/ 47 w 132"/>
                <a:gd name="T11" fmla="*/ 47 h 49"/>
                <a:gd name="T12" fmla="*/ 38 w 132"/>
                <a:gd name="T13" fmla="*/ 18 h 49"/>
                <a:gd name="T14" fmla="*/ 0 w 132"/>
                <a:gd name="T15" fmla="*/ 26 h 49"/>
                <a:gd name="T16" fmla="*/ 49 w 132"/>
                <a:gd name="T17" fmla="*/ 0 h 49"/>
                <a:gd name="T18" fmla="*/ 83 w 132"/>
                <a:gd name="T19" fmla="*/ 0 h 49"/>
                <a:gd name="T20" fmla="*/ 83 w 132"/>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49">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76" name="Freeform 66"/>
            <p:cNvSpPr>
              <a:spLocks/>
            </p:cNvSpPr>
            <p:nvPr/>
          </p:nvSpPr>
          <p:spPr bwMode="auto">
            <a:xfrm>
              <a:off x="3665" y="2376"/>
              <a:ext cx="325" cy="113"/>
            </a:xfrm>
            <a:custGeom>
              <a:avLst/>
              <a:gdLst>
                <a:gd name="T0" fmla="*/ 107 w 138"/>
                <a:gd name="T1" fmla="*/ 0 h 48"/>
                <a:gd name="T2" fmla="*/ 133 w 138"/>
                <a:gd name="T3" fmla="*/ 24 h 48"/>
                <a:gd name="T4" fmla="*/ 113 w 138"/>
                <a:gd name="T5" fmla="*/ 22 h 48"/>
                <a:gd name="T6" fmla="*/ 111 w 138"/>
                <a:gd name="T7" fmla="*/ 48 h 48"/>
                <a:gd name="T8" fmla="*/ 75 w 138"/>
                <a:gd name="T9" fmla="*/ 31 h 48"/>
                <a:gd name="T10" fmla="*/ 66 w 138"/>
                <a:gd name="T11" fmla="*/ 46 h 48"/>
                <a:gd name="T12" fmla="*/ 44 w 138"/>
                <a:gd name="T13" fmla="*/ 30 h 48"/>
                <a:gd name="T14" fmla="*/ 24 w 138"/>
                <a:gd name="T15" fmla="*/ 44 h 48"/>
                <a:gd name="T16" fmla="*/ 20 w 138"/>
                <a:gd name="T17" fmla="*/ 27 h 48"/>
                <a:gd name="T18" fmla="*/ 3 w 138"/>
                <a:gd name="T19" fmla="*/ 31 h 48"/>
                <a:gd name="T20" fmla="*/ 22 w 138"/>
                <a:gd name="T21" fmla="*/ 11 h 48"/>
                <a:gd name="T22" fmla="*/ 107 w 138"/>
                <a:gd name="T23" fmla="*/ 0 h 48"/>
                <a:gd name="T24" fmla="*/ 107 w 138"/>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48">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77" name="Freeform 67"/>
            <p:cNvSpPr>
              <a:spLocks/>
            </p:cNvSpPr>
            <p:nvPr/>
          </p:nvSpPr>
          <p:spPr bwMode="auto">
            <a:xfrm>
              <a:off x="3650" y="1563"/>
              <a:ext cx="399" cy="369"/>
            </a:xfrm>
            <a:custGeom>
              <a:avLst/>
              <a:gdLst>
                <a:gd name="T0" fmla="*/ 169 w 169"/>
                <a:gd name="T1" fmla="*/ 129 h 156"/>
                <a:gd name="T2" fmla="*/ 107 w 169"/>
                <a:gd name="T3" fmla="*/ 141 h 156"/>
                <a:gd name="T4" fmla="*/ 2 w 169"/>
                <a:gd name="T5" fmla="*/ 127 h 156"/>
                <a:gd name="T6" fmla="*/ 53 w 169"/>
                <a:gd name="T7" fmla="*/ 111 h 156"/>
                <a:gd name="T8" fmla="*/ 54 w 169"/>
                <a:gd name="T9" fmla="*/ 47 h 156"/>
                <a:gd name="T10" fmla="*/ 16 w 169"/>
                <a:gd name="T11" fmla="*/ 44 h 156"/>
                <a:gd name="T12" fmla="*/ 15 w 169"/>
                <a:gd name="T13" fmla="*/ 10 h 156"/>
                <a:gd name="T14" fmla="*/ 0 w 169"/>
                <a:gd name="T15" fmla="*/ 5 h 156"/>
                <a:gd name="T16" fmla="*/ 22 w 169"/>
                <a:gd name="T17" fmla="*/ 4 h 156"/>
                <a:gd name="T18" fmla="*/ 20 w 169"/>
                <a:gd name="T19" fmla="*/ 29 h 156"/>
                <a:gd name="T20" fmla="*/ 26 w 169"/>
                <a:gd name="T21" fmla="*/ 39 h 156"/>
                <a:gd name="T22" fmla="*/ 58 w 169"/>
                <a:gd name="T23" fmla="*/ 31 h 156"/>
                <a:gd name="T24" fmla="*/ 111 w 169"/>
                <a:gd name="T25" fmla="*/ 84 h 156"/>
                <a:gd name="T26" fmla="*/ 116 w 169"/>
                <a:gd name="T27"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56">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rgbClr val="9EE0F8"/>
                </a:solidFill>
              </a:endParaRPr>
            </a:p>
          </p:txBody>
        </p:sp>
        <p:sp>
          <p:nvSpPr>
            <p:cNvPr id="278" name="Freeform 68"/>
            <p:cNvSpPr>
              <a:spLocks/>
            </p:cNvSpPr>
            <p:nvPr/>
          </p:nvSpPr>
          <p:spPr bwMode="auto">
            <a:xfrm>
              <a:off x="3863" y="1920"/>
              <a:ext cx="66" cy="40"/>
            </a:xfrm>
            <a:custGeom>
              <a:avLst/>
              <a:gdLst>
                <a:gd name="T0" fmla="*/ 21 w 28"/>
                <a:gd name="T1" fmla="*/ 0 h 17"/>
                <a:gd name="T2" fmla="*/ 13 w 28"/>
                <a:gd name="T3" fmla="*/ 17 h 17"/>
                <a:gd name="T4" fmla="*/ 4 w 28"/>
                <a:gd name="T5" fmla="*/ 0 h 17"/>
                <a:gd name="T6" fmla="*/ 15 w 28"/>
                <a:gd name="T7" fmla="*/ 12 h 17"/>
                <a:gd name="T8" fmla="*/ 21 w 28"/>
                <a:gd name="T9" fmla="*/ 0 h 17"/>
              </a:gdLst>
              <a:ahLst/>
              <a:cxnLst>
                <a:cxn ang="0">
                  <a:pos x="T0" y="T1"/>
                </a:cxn>
                <a:cxn ang="0">
                  <a:pos x="T2" y="T3"/>
                </a:cxn>
                <a:cxn ang="0">
                  <a:pos x="T4" y="T5"/>
                </a:cxn>
                <a:cxn ang="0">
                  <a:pos x="T6" y="T7"/>
                </a:cxn>
                <a:cxn ang="0">
                  <a:pos x="T8" y="T9"/>
                </a:cxn>
              </a:cxnLst>
              <a:rect l="0" t="0" r="r" b="b"/>
              <a:pathLst>
                <a:path w="28" h="17">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79" name="Freeform 69"/>
            <p:cNvSpPr>
              <a:spLocks/>
            </p:cNvSpPr>
            <p:nvPr/>
          </p:nvSpPr>
          <p:spPr bwMode="auto">
            <a:xfrm>
              <a:off x="3780" y="1920"/>
              <a:ext cx="62" cy="40"/>
            </a:xfrm>
            <a:custGeom>
              <a:avLst/>
              <a:gdLst>
                <a:gd name="T0" fmla="*/ 20 w 26"/>
                <a:gd name="T1" fmla="*/ 0 h 17"/>
                <a:gd name="T2" fmla="*/ 12 w 26"/>
                <a:gd name="T3" fmla="*/ 17 h 17"/>
                <a:gd name="T4" fmla="*/ 3 w 26"/>
                <a:gd name="T5" fmla="*/ 0 h 17"/>
                <a:gd name="T6" fmla="*/ 13 w 26"/>
                <a:gd name="T7" fmla="*/ 12 h 17"/>
                <a:gd name="T8" fmla="*/ 20 w 26"/>
                <a:gd name="T9" fmla="*/ 0 h 17"/>
              </a:gdLst>
              <a:ahLst/>
              <a:cxnLst>
                <a:cxn ang="0">
                  <a:pos x="T0" y="T1"/>
                </a:cxn>
                <a:cxn ang="0">
                  <a:pos x="T2" y="T3"/>
                </a:cxn>
                <a:cxn ang="0">
                  <a:pos x="T4" y="T5"/>
                </a:cxn>
                <a:cxn ang="0">
                  <a:pos x="T6" y="T7"/>
                </a:cxn>
                <a:cxn ang="0">
                  <a:pos x="T8" y="T9"/>
                </a:cxn>
              </a:cxnLst>
              <a:rect l="0" t="0" r="r" b="b"/>
              <a:pathLst>
                <a:path w="26" h="17">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80" name="Freeform 70"/>
            <p:cNvSpPr>
              <a:spLocks/>
            </p:cNvSpPr>
            <p:nvPr/>
          </p:nvSpPr>
          <p:spPr bwMode="auto">
            <a:xfrm>
              <a:off x="3709" y="1948"/>
              <a:ext cx="291" cy="130"/>
            </a:xfrm>
            <a:custGeom>
              <a:avLst/>
              <a:gdLst>
                <a:gd name="T0" fmla="*/ 0 w 123"/>
                <a:gd name="T1" fmla="*/ 17 h 55"/>
                <a:gd name="T2" fmla="*/ 39 w 123"/>
                <a:gd name="T3" fmla="*/ 52 h 55"/>
                <a:gd name="T4" fmla="*/ 111 w 123"/>
                <a:gd name="T5" fmla="*/ 32 h 55"/>
                <a:gd name="T6" fmla="*/ 118 w 123"/>
                <a:gd name="T7" fmla="*/ 0 h 55"/>
                <a:gd name="T8" fmla="*/ 89 w 123"/>
                <a:gd name="T9" fmla="*/ 42 h 55"/>
                <a:gd name="T10" fmla="*/ 28 w 123"/>
                <a:gd name="T11" fmla="*/ 41 h 55"/>
                <a:gd name="T12" fmla="*/ 0 w 123"/>
                <a:gd name="T13" fmla="*/ 17 h 55"/>
              </a:gdLst>
              <a:ahLst/>
              <a:cxnLst>
                <a:cxn ang="0">
                  <a:pos x="T0" y="T1"/>
                </a:cxn>
                <a:cxn ang="0">
                  <a:pos x="T2" y="T3"/>
                </a:cxn>
                <a:cxn ang="0">
                  <a:pos x="T4" y="T5"/>
                </a:cxn>
                <a:cxn ang="0">
                  <a:pos x="T6" y="T7"/>
                </a:cxn>
                <a:cxn ang="0">
                  <a:pos x="T8" y="T9"/>
                </a:cxn>
                <a:cxn ang="0">
                  <a:pos x="T10" y="T11"/>
                </a:cxn>
                <a:cxn ang="0">
                  <a:pos x="T12" y="T13"/>
                </a:cxn>
              </a:cxnLst>
              <a:rect l="0" t="0" r="r" b="b"/>
              <a:pathLst>
                <a:path w="123" h="55">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81" name="Freeform 71"/>
            <p:cNvSpPr>
              <a:spLocks/>
            </p:cNvSpPr>
            <p:nvPr/>
          </p:nvSpPr>
          <p:spPr bwMode="auto">
            <a:xfrm>
              <a:off x="3745" y="1981"/>
              <a:ext cx="196" cy="29"/>
            </a:xfrm>
            <a:custGeom>
              <a:avLst/>
              <a:gdLst>
                <a:gd name="T0" fmla="*/ 78 w 83"/>
                <a:gd name="T1" fmla="*/ 3 h 12"/>
                <a:gd name="T2" fmla="*/ 40 w 83"/>
                <a:gd name="T3" fmla="*/ 7 h 12"/>
                <a:gd name="T4" fmla="*/ 5 w 83"/>
                <a:gd name="T5" fmla="*/ 0 h 12"/>
                <a:gd name="T6" fmla="*/ 0 w 83"/>
                <a:gd name="T7" fmla="*/ 0 h 12"/>
                <a:gd name="T8" fmla="*/ 39 w 83"/>
                <a:gd name="T9" fmla="*/ 12 h 12"/>
                <a:gd name="T10" fmla="*/ 83 w 83"/>
                <a:gd name="T11" fmla="*/ 5 h 12"/>
                <a:gd name="T12" fmla="*/ 78 w 83"/>
                <a:gd name="T13" fmla="*/ 3 h 12"/>
                <a:gd name="T14" fmla="*/ 78 w 83"/>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2">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82" name="Freeform 72"/>
            <p:cNvSpPr>
              <a:spLocks/>
            </p:cNvSpPr>
            <p:nvPr/>
          </p:nvSpPr>
          <p:spPr bwMode="auto">
            <a:xfrm>
              <a:off x="3721" y="1943"/>
              <a:ext cx="59" cy="55"/>
            </a:xfrm>
            <a:custGeom>
              <a:avLst/>
              <a:gdLst>
                <a:gd name="T0" fmla="*/ 10 w 25"/>
                <a:gd name="T1" fmla="*/ 4 h 23"/>
                <a:gd name="T2" fmla="*/ 20 w 25"/>
                <a:gd name="T3" fmla="*/ 8 h 23"/>
                <a:gd name="T4" fmla="*/ 14 w 25"/>
                <a:gd name="T5" fmla="*/ 22 h 23"/>
                <a:gd name="T6" fmla="*/ 10 w 25"/>
                <a:gd name="T7" fmla="*/ 4 h 23"/>
              </a:gdLst>
              <a:ahLst/>
              <a:cxnLst>
                <a:cxn ang="0">
                  <a:pos x="T0" y="T1"/>
                </a:cxn>
                <a:cxn ang="0">
                  <a:pos x="T2" y="T3"/>
                </a:cxn>
                <a:cxn ang="0">
                  <a:pos x="T4" y="T5"/>
                </a:cxn>
                <a:cxn ang="0">
                  <a:pos x="T6" y="T7"/>
                </a:cxn>
              </a:cxnLst>
              <a:rect l="0" t="0" r="r" b="b"/>
              <a:pathLst>
                <a:path w="25" h="23">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83" name="Freeform 73"/>
            <p:cNvSpPr>
              <a:spLocks/>
            </p:cNvSpPr>
            <p:nvPr/>
          </p:nvSpPr>
          <p:spPr bwMode="auto">
            <a:xfrm>
              <a:off x="3912" y="1960"/>
              <a:ext cx="50" cy="52"/>
            </a:xfrm>
            <a:custGeom>
              <a:avLst/>
              <a:gdLst>
                <a:gd name="T0" fmla="*/ 13 w 21"/>
                <a:gd name="T1" fmla="*/ 1 h 22"/>
                <a:gd name="T2" fmla="*/ 21 w 21"/>
                <a:gd name="T3" fmla="*/ 9 h 22"/>
                <a:gd name="T4" fmla="*/ 7 w 21"/>
                <a:gd name="T5" fmla="*/ 17 h 22"/>
                <a:gd name="T6" fmla="*/ 13 w 21"/>
                <a:gd name="T7" fmla="*/ 1 h 22"/>
              </a:gdLst>
              <a:ahLst/>
              <a:cxnLst>
                <a:cxn ang="0">
                  <a:pos x="T0" y="T1"/>
                </a:cxn>
                <a:cxn ang="0">
                  <a:pos x="T2" y="T3"/>
                </a:cxn>
                <a:cxn ang="0">
                  <a:pos x="T4" y="T5"/>
                </a:cxn>
                <a:cxn ang="0">
                  <a:pos x="T6" y="T7"/>
                </a:cxn>
              </a:cxnLst>
              <a:rect l="0" t="0" r="r" b="b"/>
              <a:pathLst>
                <a:path w="21" h="22">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84" name="Freeform 74"/>
            <p:cNvSpPr>
              <a:spLocks/>
            </p:cNvSpPr>
            <p:nvPr/>
          </p:nvSpPr>
          <p:spPr bwMode="auto">
            <a:xfrm>
              <a:off x="3724" y="2187"/>
              <a:ext cx="103" cy="116"/>
            </a:xfrm>
            <a:custGeom>
              <a:avLst/>
              <a:gdLst>
                <a:gd name="T0" fmla="*/ 3 w 44"/>
                <a:gd name="T1" fmla="*/ 3 h 49"/>
                <a:gd name="T2" fmla="*/ 38 w 44"/>
                <a:gd name="T3" fmla="*/ 4 h 49"/>
                <a:gd name="T4" fmla="*/ 37 w 44"/>
                <a:gd name="T5" fmla="*/ 45 h 49"/>
                <a:gd name="T6" fmla="*/ 1 w 44"/>
                <a:gd name="T7" fmla="*/ 41 h 49"/>
                <a:gd name="T8" fmla="*/ 3 w 44"/>
                <a:gd name="T9" fmla="*/ 3 h 49"/>
              </a:gdLst>
              <a:ahLst/>
              <a:cxnLst>
                <a:cxn ang="0">
                  <a:pos x="T0" y="T1"/>
                </a:cxn>
                <a:cxn ang="0">
                  <a:pos x="T2" y="T3"/>
                </a:cxn>
                <a:cxn ang="0">
                  <a:pos x="T4" y="T5"/>
                </a:cxn>
                <a:cxn ang="0">
                  <a:pos x="T6" y="T7"/>
                </a:cxn>
                <a:cxn ang="0">
                  <a:pos x="T8" y="T9"/>
                </a:cxn>
              </a:cxnLst>
              <a:rect l="0" t="0" r="r" b="b"/>
              <a:pathLst>
                <a:path w="44" h="49">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rgbClr val="9EE0F8">
                    <a:lumMod val="75000"/>
                  </a:srgbClr>
                </a:solidFill>
              </a:endParaRPr>
            </a:p>
          </p:txBody>
        </p:sp>
        <p:sp>
          <p:nvSpPr>
            <p:cNvPr id="285" name="Freeform 75"/>
            <p:cNvSpPr>
              <a:spLocks/>
            </p:cNvSpPr>
            <p:nvPr/>
          </p:nvSpPr>
          <p:spPr bwMode="auto">
            <a:xfrm>
              <a:off x="3768" y="1754"/>
              <a:ext cx="163" cy="88"/>
            </a:xfrm>
            <a:custGeom>
              <a:avLst/>
              <a:gdLst>
                <a:gd name="T0" fmla="*/ 66 w 69"/>
                <a:gd name="T1" fmla="*/ 31 h 37"/>
                <a:gd name="T2" fmla="*/ 2 w 69"/>
                <a:gd name="T3" fmla="*/ 31 h 37"/>
                <a:gd name="T4" fmla="*/ 4 w 69"/>
                <a:gd name="T5" fmla="*/ 5 h 37"/>
                <a:gd name="T6" fmla="*/ 61 w 69"/>
                <a:gd name="T7" fmla="*/ 3 h 37"/>
                <a:gd name="T8" fmla="*/ 66 w 69"/>
                <a:gd name="T9" fmla="*/ 31 h 37"/>
              </a:gdLst>
              <a:ahLst/>
              <a:cxnLst>
                <a:cxn ang="0">
                  <a:pos x="T0" y="T1"/>
                </a:cxn>
                <a:cxn ang="0">
                  <a:pos x="T2" y="T3"/>
                </a:cxn>
                <a:cxn ang="0">
                  <a:pos x="T4" y="T5"/>
                </a:cxn>
                <a:cxn ang="0">
                  <a:pos x="T6" y="T7"/>
                </a:cxn>
                <a:cxn ang="0">
                  <a:pos x="T8" y="T9"/>
                </a:cxn>
              </a:cxnLst>
              <a:rect l="0" t="0" r="r" b="b"/>
              <a:pathLst>
                <a:path w="69" h="37">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rgbClr val="9EE0F8">
                    <a:lumMod val="75000"/>
                  </a:srgbClr>
                </a:solidFill>
              </a:endParaRPr>
            </a:p>
          </p:txBody>
        </p:sp>
        <p:sp>
          <p:nvSpPr>
            <p:cNvPr id="286" name="Freeform 76"/>
            <p:cNvSpPr>
              <a:spLocks/>
            </p:cNvSpPr>
            <p:nvPr/>
          </p:nvSpPr>
          <p:spPr bwMode="auto">
            <a:xfrm>
              <a:off x="3719" y="2407"/>
              <a:ext cx="243" cy="35"/>
            </a:xfrm>
            <a:custGeom>
              <a:avLst/>
              <a:gdLst>
                <a:gd name="T0" fmla="*/ 103 w 103"/>
                <a:gd name="T1" fmla="*/ 0 h 15"/>
                <a:gd name="T2" fmla="*/ 0 w 103"/>
                <a:gd name="T3" fmla="*/ 3 h 15"/>
                <a:gd name="T4" fmla="*/ 103 w 103"/>
                <a:gd name="T5" fmla="*/ 0 h 15"/>
              </a:gdLst>
              <a:ahLst/>
              <a:cxnLst>
                <a:cxn ang="0">
                  <a:pos x="T0" y="T1"/>
                </a:cxn>
                <a:cxn ang="0">
                  <a:pos x="T2" y="T3"/>
                </a:cxn>
                <a:cxn ang="0">
                  <a:pos x="T4" y="T5"/>
                </a:cxn>
              </a:cxnLst>
              <a:rect l="0" t="0" r="r" b="b"/>
              <a:pathLst>
                <a:path w="103" h="15">
                  <a:moveTo>
                    <a:pt x="103" y="0"/>
                  </a:moveTo>
                  <a:cubicBezTo>
                    <a:pt x="87" y="2"/>
                    <a:pt x="36" y="10"/>
                    <a:pt x="0" y="3"/>
                  </a:cubicBezTo>
                  <a:cubicBezTo>
                    <a:pt x="19" y="15"/>
                    <a:pt x="100" y="7"/>
                    <a:pt x="103"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87" name="Freeform 77"/>
            <p:cNvSpPr>
              <a:spLocks/>
            </p:cNvSpPr>
            <p:nvPr/>
          </p:nvSpPr>
          <p:spPr bwMode="auto">
            <a:xfrm>
              <a:off x="3835" y="2116"/>
              <a:ext cx="14" cy="284"/>
            </a:xfrm>
            <a:custGeom>
              <a:avLst/>
              <a:gdLst>
                <a:gd name="T0" fmla="*/ 1 w 6"/>
                <a:gd name="T1" fmla="*/ 0 h 120"/>
                <a:gd name="T2" fmla="*/ 1 w 6"/>
                <a:gd name="T3" fmla="*/ 15 h 120"/>
                <a:gd name="T4" fmla="*/ 2 w 6"/>
                <a:gd name="T5" fmla="*/ 33 h 120"/>
                <a:gd name="T6" fmla="*/ 2 w 6"/>
                <a:gd name="T7" fmla="*/ 60 h 120"/>
                <a:gd name="T8" fmla="*/ 2 w 6"/>
                <a:gd name="T9" fmla="*/ 88 h 120"/>
                <a:gd name="T10" fmla="*/ 0 w 6"/>
                <a:gd name="T11" fmla="*/ 120 h 120"/>
                <a:gd name="T12" fmla="*/ 6 w 6"/>
                <a:gd name="T13" fmla="*/ 90 h 120"/>
                <a:gd name="T14" fmla="*/ 6 w 6"/>
                <a:gd name="T15" fmla="*/ 36 h 120"/>
                <a:gd name="T16" fmla="*/ 1 w 6"/>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0">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88" name="Freeform 78"/>
            <p:cNvSpPr>
              <a:spLocks/>
            </p:cNvSpPr>
            <p:nvPr/>
          </p:nvSpPr>
          <p:spPr bwMode="auto">
            <a:xfrm>
              <a:off x="4170" y="1941"/>
              <a:ext cx="19" cy="17"/>
            </a:xfrm>
            <a:custGeom>
              <a:avLst/>
              <a:gdLst>
                <a:gd name="T0" fmla="*/ 8 w 8"/>
                <a:gd name="T1" fmla="*/ 3 h 7"/>
                <a:gd name="T2" fmla="*/ 4 w 8"/>
                <a:gd name="T3" fmla="*/ 7 h 7"/>
                <a:gd name="T4" fmla="*/ 0 w 8"/>
                <a:gd name="T5" fmla="*/ 3 h 7"/>
                <a:gd name="T6" fmla="*/ 3 w 8"/>
                <a:gd name="T7" fmla="*/ 0 h 7"/>
                <a:gd name="T8" fmla="*/ 8 w 8"/>
                <a:gd name="T9" fmla="*/ 3 h 7"/>
              </a:gdLst>
              <a:ahLst/>
              <a:cxnLst>
                <a:cxn ang="0">
                  <a:pos x="T0" y="T1"/>
                </a:cxn>
                <a:cxn ang="0">
                  <a:pos x="T2" y="T3"/>
                </a:cxn>
                <a:cxn ang="0">
                  <a:pos x="T4" y="T5"/>
                </a:cxn>
                <a:cxn ang="0">
                  <a:pos x="T6" y="T7"/>
                </a:cxn>
                <a:cxn ang="0">
                  <a:pos x="T8" y="T9"/>
                </a:cxn>
              </a:cxnLst>
              <a:rect l="0" t="0" r="r" b="b"/>
              <a:pathLst>
                <a:path w="8" h="7">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grpSp>
      <p:grpSp>
        <p:nvGrpSpPr>
          <p:cNvPr id="289" name="Group 5"/>
          <p:cNvGrpSpPr>
            <a:grpSpLocks noChangeAspect="1"/>
          </p:cNvGrpSpPr>
          <p:nvPr/>
        </p:nvGrpSpPr>
        <p:grpSpPr bwMode="auto">
          <a:xfrm>
            <a:off x="7988059" y="2988645"/>
            <a:ext cx="2439575" cy="3074765"/>
            <a:chOff x="2968" y="1107"/>
            <a:chExt cx="1736" cy="2188"/>
          </a:xfrm>
        </p:grpSpPr>
        <p:sp>
          <p:nvSpPr>
            <p:cNvPr id="290" name="Freeform 6"/>
            <p:cNvSpPr>
              <a:spLocks/>
            </p:cNvSpPr>
            <p:nvPr/>
          </p:nvSpPr>
          <p:spPr bwMode="auto">
            <a:xfrm>
              <a:off x="3043" y="1455"/>
              <a:ext cx="518" cy="649"/>
            </a:xfrm>
            <a:custGeom>
              <a:avLst/>
              <a:gdLst>
                <a:gd name="T0" fmla="*/ 124 w 219"/>
                <a:gd name="T1" fmla="*/ 41 h 275"/>
                <a:gd name="T2" fmla="*/ 119 w 219"/>
                <a:gd name="T3" fmla="*/ 39 h 275"/>
                <a:gd name="T4" fmla="*/ 137 w 219"/>
                <a:gd name="T5" fmla="*/ 2 h 275"/>
                <a:gd name="T6" fmla="*/ 117 w 219"/>
                <a:gd name="T7" fmla="*/ 36 h 275"/>
                <a:gd name="T8" fmla="*/ 101 w 219"/>
                <a:gd name="T9" fmla="*/ 0 h 275"/>
                <a:gd name="T10" fmla="*/ 112 w 219"/>
                <a:gd name="T11" fmla="*/ 37 h 275"/>
                <a:gd name="T12" fmla="*/ 0 w 219"/>
                <a:gd name="T13" fmla="*/ 73 h 275"/>
                <a:gd name="T14" fmla="*/ 59 w 219"/>
                <a:gd name="T15" fmla="*/ 70 h 275"/>
                <a:gd name="T16" fmla="*/ 140 w 219"/>
                <a:gd name="T17" fmla="*/ 235 h 275"/>
                <a:gd name="T18" fmla="*/ 219 w 219"/>
                <a:gd name="T19" fmla="*/ 230 h 275"/>
                <a:gd name="T20" fmla="*/ 124 w 219"/>
                <a:gd name="T21"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75">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91" name="Oval 7"/>
            <p:cNvSpPr>
              <a:spLocks noChangeArrowheads="1"/>
            </p:cNvSpPr>
            <p:nvPr/>
          </p:nvSpPr>
          <p:spPr bwMode="auto">
            <a:xfrm>
              <a:off x="3225" y="1551"/>
              <a:ext cx="47" cy="45"/>
            </a:xfrm>
            <a:prstGeom prst="ellipse">
              <a:avLst/>
            </a:pr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92" name="Freeform 8"/>
            <p:cNvSpPr>
              <a:spLocks/>
            </p:cNvSpPr>
            <p:nvPr/>
          </p:nvSpPr>
          <p:spPr bwMode="auto">
            <a:xfrm>
              <a:off x="3801" y="2488"/>
              <a:ext cx="86" cy="807"/>
            </a:xfrm>
            <a:custGeom>
              <a:avLst/>
              <a:gdLst>
                <a:gd name="T0" fmla="*/ 0 w 97"/>
                <a:gd name="T1" fmla="*/ 0 h 673"/>
                <a:gd name="T2" fmla="*/ 19 w 97"/>
                <a:gd name="T3" fmla="*/ 673 h 673"/>
                <a:gd name="T4" fmla="*/ 97 w 97"/>
                <a:gd name="T5" fmla="*/ 673 h 673"/>
                <a:gd name="T6" fmla="*/ 85 w 97"/>
                <a:gd name="T7" fmla="*/ 47 h 673"/>
                <a:gd name="T8" fmla="*/ 0 w 97"/>
                <a:gd name="T9" fmla="*/ 0 h 673"/>
                <a:gd name="T10" fmla="*/ 0 w 97"/>
                <a:gd name="T11" fmla="*/ 0 h 673"/>
                <a:gd name="T12" fmla="*/ 0 w 97"/>
                <a:gd name="T13" fmla="*/ 0 h 673"/>
              </a:gdLst>
              <a:ahLst/>
              <a:cxnLst>
                <a:cxn ang="0">
                  <a:pos x="T0" y="T1"/>
                </a:cxn>
                <a:cxn ang="0">
                  <a:pos x="T2" y="T3"/>
                </a:cxn>
                <a:cxn ang="0">
                  <a:pos x="T4" y="T5"/>
                </a:cxn>
                <a:cxn ang="0">
                  <a:pos x="T6" y="T7"/>
                </a:cxn>
                <a:cxn ang="0">
                  <a:pos x="T8" y="T9"/>
                </a:cxn>
                <a:cxn ang="0">
                  <a:pos x="T10" y="T11"/>
                </a:cxn>
                <a:cxn ang="0">
                  <a:pos x="T12" y="T13"/>
                </a:cxn>
              </a:cxnLst>
              <a:rect l="0" t="0" r="r" b="b"/>
              <a:pathLst>
                <a:path w="97" h="673">
                  <a:moveTo>
                    <a:pt x="0" y="0"/>
                  </a:moveTo>
                  <a:lnTo>
                    <a:pt x="19" y="673"/>
                  </a:lnTo>
                  <a:lnTo>
                    <a:pt x="97" y="673"/>
                  </a:lnTo>
                  <a:lnTo>
                    <a:pt x="85" y="47"/>
                  </a:lnTo>
                  <a:lnTo>
                    <a:pt x="0" y="0"/>
                  </a:lnTo>
                  <a:lnTo>
                    <a:pt x="0" y="0"/>
                  </a:lnTo>
                  <a:lnTo>
                    <a:pt x="0"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93" name="Freeform 9"/>
            <p:cNvSpPr>
              <a:spLocks/>
            </p:cNvSpPr>
            <p:nvPr/>
          </p:nvSpPr>
          <p:spPr bwMode="auto">
            <a:xfrm>
              <a:off x="3586" y="2513"/>
              <a:ext cx="553" cy="286"/>
            </a:xfrm>
            <a:custGeom>
              <a:avLst/>
              <a:gdLst>
                <a:gd name="T0" fmla="*/ 35 w 234"/>
                <a:gd name="T1" fmla="*/ 17 h 121"/>
                <a:gd name="T2" fmla="*/ 2 w 234"/>
                <a:gd name="T3" fmla="*/ 78 h 121"/>
                <a:gd name="T4" fmla="*/ 26 w 234"/>
                <a:gd name="T5" fmla="*/ 60 h 121"/>
                <a:gd name="T6" fmla="*/ 28 w 234"/>
                <a:gd name="T7" fmla="*/ 107 h 121"/>
                <a:gd name="T8" fmla="*/ 53 w 234"/>
                <a:gd name="T9" fmla="*/ 81 h 121"/>
                <a:gd name="T10" fmla="*/ 61 w 234"/>
                <a:gd name="T11" fmla="*/ 115 h 121"/>
                <a:gd name="T12" fmla="*/ 72 w 234"/>
                <a:gd name="T13" fmla="*/ 67 h 121"/>
                <a:gd name="T14" fmla="*/ 94 w 234"/>
                <a:gd name="T15" fmla="*/ 117 h 121"/>
                <a:gd name="T16" fmla="*/ 101 w 234"/>
                <a:gd name="T17" fmla="*/ 76 h 121"/>
                <a:gd name="T18" fmla="*/ 134 w 234"/>
                <a:gd name="T19" fmla="*/ 121 h 121"/>
                <a:gd name="T20" fmla="*/ 134 w 234"/>
                <a:gd name="T21" fmla="*/ 72 h 121"/>
                <a:gd name="T22" fmla="*/ 158 w 234"/>
                <a:gd name="T23" fmla="*/ 98 h 121"/>
                <a:gd name="T24" fmla="*/ 169 w 234"/>
                <a:gd name="T25" fmla="*/ 62 h 121"/>
                <a:gd name="T26" fmla="*/ 205 w 234"/>
                <a:gd name="T27" fmla="*/ 105 h 121"/>
                <a:gd name="T28" fmla="*/ 202 w 234"/>
                <a:gd name="T29" fmla="*/ 52 h 121"/>
                <a:gd name="T30" fmla="*/ 233 w 234"/>
                <a:gd name="T31" fmla="*/ 79 h 121"/>
                <a:gd name="T32" fmla="*/ 205 w 234"/>
                <a:gd name="T33" fmla="*/ 38 h 121"/>
                <a:gd name="T34" fmla="*/ 107 w 234"/>
                <a:gd name="T35" fmla="*/ 0 h 121"/>
                <a:gd name="T36" fmla="*/ 35 w 234"/>
                <a:gd name="T37" fmla="*/ 17 h 121"/>
                <a:gd name="T38" fmla="*/ 35 w 234"/>
                <a:gd name="T39"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21">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94" name="Freeform 10"/>
            <p:cNvSpPr>
              <a:spLocks/>
            </p:cNvSpPr>
            <p:nvPr/>
          </p:nvSpPr>
          <p:spPr bwMode="auto">
            <a:xfrm>
              <a:off x="3124" y="1939"/>
              <a:ext cx="1417" cy="763"/>
            </a:xfrm>
            <a:custGeom>
              <a:avLst/>
              <a:gdLst>
                <a:gd name="T0" fmla="*/ 576 w 600"/>
                <a:gd name="T1" fmla="*/ 6 h 323"/>
                <a:gd name="T2" fmla="*/ 351 w 600"/>
                <a:gd name="T3" fmla="*/ 2 h 323"/>
                <a:gd name="T4" fmla="*/ 249 w 600"/>
                <a:gd name="T5" fmla="*/ 0 h 323"/>
                <a:gd name="T6" fmla="*/ 128 w 600"/>
                <a:gd name="T7" fmla="*/ 8 h 323"/>
                <a:gd name="T8" fmla="*/ 19 w 600"/>
                <a:gd name="T9" fmla="*/ 13 h 323"/>
                <a:gd name="T10" fmla="*/ 15 w 600"/>
                <a:gd name="T11" fmla="*/ 79 h 323"/>
                <a:gd name="T12" fmla="*/ 204 w 600"/>
                <a:gd name="T13" fmla="*/ 76 h 323"/>
                <a:gd name="T14" fmla="*/ 194 w 600"/>
                <a:gd name="T15" fmla="*/ 251 h 323"/>
                <a:gd name="T16" fmla="*/ 210 w 600"/>
                <a:gd name="T17" fmla="*/ 258 h 323"/>
                <a:gd name="T18" fmla="*/ 198 w 600"/>
                <a:gd name="T19" fmla="*/ 279 h 323"/>
                <a:gd name="T20" fmla="*/ 235 w 600"/>
                <a:gd name="T21" fmla="*/ 275 h 323"/>
                <a:gd name="T22" fmla="*/ 238 w 600"/>
                <a:gd name="T23" fmla="*/ 323 h 323"/>
                <a:gd name="T24" fmla="*/ 305 w 600"/>
                <a:gd name="T25" fmla="*/ 292 h 323"/>
                <a:gd name="T26" fmla="*/ 321 w 600"/>
                <a:gd name="T27" fmla="*/ 318 h 323"/>
                <a:gd name="T28" fmla="*/ 361 w 600"/>
                <a:gd name="T29" fmla="*/ 290 h 323"/>
                <a:gd name="T30" fmla="*/ 398 w 600"/>
                <a:gd name="T31" fmla="*/ 316 h 323"/>
                <a:gd name="T32" fmla="*/ 405 w 600"/>
                <a:gd name="T33" fmla="*/ 285 h 323"/>
                <a:gd name="T34" fmla="*/ 435 w 600"/>
                <a:gd name="T35" fmla="*/ 292 h 323"/>
                <a:gd name="T36" fmla="*/ 412 w 600"/>
                <a:gd name="T37" fmla="*/ 264 h 323"/>
                <a:gd name="T38" fmla="*/ 417 w 600"/>
                <a:gd name="T39" fmla="*/ 261 h 323"/>
                <a:gd name="T40" fmla="*/ 417 w 600"/>
                <a:gd name="T41" fmla="*/ 74 h 323"/>
                <a:gd name="T42" fmla="*/ 584 w 600"/>
                <a:gd name="T43" fmla="*/ 65 h 323"/>
                <a:gd name="T44" fmla="*/ 576 w 600"/>
                <a:gd name="T45" fmla="*/ 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0" h="323">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95" name="Freeform 11"/>
            <p:cNvSpPr>
              <a:spLocks/>
            </p:cNvSpPr>
            <p:nvPr/>
          </p:nvSpPr>
          <p:spPr bwMode="auto">
            <a:xfrm>
              <a:off x="4453" y="1967"/>
              <a:ext cx="251" cy="175"/>
            </a:xfrm>
            <a:custGeom>
              <a:avLst/>
              <a:gdLst>
                <a:gd name="T0" fmla="*/ 16 w 106"/>
                <a:gd name="T1" fmla="*/ 4 h 74"/>
                <a:gd name="T2" fmla="*/ 95 w 106"/>
                <a:gd name="T3" fmla="*/ 18 h 74"/>
                <a:gd name="T4" fmla="*/ 66 w 106"/>
                <a:gd name="T5" fmla="*/ 21 h 74"/>
                <a:gd name="T6" fmla="*/ 106 w 106"/>
                <a:gd name="T7" fmla="*/ 53 h 74"/>
                <a:gd name="T8" fmla="*/ 53 w 106"/>
                <a:gd name="T9" fmla="*/ 39 h 74"/>
                <a:gd name="T10" fmla="*/ 80 w 106"/>
                <a:gd name="T11" fmla="*/ 74 h 74"/>
                <a:gd name="T12" fmla="*/ 16 w 106"/>
                <a:gd name="T13" fmla="*/ 46 h 74"/>
                <a:gd name="T14" fmla="*/ 18 w 106"/>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74">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96" name="Freeform 12"/>
            <p:cNvSpPr>
              <a:spLocks/>
            </p:cNvSpPr>
            <p:nvPr/>
          </p:nvSpPr>
          <p:spPr bwMode="auto">
            <a:xfrm>
              <a:off x="2968" y="1967"/>
              <a:ext cx="248" cy="175"/>
            </a:xfrm>
            <a:custGeom>
              <a:avLst/>
              <a:gdLst>
                <a:gd name="T0" fmla="*/ 89 w 105"/>
                <a:gd name="T1" fmla="*/ 4 h 74"/>
                <a:gd name="T2" fmla="*/ 10 w 105"/>
                <a:gd name="T3" fmla="*/ 18 h 74"/>
                <a:gd name="T4" fmla="*/ 40 w 105"/>
                <a:gd name="T5" fmla="*/ 21 h 74"/>
                <a:gd name="T6" fmla="*/ 0 w 105"/>
                <a:gd name="T7" fmla="*/ 53 h 74"/>
                <a:gd name="T8" fmla="*/ 52 w 105"/>
                <a:gd name="T9" fmla="*/ 39 h 74"/>
                <a:gd name="T10" fmla="*/ 26 w 105"/>
                <a:gd name="T11" fmla="*/ 74 h 74"/>
                <a:gd name="T12" fmla="*/ 89 w 105"/>
                <a:gd name="T13" fmla="*/ 46 h 74"/>
                <a:gd name="T14" fmla="*/ 87 w 105"/>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97" name="Freeform 13"/>
            <p:cNvSpPr>
              <a:spLocks/>
            </p:cNvSpPr>
            <p:nvPr/>
          </p:nvSpPr>
          <p:spPr bwMode="auto">
            <a:xfrm>
              <a:off x="3549" y="1495"/>
              <a:ext cx="548" cy="557"/>
            </a:xfrm>
            <a:custGeom>
              <a:avLst/>
              <a:gdLst>
                <a:gd name="T0" fmla="*/ 116 w 232"/>
                <a:gd name="T1" fmla="*/ 5 h 236"/>
                <a:gd name="T2" fmla="*/ 13 w 232"/>
                <a:gd name="T3" fmla="*/ 119 h 236"/>
                <a:gd name="T4" fmla="*/ 227 w 232"/>
                <a:gd name="T5" fmla="*/ 111 h 236"/>
                <a:gd name="T6" fmla="*/ 116 w 232"/>
                <a:gd name="T7" fmla="*/ 5 h 236"/>
              </a:gdLst>
              <a:ahLst/>
              <a:cxnLst>
                <a:cxn ang="0">
                  <a:pos x="T0" y="T1"/>
                </a:cxn>
                <a:cxn ang="0">
                  <a:pos x="T2" y="T3"/>
                </a:cxn>
                <a:cxn ang="0">
                  <a:pos x="T4" y="T5"/>
                </a:cxn>
                <a:cxn ang="0">
                  <a:pos x="T6" y="T7"/>
                </a:cxn>
              </a:cxnLst>
              <a:rect l="0" t="0" r="r" b="b"/>
              <a:pathLst>
                <a:path w="232" h="236">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98" name="Freeform 14"/>
            <p:cNvSpPr>
              <a:spLocks/>
            </p:cNvSpPr>
            <p:nvPr/>
          </p:nvSpPr>
          <p:spPr bwMode="auto">
            <a:xfrm>
              <a:off x="3572" y="1889"/>
              <a:ext cx="567" cy="208"/>
            </a:xfrm>
            <a:custGeom>
              <a:avLst/>
              <a:gdLst>
                <a:gd name="T0" fmla="*/ 89 w 240"/>
                <a:gd name="T1" fmla="*/ 0 h 88"/>
                <a:gd name="T2" fmla="*/ 9 w 240"/>
                <a:gd name="T3" fmla="*/ 49 h 88"/>
                <a:gd name="T4" fmla="*/ 69 w 240"/>
                <a:gd name="T5" fmla="*/ 33 h 88"/>
                <a:gd name="T6" fmla="*/ 70 w 240"/>
                <a:gd name="T7" fmla="*/ 88 h 88"/>
                <a:gd name="T8" fmla="*/ 116 w 240"/>
                <a:gd name="T9" fmla="*/ 37 h 88"/>
                <a:gd name="T10" fmla="*/ 155 w 240"/>
                <a:gd name="T11" fmla="*/ 84 h 88"/>
                <a:gd name="T12" fmla="*/ 171 w 240"/>
                <a:gd name="T13" fmla="*/ 31 h 88"/>
                <a:gd name="T14" fmla="*/ 240 w 240"/>
                <a:gd name="T15" fmla="*/ 46 h 88"/>
                <a:gd name="T16" fmla="*/ 151 w 240"/>
                <a:gd name="T17" fmla="*/ 0 h 88"/>
                <a:gd name="T18" fmla="*/ 89 w 240"/>
                <a:gd name="T19" fmla="*/ 0 h 88"/>
                <a:gd name="T20" fmla="*/ 89 w 24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88">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99" name="Freeform 15"/>
            <p:cNvSpPr>
              <a:spLocks/>
            </p:cNvSpPr>
            <p:nvPr/>
          </p:nvSpPr>
          <p:spPr bwMode="auto">
            <a:xfrm>
              <a:off x="3464" y="1107"/>
              <a:ext cx="756" cy="591"/>
            </a:xfrm>
            <a:custGeom>
              <a:avLst/>
              <a:gdLst>
                <a:gd name="T0" fmla="*/ 0 w 320"/>
                <a:gd name="T1" fmla="*/ 208 h 250"/>
                <a:gd name="T2" fmla="*/ 91 w 320"/>
                <a:gd name="T3" fmla="*/ 215 h 250"/>
                <a:gd name="T4" fmla="*/ 305 w 320"/>
                <a:gd name="T5" fmla="*/ 191 h 250"/>
                <a:gd name="T6" fmla="*/ 211 w 320"/>
                <a:gd name="T7" fmla="*/ 160 h 250"/>
                <a:gd name="T8" fmla="*/ 211 w 320"/>
                <a:gd name="T9" fmla="*/ 107 h 250"/>
                <a:gd name="T10" fmla="*/ 247 w 320"/>
                <a:gd name="T11" fmla="*/ 58 h 250"/>
                <a:gd name="T12" fmla="*/ 320 w 320"/>
                <a:gd name="T13" fmla="*/ 83 h 250"/>
                <a:gd name="T14" fmla="*/ 226 w 320"/>
                <a:gd name="T15" fmla="*/ 17 h 250"/>
                <a:gd name="T16" fmla="*/ 109 w 320"/>
                <a:gd name="T17" fmla="*/ 101 h 250"/>
                <a:gd name="T18" fmla="*/ 97 w 320"/>
                <a:gd name="T19" fmla="*/ 162 h 250"/>
                <a:gd name="T20" fmla="*/ 0 w 320"/>
                <a:gd name="T21" fmla="*/ 208 h 250"/>
                <a:gd name="T22" fmla="*/ 0 w 320"/>
                <a:gd name="T23" fmla="*/ 20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5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00" name="Freeform 16"/>
            <p:cNvSpPr>
              <a:spLocks/>
            </p:cNvSpPr>
            <p:nvPr/>
          </p:nvSpPr>
          <p:spPr bwMode="auto">
            <a:xfrm>
              <a:off x="3686" y="1665"/>
              <a:ext cx="113" cy="64"/>
            </a:xfrm>
            <a:custGeom>
              <a:avLst/>
              <a:gdLst>
                <a:gd name="T0" fmla="*/ 12 w 48"/>
                <a:gd name="T1" fmla="*/ 0 h 27"/>
                <a:gd name="T2" fmla="*/ 26 w 48"/>
                <a:gd name="T3" fmla="*/ 27 h 27"/>
                <a:gd name="T4" fmla="*/ 42 w 48"/>
                <a:gd name="T5" fmla="*/ 0 h 27"/>
                <a:gd name="T6" fmla="*/ 24 w 48"/>
                <a:gd name="T7" fmla="*/ 22 h 27"/>
                <a:gd name="T8" fmla="*/ 12 w 48"/>
                <a:gd name="T9" fmla="*/ 0 h 27"/>
              </a:gdLst>
              <a:ahLst/>
              <a:cxnLst>
                <a:cxn ang="0">
                  <a:pos x="T0" y="T1"/>
                </a:cxn>
                <a:cxn ang="0">
                  <a:pos x="T2" y="T3"/>
                </a:cxn>
                <a:cxn ang="0">
                  <a:pos x="T4" y="T5"/>
                </a:cxn>
                <a:cxn ang="0">
                  <a:pos x="T6" y="T7"/>
                </a:cxn>
                <a:cxn ang="0">
                  <a:pos x="T8" y="T9"/>
                </a:cxn>
              </a:cxnLst>
              <a:rect l="0" t="0" r="r" b="b"/>
              <a:pathLst>
                <a:path w="48" h="27">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01" name="Freeform 17"/>
            <p:cNvSpPr>
              <a:spLocks/>
            </p:cNvSpPr>
            <p:nvPr/>
          </p:nvSpPr>
          <p:spPr bwMode="auto">
            <a:xfrm>
              <a:off x="3839" y="1665"/>
              <a:ext cx="118" cy="64"/>
            </a:xfrm>
            <a:custGeom>
              <a:avLst/>
              <a:gdLst>
                <a:gd name="T0" fmla="*/ 12 w 50"/>
                <a:gd name="T1" fmla="*/ 0 h 27"/>
                <a:gd name="T2" fmla="*/ 28 w 50"/>
                <a:gd name="T3" fmla="*/ 27 h 27"/>
                <a:gd name="T4" fmla="*/ 43 w 50"/>
                <a:gd name="T5" fmla="*/ 0 h 27"/>
                <a:gd name="T6" fmla="*/ 25 w 50"/>
                <a:gd name="T7" fmla="*/ 22 h 27"/>
                <a:gd name="T8" fmla="*/ 12 w 50"/>
                <a:gd name="T9" fmla="*/ 0 h 27"/>
              </a:gdLst>
              <a:ahLst/>
              <a:cxnLst>
                <a:cxn ang="0">
                  <a:pos x="T0" y="T1"/>
                </a:cxn>
                <a:cxn ang="0">
                  <a:pos x="T2" y="T3"/>
                </a:cxn>
                <a:cxn ang="0">
                  <a:pos x="T4" y="T5"/>
                </a:cxn>
                <a:cxn ang="0">
                  <a:pos x="T6" y="T7"/>
                </a:cxn>
                <a:cxn ang="0">
                  <a:pos x="T8" y="T9"/>
                </a:cxn>
              </a:cxnLst>
              <a:rect l="0" t="0" r="r" b="b"/>
              <a:pathLst>
                <a:path w="50" h="27">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02" name="Freeform 18"/>
            <p:cNvSpPr>
              <a:spLocks/>
            </p:cNvSpPr>
            <p:nvPr/>
          </p:nvSpPr>
          <p:spPr bwMode="auto">
            <a:xfrm>
              <a:off x="3551" y="1717"/>
              <a:ext cx="534" cy="231"/>
            </a:xfrm>
            <a:custGeom>
              <a:avLst/>
              <a:gdLst>
                <a:gd name="T0" fmla="*/ 226 w 226"/>
                <a:gd name="T1" fmla="*/ 30 h 98"/>
                <a:gd name="T2" fmla="*/ 153 w 226"/>
                <a:gd name="T3" fmla="*/ 91 h 98"/>
                <a:gd name="T4" fmla="*/ 23 w 226"/>
                <a:gd name="T5" fmla="*/ 57 h 98"/>
                <a:gd name="T6" fmla="*/ 9 w 226"/>
                <a:gd name="T7" fmla="*/ 0 h 98"/>
                <a:gd name="T8" fmla="*/ 64 w 226"/>
                <a:gd name="T9" fmla="*/ 76 h 98"/>
                <a:gd name="T10" fmla="*/ 176 w 226"/>
                <a:gd name="T11" fmla="*/ 74 h 98"/>
                <a:gd name="T12" fmla="*/ 226 w 226"/>
                <a:gd name="T13" fmla="*/ 30 h 98"/>
              </a:gdLst>
              <a:ahLst/>
              <a:cxnLst>
                <a:cxn ang="0">
                  <a:pos x="T0" y="T1"/>
                </a:cxn>
                <a:cxn ang="0">
                  <a:pos x="T2" y="T3"/>
                </a:cxn>
                <a:cxn ang="0">
                  <a:pos x="T4" y="T5"/>
                </a:cxn>
                <a:cxn ang="0">
                  <a:pos x="T6" y="T7"/>
                </a:cxn>
                <a:cxn ang="0">
                  <a:pos x="T8" y="T9"/>
                </a:cxn>
                <a:cxn ang="0">
                  <a:pos x="T10" y="T11"/>
                </a:cxn>
                <a:cxn ang="0">
                  <a:pos x="T12" y="T13"/>
                </a:cxn>
              </a:cxnLst>
              <a:rect l="0" t="0" r="r" b="b"/>
              <a:pathLst>
                <a:path w="226" h="98">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03" name="Freeform 19"/>
            <p:cNvSpPr>
              <a:spLocks/>
            </p:cNvSpPr>
            <p:nvPr/>
          </p:nvSpPr>
          <p:spPr bwMode="auto">
            <a:xfrm>
              <a:off x="3662" y="1771"/>
              <a:ext cx="357" cy="54"/>
            </a:xfrm>
            <a:custGeom>
              <a:avLst/>
              <a:gdLst>
                <a:gd name="T0" fmla="*/ 8 w 151"/>
                <a:gd name="T1" fmla="*/ 7 h 23"/>
                <a:gd name="T2" fmla="*/ 78 w 151"/>
                <a:gd name="T3" fmla="*/ 14 h 23"/>
                <a:gd name="T4" fmla="*/ 142 w 151"/>
                <a:gd name="T5" fmla="*/ 0 h 23"/>
                <a:gd name="T6" fmla="*/ 151 w 151"/>
                <a:gd name="T7" fmla="*/ 0 h 23"/>
                <a:gd name="T8" fmla="*/ 80 w 151"/>
                <a:gd name="T9" fmla="*/ 23 h 23"/>
                <a:gd name="T10" fmla="*/ 0 w 151"/>
                <a:gd name="T11" fmla="*/ 9 h 23"/>
                <a:gd name="T12" fmla="*/ 8 w 151"/>
                <a:gd name="T13" fmla="*/ 7 h 23"/>
                <a:gd name="T14" fmla="*/ 8 w 151"/>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3">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04" name="Freeform 20"/>
            <p:cNvSpPr>
              <a:spLocks/>
            </p:cNvSpPr>
            <p:nvPr/>
          </p:nvSpPr>
          <p:spPr bwMode="auto">
            <a:xfrm>
              <a:off x="3957" y="1710"/>
              <a:ext cx="104" cy="94"/>
            </a:xfrm>
            <a:custGeom>
              <a:avLst/>
              <a:gdLst>
                <a:gd name="T0" fmla="*/ 26 w 44"/>
                <a:gd name="T1" fmla="*/ 6 h 40"/>
                <a:gd name="T2" fmla="*/ 7 w 44"/>
                <a:gd name="T3" fmla="*/ 13 h 40"/>
                <a:gd name="T4" fmla="*/ 20 w 44"/>
                <a:gd name="T5" fmla="*/ 39 h 40"/>
                <a:gd name="T6" fmla="*/ 26 w 44"/>
                <a:gd name="T7" fmla="*/ 6 h 40"/>
              </a:gdLst>
              <a:ahLst/>
              <a:cxnLst>
                <a:cxn ang="0">
                  <a:pos x="T0" y="T1"/>
                </a:cxn>
                <a:cxn ang="0">
                  <a:pos x="T2" y="T3"/>
                </a:cxn>
                <a:cxn ang="0">
                  <a:pos x="T4" y="T5"/>
                </a:cxn>
                <a:cxn ang="0">
                  <a:pos x="T6" y="T7"/>
                </a:cxn>
              </a:cxnLst>
              <a:rect l="0" t="0" r="r" b="b"/>
              <a:pathLst>
                <a:path w="44" h="40">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05" name="Freeform 21"/>
            <p:cNvSpPr>
              <a:spLocks/>
            </p:cNvSpPr>
            <p:nvPr/>
          </p:nvSpPr>
          <p:spPr bwMode="auto">
            <a:xfrm>
              <a:off x="3627" y="1731"/>
              <a:ext cx="85" cy="101"/>
            </a:xfrm>
            <a:custGeom>
              <a:avLst/>
              <a:gdLst>
                <a:gd name="T0" fmla="*/ 13 w 36"/>
                <a:gd name="T1" fmla="*/ 2 h 43"/>
                <a:gd name="T2" fmla="*/ 0 w 36"/>
                <a:gd name="T3" fmla="*/ 18 h 43"/>
                <a:gd name="T4" fmla="*/ 24 w 36"/>
                <a:gd name="T5" fmla="*/ 34 h 43"/>
                <a:gd name="T6" fmla="*/ 13 w 36"/>
                <a:gd name="T7" fmla="*/ 2 h 43"/>
              </a:gdLst>
              <a:ahLst/>
              <a:cxnLst>
                <a:cxn ang="0">
                  <a:pos x="T0" y="T1"/>
                </a:cxn>
                <a:cxn ang="0">
                  <a:pos x="T2" y="T3"/>
                </a:cxn>
                <a:cxn ang="0">
                  <a:pos x="T4" y="T5"/>
                </a:cxn>
                <a:cxn ang="0">
                  <a:pos x="T6" y="T7"/>
                </a:cxn>
              </a:cxnLst>
              <a:rect l="0" t="0" r="r" b="b"/>
              <a:pathLst>
                <a:path w="36" h="43">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06" name="Freeform 22"/>
            <p:cNvSpPr>
              <a:spLocks/>
            </p:cNvSpPr>
            <p:nvPr/>
          </p:nvSpPr>
          <p:spPr bwMode="auto">
            <a:xfrm>
              <a:off x="3868" y="2154"/>
              <a:ext cx="191" cy="208"/>
            </a:xfrm>
            <a:custGeom>
              <a:avLst/>
              <a:gdLst>
                <a:gd name="T0" fmla="*/ 74 w 81"/>
                <a:gd name="T1" fmla="*/ 3 h 88"/>
                <a:gd name="T2" fmla="*/ 10 w 81"/>
                <a:gd name="T3" fmla="*/ 5 h 88"/>
                <a:gd name="T4" fmla="*/ 12 w 81"/>
                <a:gd name="T5" fmla="*/ 81 h 88"/>
                <a:gd name="T6" fmla="*/ 79 w 81"/>
                <a:gd name="T7" fmla="*/ 73 h 88"/>
                <a:gd name="T8" fmla="*/ 74 w 81"/>
                <a:gd name="T9" fmla="*/ 3 h 88"/>
              </a:gdLst>
              <a:ahLst/>
              <a:cxnLst>
                <a:cxn ang="0">
                  <a:pos x="T0" y="T1"/>
                </a:cxn>
                <a:cxn ang="0">
                  <a:pos x="T2" y="T3"/>
                </a:cxn>
                <a:cxn ang="0">
                  <a:pos x="T4" y="T5"/>
                </a:cxn>
                <a:cxn ang="0">
                  <a:pos x="T6" y="T7"/>
                </a:cxn>
                <a:cxn ang="0">
                  <a:pos x="T8" y="T9"/>
                </a:cxn>
              </a:cxnLst>
              <a:rect l="0" t="0" r="r" b="b"/>
              <a:pathLst>
                <a:path w="81" h="88">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07" name="Freeform 23"/>
            <p:cNvSpPr>
              <a:spLocks/>
            </p:cNvSpPr>
            <p:nvPr/>
          </p:nvSpPr>
          <p:spPr bwMode="auto">
            <a:xfrm>
              <a:off x="3674" y="1334"/>
              <a:ext cx="300" cy="187"/>
            </a:xfrm>
            <a:custGeom>
              <a:avLst/>
              <a:gdLst>
                <a:gd name="T0" fmla="*/ 9 w 127"/>
                <a:gd name="T1" fmla="*/ 69 h 79"/>
                <a:gd name="T2" fmla="*/ 125 w 127"/>
                <a:gd name="T3" fmla="*/ 65 h 79"/>
                <a:gd name="T4" fmla="*/ 120 w 127"/>
                <a:gd name="T5" fmla="*/ 9 h 79"/>
                <a:gd name="T6" fmla="*/ 21 w 127"/>
                <a:gd name="T7" fmla="*/ 8 h 79"/>
                <a:gd name="T8" fmla="*/ 9 w 127"/>
                <a:gd name="T9" fmla="*/ 69 h 79"/>
              </a:gdLst>
              <a:ahLst/>
              <a:cxnLst>
                <a:cxn ang="0">
                  <a:pos x="T0" y="T1"/>
                </a:cxn>
                <a:cxn ang="0">
                  <a:pos x="T2" y="T3"/>
                </a:cxn>
                <a:cxn ang="0">
                  <a:pos x="T4" y="T5"/>
                </a:cxn>
                <a:cxn ang="0">
                  <a:pos x="T6" y="T7"/>
                </a:cxn>
                <a:cxn ang="0">
                  <a:pos x="T8" y="T9"/>
                </a:cxn>
              </a:cxnLst>
              <a:rect l="0" t="0" r="r" b="b"/>
              <a:pathLst>
                <a:path w="127" h="79">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08" name="Freeform 24"/>
            <p:cNvSpPr>
              <a:spLocks/>
            </p:cNvSpPr>
            <p:nvPr/>
          </p:nvSpPr>
          <p:spPr bwMode="auto">
            <a:xfrm>
              <a:off x="3827" y="2019"/>
              <a:ext cx="29" cy="515"/>
            </a:xfrm>
            <a:custGeom>
              <a:avLst/>
              <a:gdLst>
                <a:gd name="T0" fmla="*/ 10 w 12"/>
                <a:gd name="T1" fmla="*/ 0 h 218"/>
                <a:gd name="T2" fmla="*/ 9 w 12"/>
                <a:gd name="T3" fmla="*/ 27 h 218"/>
                <a:gd name="T4" fmla="*/ 8 w 12"/>
                <a:gd name="T5" fmla="*/ 61 h 218"/>
                <a:gd name="T6" fmla="*/ 8 w 12"/>
                <a:gd name="T7" fmla="*/ 111 h 218"/>
                <a:gd name="T8" fmla="*/ 8 w 12"/>
                <a:gd name="T9" fmla="*/ 161 h 218"/>
                <a:gd name="T10" fmla="*/ 12 w 12"/>
                <a:gd name="T11" fmla="*/ 218 h 218"/>
                <a:gd name="T12" fmla="*/ 1 w 12"/>
                <a:gd name="T13" fmla="*/ 163 h 218"/>
                <a:gd name="T14" fmla="*/ 1 w 12"/>
                <a:gd name="T15" fmla="*/ 65 h 218"/>
                <a:gd name="T16" fmla="*/ 10 w 12"/>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18">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09" name="Freeform 25"/>
            <p:cNvSpPr>
              <a:spLocks/>
            </p:cNvSpPr>
            <p:nvPr/>
          </p:nvSpPr>
          <p:spPr bwMode="auto">
            <a:xfrm>
              <a:off x="3638" y="2541"/>
              <a:ext cx="442" cy="61"/>
            </a:xfrm>
            <a:custGeom>
              <a:avLst/>
              <a:gdLst>
                <a:gd name="T0" fmla="*/ 0 w 187"/>
                <a:gd name="T1" fmla="*/ 0 h 26"/>
                <a:gd name="T2" fmla="*/ 187 w 187"/>
                <a:gd name="T3" fmla="*/ 7 h 26"/>
                <a:gd name="T4" fmla="*/ 0 w 187"/>
                <a:gd name="T5" fmla="*/ 0 h 26"/>
              </a:gdLst>
              <a:ahLst/>
              <a:cxnLst>
                <a:cxn ang="0">
                  <a:pos x="T0" y="T1"/>
                </a:cxn>
                <a:cxn ang="0">
                  <a:pos x="T2" y="T3"/>
                </a:cxn>
                <a:cxn ang="0">
                  <a:pos x="T4" y="T5"/>
                </a:cxn>
              </a:cxnLst>
              <a:rect l="0" t="0" r="r" b="b"/>
              <a:pathLst>
                <a:path w="187" h="26">
                  <a:moveTo>
                    <a:pt x="0" y="0"/>
                  </a:moveTo>
                  <a:cubicBezTo>
                    <a:pt x="29" y="4"/>
                    <a:pt x="122" y="19"/>
                    <a:pt x="187" y="7"/>
                  </a:cubicBezTo>
                  <a:cubicBezTo>
                    <a:pt x="154" y="26"/>
                    <a:pt x="5" y="13"/>
                    <a:pt x="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grpSp>
      <p:sp>
        <p:nvSpPr>
          <p:cNvPr id="310" name="Freeform 52"/>
          <p:cNvSpPr>
            <a:spLocks/>
          </p:cNvSpPr>
          <p:nvPr/>
        </p:nvSpPr>
        <p:spPr bwMode="auto">
          <a:xfrm>
            <a:off x="0" y="5181600"/>
            <a:ext cx="11163675" cy="1676399"/>
          </a:xfrm>
          <a:custGeom>
            <a:avLst/>
            <a:gdLst/>
            <a:ahLst/>
            <a:cxnLst/>
            <a:rect l="l" t="t" r="r" b="b"/>
            <a:pathLst>
              <a:path w="11770175" h="1788354">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a:solidFill>
                <a:prstClr val="black"/>
              </a:solidFill>
            </a:endParaRPr>
          </a:p>
        </p:txBody>
      </p:sp>
      <p:grpSp>
        <p:nvGrpSpPr>
          <p:cNvPr id="311" name="Group 29"/>
          <p:cNvGrpSpPr>
            <a:grpSpLocks noChangeAspect="1"/>
          </p:cNvGrpSpPr>
          <p:nvPr/>
        </p:nvGrpSpPr>
        <p:grpSpPr bwMode="auto">
          <a:xfrm flipH="1">
            <a:off x="9191537" y="4800600"/>
            <a:ext cx="2998875" cy="2083312"/>
            <a:chOff x="2481" y="1188"/>
            <a:chExt cx="2735" cy="1900"/>
          </a:xfrm>
        </p:grpSpPr>
        <p:sp>
          <p:nvSpPr>
            <p:cNvPr id="312" name="Freeform 30"/>
            <p:cNvSpPr>
              <a:spLocks/>
            </p:cNvSpPr>
            <p:nvPr/>
          </p:nvSpPr>
          <p:spPr bwMode="auto">
            <a:xfrm>
              <a:off x="3336" y="1462"/>
              <a:ext cx="748" cy="931"/>
            </a:xfrm>
            <a:custGeom>
              <a:avLst/>
              <a:gdLst>
                <a:gd name="T0" fmla="*/ 72 w 317"/>
                <a:gd name="T1" fmla="*/ 21 h 394"/>
                <a:gd name="T2" fmla="*/ 133 w 317"/>
                <a:gd name="T3" fmla="*/ 59 h 394"/>
                <a:gd name="T4" fmla="*/ 293 w 317"/>
                <a:gd name="T5" fmla="*/ 160 h 394"/>
                <a:gd name="T6" fmla="*/ 293 w 317"/>
                <a:gd name="T7" fmla="*/ 298 h 394"/>
                <a:gd name="T8" fmla="*/ 213 w 317"/>
                <a:gd name="T9" fmla="*/ 360 h 394"/>
                <a:gd name="T10" fmla="*/ 169 w 317"/>
                <a:gd name="T11" fmla="*/ 367 h 394"/>
                <a:gd name="T12" fmla="*/ 121 w 317"/>
                <a:gd name="T13" fmla="*/ 385 h 394"/>
                <a:gd name="T14" fmla="*/ 24 w 317"/>
                <a:gd name="T15" fmla="*/ 382 h 394"/>
                <a:gd name="T16" fmla="*/ 2 w 317"/>
                <a:gd name="T17" fmla="*/ 157 h 394"/>
                <a:gd name="T18" fmla="*/ 72 w 317"/>
                <a:gd name="T19" fmla="*/ 2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94">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13" name="Freeform 31"/>
            <p:cNvSpPr>
              <a:spLocks/>
            </p:cNvSpPr>
            <p:nvPr/>
          </p:nvSpPr>
          <p:spPr bwMode="auto">
            <a:xfrm>
              <a:off x="3423" y="1552"/>
              <a:ext cx="307" cy="222"/>
            </a:xfrm>
            <a:custGeom>
              <a:avLst/>
              <a:gdLst>
                <a:gd name="T0" fmla="*/ 37 w 130"/>
                <a:gd name="T1" fmla="*/ 31 h 94"/>
                <a:gd name="T2" fmla="*/ 48 w 130"/>
                <a:gd name="T3" fmla="*/ 3 h 94"/>
                <a:gd name="T4" fmla="*/ 84 w 130"/>
                <a:gd name="T5" fmla="*/ 0 h 94"/>
                <a:gd name="T6" fmla="*/ 77 w 130"/>
                <a:gd name="T7" fmla="*/ 18 h 94"/>
                <a:gd name="T8" fmla="*/ 97 w 130"/>
                <a:gd name="T9" fmla="*/ 45 h 94"/>
                <a:gd name="T10" fmla="*/ 130 w 130"/>
                <a:gd name="T11" fmla="*/ 72 h 94"/>
                <a:gd name="T12" fmla="*/ 14 w 130"/>
                <a:gd name="T13" fmla="*/ 94 h 94"/>
                <a:gd name="T14" fmla="*/ 10 w 130"/>
                <a:gd name="T15" fmla="*/ 70 h 94"/>
                <a:gd name="T16" fmla="*/ 37 w 130"/>
                <a:gd name="T1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4">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14" name="Freeform 32"/>
            <p:cNvSpPr>
              <a:spLocks/>
            </p:cNvSpPr>
            <p:nvPr/>
          </p:nvSpPr>
          <p:spPr bwMode="auto">
            <a:xfrm>
              <a:off x="3241" y="1661"/>
              <a:ext cx="754" cy="661"/>
            </a:xfrm>
            <a:custGeom>
              <a:avLst/>
              <a:gdLst>
                <a:gd name="T0" fmla="*/ 92 w 319"/>
                <a:gd name="T1" fmla="*/ 37 h 280"/>
                <a:gd name="T2" fmla="*/ 193 w 319"/>
                <a:gd name="T3" fmla="*/ 24 h 280"/>
                <a:gd name="T4" fmla="*/ 315 w 319"/>
                <a:gd name="T5" fmla="*/ 124 h 280"/>
                <a:gd name="T6" fmla="*/ 237 w 319"/>
                <a:gd name="T7" fmla="*/ 256 h 280"/>
                <a:gd name="T8" fmla="*/ 117 w 319"/>
                <a:gd name="T9" fmla="*/ 261 h 280"/>
                <a:gd name="T10" fmla="*/ 92 w 319"/>
                <a:gd name="T11" fmla="*/ 37 h 280"/>
              </a:gdLst>
              <a:ahLst/>
              <a:cxnLst>
                <a:cxn ang="0">
                  <a:pos x="T0" y="T1"/>
                </a:cxn>
                <a:cxn ang="0">
                  <a:pos x="T2" y="T3"/>
                </a:cxn>
                <a:cxn ang="0">
                  <a:pos x="T4" y="T5"/>
                </a:cxn>
                <a:cxn ang="0">
                  <a:pos x="T6" y="T7"/>
                </a:cxn>
                <a:cxn ang="0">
                  <a:pos x="T8" y="T9"/>
                </a:cxn>
                <a:cxn ang="0">
                  <a:pos x="T10" y="T11"/>
                </a:cxn>
              </a:cxnLst>
              <a:rect l="0" t="0" r="r" b="b"/>
              <a:pathLst>
                <a:path w="319" h="280">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15" name="Freeform 33"/>
            <p:cNvSpPr>
              <a:spLocks/>
            </p:cNvSpPr>
            <p:nvPr/>
          </p:nvSpPr>
          <p:spPr bwMode="auto">
            <a:xfrm>
              <a:off x="2481" y="1188"/>
              <a:ext cx="1055" cy="1314"/>
            </a:xfrm>
            <a:custGeom>
              <a:avLst/>
              <a:gdLst>
                <a:gd name="T0" fmla="*/ 63 w 447"/>
                <a:gd name="T1" fmla="*/ 118 h 556"/>
                <a:gd name="T2" fmla="*/ 145 w 447"/>
                <a:gd name="T3" fmla="*/ 25 h 556"/>
                <a:gd name="T4" fmla="*/ 239 w 447"/>
                <a:gd name="T5" fmla="*/ 63 h 556"/>
                <a:gd name="T6" fmla="*/ 332 w 447"/>
                <a:gd name="T7" fmla="*/ 108 h 556"/>
                <a:gd name="T8" fmla="*/ 447 w 447"/>
                <a:gd name="T9" fmla="*/ 339 h 556"/>
                <a:gd name="T10" fmla="*/ 405 w 447"/>
                <a:gd name="T11" fmla="*/ 471 h 556"/>
                <a:gd name="T12" fmla="*/ 313 w 447"/>
                <a:gd name="T13" fmla="*/ 514 h 556"/>
                <a:gd name="T14" fmla="*/ 211 w 447"/>
                <a:gd name="T15" fmla="*/ 551 h 556"/>
                <a:gd name="T16" fmla="*/ 102 w 447"/>
                <a:gd name="T17" fmla="*/ 530 h 556"/>
                <a:gd name="T18" fmla="*/ 43 w 447"/>
                <a:gd name="T19" fmla="*/ 534 h 556"/>
                <a:gd name="T20" fmla="*/ 0 w 447"/>
                <a:gd name="T21" fmla="*/ 468 h 556"/>
                <a:gd name="T22" fmla="*/ 0 w 447"/>
                <a:gd name="T23" fmla="*/ 152 h 556"/>
                <a:gd name="T24" fmla="*/ 63 w 447"/>
                <a:gd name="T25" fmla="*/ 11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6">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16" name="Freeform 34"/>
            <p:cNvSpPr>
              <a:spLocks/>
            </p:cNvSpPr>
            <p:nvPr/>
          </p:nvSpPr>
          <p:spPr bwMode="auto">
            <a:xfrm>
              <a:off x="2481" y="1420"/>
              <a:ext cx="1006" cy="1093"/>
            </a:xfrm>
            <a:custGeom>
              <a:avLst/>
              <a:gdLst>
                <a:gd name="T0" fmla="*/ 120 w 426"/>
                <a:gd name="T1" fmla="*/ 39 h 463"/>
                <a:gd name="T2" fmla="*/ 267 w 426"/>
                <a:gd name="T3" fmla="*/ 35 h 463"/>
                <a:gd name="T4" fmla="*/ 417 w 426"/>
                <a:gd name="T5" fmla="*/ 228 h 463"/>
                <a:gd name="T6" fmla="*/ 307 w 426"/>
                <a:gd name="T7" fmla="*/ 397 h 463"/>
                <a:gd name="T8" fmla="*/ 104 w 426"/>
                <a:gd name="T9" fmla="*/ 405 h 463"/>
                <a:gd name="T10" fmla="*/ 0 w 426"/>
                <a:gd name="T11" fmla="*/ 321 h 463"/>
                <a:gd name="T12" fmla="*/ 0 w 426"/>
                <a:gd name="T13" fmla="*/ 110 h 463"/>
                <a:gd name="T14" fmla="*/ 120 w 426"/>
                <a:gd name="T15" fmla="*/ 39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63">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17" name="Freeform 35"/>
            <p:cNvSpPr>
              <a:spLocks/>
            </p:cNvSpPr>
            <p:nvPr/>
          </p:nvSpPr>
          <p:spPr bwMode="auto">
            <a:xfrm>
              <a:off x="3111" y="1502"/>
              <a:ext cx="362" cy="844"/>
            </a:xfrm>
            <a:custGeom>
              <a:avLst/>
              <a:gdLst>
                <a:gd name="T0" fmla="*/ 86 w 153"/>
                <a:gd name="T1" fmla="*/ 40 h 357"/>
                <a:gd name="T2" fmla="*/ 140 w 153"/>
                <a:gd name="T3" fmla="*/ 256 h 357"/>
                <a:gd name="T4" fmla="*/ 68 w 153"/>
                <a:gd name="T5" fmla="*/ 356 h 357"/>
                <a:gd name="T6" fmla="*/ 46 w 153"/>
                <a:gd name="T7" fmla="*/ 355 h 357"/>
                <a:gd name="T8" fmla="*/ 128 w 153"/>
                <a:gd name="T9" fmla="*/ 191 h 357"/>
                <a:gd name="T10" fmla="*/ 45 w 153"/>
                <a:gd name="T11" fmla="*/ 22 h 357"/>
                <a:gd name="T12" fmla="*/ 0 w 153"/>
                <a:gd name="T13" fmla="*/ 0 h 357"/>
                <a:gd name="T14" fmla="*/ 86 w 153"/>
                <a:gd name="T15" fmla="*/ 4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357">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18" name="Freeform 36"/>
            <p:cNvSpPr>
              <a:spLocks/>
            </p:cNvSpPr>
            <p:nvPr/>
          </p:nvSpPr>
          <p:spPr bwMode="auto">
            <a:xfrm>
              <a:off x="3057" y="1590"/>
              <a:ext cx="227" cy="734"/>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19" name="Freeform 37"/>
            <p:cNvSpPr>
              <a:spLocks/>
            </p:cNvSpPr>
            <p:nvPr/>
          </p:nvSpPr>
          <p:spPr bwMode="auto">
            <a:xfrm>
              <a:off x="2615" y="1594"/>
              <a:ext cx="149" cy="778"/>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20" name="Freeform 38"/>
            <p:cNvSpPr>
              <a:spLocks/>
            </p:cNvSpPr>
            <p:nvPr/>
          </p:nvSpPr>
          <p:spPr bwMode="auto">
            <a:xfrm>
              <a:off x="2705" y="1301"/>
              <a:ext cx="401" cy="256"/>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21" name="Freeform 39"/>
            <p:cNvSpPr>
              <a:spLocks/>
            </p:cNvSpPr>
            <p:nvPr/>
          </p:nvSpPr>
          <p:spPr bwMode="auto">
            <a:xfrm>
              <a:off x="2674" y="1301"/>
              <a:ext cx="340" cy="286"/>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22" name="Freeform 40"/>
            <p:cNvSpPr>
              <a:spLocks/>
            </p:cNvSpPr>
            <p:nvPr/>
          </p:nvSpPr>
          <p:spPr bwMode="auto">
            <a:xfrm>
              <a:off x="4080" y="2055"/>
              <a:ext cx="1136" cy="1018"/>
            </a:xfrm>
            <a:custGeom>
              <a:avLst/>
              <a:gdLst>
                <a:gd name="T0" fmla="*/ 228 w 481"/>
                <a:gd name="T1" fmla="*/ 1 h 431"/>
                <a:gd name="T2" fmla="*/ 298 w 481"/>
                <a:gd name="T3" fmla="*/ 2 h 431"/>
                <a:gd name="T4" fmla="*/ 330 w 481"/>
                <a:gd name="T5" fmla="*/ 58 h 431"/>
                <a:gd name="T6" fmla="*/ 379 w 481"/>
                <a:gd name="T7" fmla="*/ 116 h 431"/>
                <a:gd name="T8" fmla="*/ 473 w 481"/>
                <a:gd name="T9" fmla="*/ 324 h 431"/>
                <a:gd name="T10" fmla="*/ 380 w 481"/>
                <a:gd name="T11" fmla="*/ 431 h 431"/>
                <a:gd name="T12" fmla="*/ 74 w 481"/>
                <a:gd name="T13" fmla="*/ 431 h 431"/>
                <a:gd name="T14" fmla="*/ 18 w 481"/>
                <a:gd name="T15" fmla="*/ 338 h 431"/>
                <a:gd name="T16" fmla="*/ 110 w 481"/>
                <a:gd name="T17" fmla="*/ 106 h 431"/>
                <a:gd name="T18" fmla="*/ 173 w 481"/>
                <a:gd name="T19" fmla="*/ 89 h 431"/>
                <a:gd name="T20" fmla="*/ 230 w 481"/>
                <a:gd name="T21" fmla="*/ 46 h 431"/>
                <a:gd name="T22" fmla="*/ 228 w 481"/>
                <a:gd name="T23" fmla="*/ 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1" h="431">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23" name="Freeform 41"/>
            <p:cNvSpPr>
              <a:spLocks/>
            </p:cNvSpPr>
            <p:nvPr/>
          </p:nvSpPr>
          <p:spPr bwMode="auto">
            <a:xfrm>
              <a:off x="4217" y="2235"/>
              <a:ext cx="992" cy="838"/>
            </a:xfrm>
            <a:custGeom>
              <a:avLst/>
              <a:gdLst>
                <a:gd name="T0" fmla="*/ 221 w 420"/>
                <a:gd name="T1" fmla="*/ 7 h 355"/>
                <a:gd name="T2" fmla="*/ 285 w 420"/>
                <a:gd name="T3" fmla="*/ 37 h 355"/>
                <a:gd name="T4" fmla="*/ 359 w 420"/>
                <a:gd name="T5" fmla="*/ 355 h 355"/>
                <a:gd name="T6" fmla="*/ 159 w 420"/>
                <a:gd name="T7" fmla="*/ 355 h 355"/>
                <a:gd name="T8" fmla="*/ 115 w 420"/>
                <a:gd name="T9" fmla="*/ 339 h 355"/>
                <a:gd name="T10" fmla="*/ 0 w 420"/>
                <a:gd name="T11" fmla="*/ 170 h 355"/>
                <a:gd name="T12" fmla="*/ 151 w 420"/>
                <a:gd name="T13" fmla="*/ 29 h 355"/>
                <a:gd name="T14" fmla="*/ 221 w 420"/>
                <a:gd name="T15" fmla="*/ 7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355">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24" name="Freeform 42"/>
            <p:cNvSpPr>
              <a:spLocks/>
            </p:cNvSpPr>
            <p:nvPr/>
          </p:nvSpPr>
          <p:spPr bwMode="auto">
            <a:xfrm>
              <a:off x="4472" y="2388"/>
              <a:ext cx="101" cy="624"/>
            </a:xfrm>
            <a:custGeom>
              <a:avLst/>
              <a:gdLst>
                <a:gd name="T0" fmla="*/ 43 w 43"/>
                <a:gd name="T1" fmla="*/ 0 h 264"/>
                <a:gd name="T2" fmla="*/ 1 w 43"/>
                <a:gd name="T3" fmla="*/ 118 h 264"/>
                <a:gd name="T4" fmla="*/ 22 w 43"/>
                <a:gd name="T5" fmla="*/ 264 h 264"/>
                <a:gd name="T6" fmla="*/ 40 w 43"/>
                <a:gd name="T7" fmla="*/ 257 h 264"/>
                <a:gd name="T8" fmla="*/ 25 w 43"/>
                <a:gd name="T9" fmla="*/ 127 h 264"/>
                <a:gd name="T10" fmla="*/ 43 w 43"/>
                <a:gd name="T11" fmla="*/ 0 h 264"/>
              </a:gdLst>
              <a:ahLst/>
              <a:cxnLst>
                <a:cxn ang="0">
                  <a:pos x="T0" y="T1"/>
                </a:cxn>
                <a:cxn ang="0">
                  <a:pos x="T2" y="T3"/>
                </a:cxn>
                <a:cxn ang="0">
                  <a:pos x="T4" y="T5"/>
                </a:cxn>
                <a:cxn ang="0">
                  <a:pos x="T6" y="T7"/>
                </a:cxn>
                <a:cxn ang="0">
                  <a:pos x="T8" y="T9"/>
                </a:cxn>
                <a:cxn ang="0">
                  <a:pos x="T10" y="T11"/>
                </a:cxn>
              </a:cxnLst>
              <a:rect l="0" t="0" r="r" b="b"/>
              <a:pathLst>
                <a:path w="43" h="264">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25" name="Freeform 43"/>
            <p:cNvSpPr>
              <a:spLocks/>
            </p:cNvSpPr>
            <p:nvPr/>
          </p:nvSpPr>
          <p:spPr bwMode="auto">
            <a:xfrm>
              <a:off x="4840" y="2556"/>
              <a:ext cx="132" cy="463"/>
            </a:xfrm>
            <a:custGeom>
              <a:avLst/>
              <a:gdLst>
                <a:gd name="T0" fmla="*/ 31 w 56"/>
                <a:gd name="T1" fmla="*/ 0 h 196"/>
                <a:gd name="T2" fmla="*/ 44 w 56"/>
                <a:gd name="T3" fmla="*/ 118 h 196"/>
                <a:gd name="T4" fmla="*/ 21 w 56"/>
                <a:gd name="T5" fmla="*/ 192 h 196"/>
                <a:gd name="T6" fmla="*/ 0 w 56"/>
                <a:gd name="T7" fmla="*/ 196 h 196"/>
                <a:gd name="T8" fmla="*/ 37 w 56"/>
                <a:gd name="T9" fmla="*/ 91 h 196"/>
                <a:gd name="T10" fmla="*/ 31 w 56"/>
                <a:gd name="T11" fmla="*/ 0 h 196"/>
              </a:gdLst>
              <a:ahLst/>
              <a:cxnLst>
                <a:cxn ang="0">
                  <a:pos x="T0" y="T1"/>
                </a:cxn>
                <a:cxn ang="0">
                  <a:pos x="T2" y="T3"/>
                </a:cxn>
                <a:cxn ang="0">
                  <a:pos x="T4" y="T5"/>
                </a:cxn>
                <a:cxn ang="0">
                  <a:pos x="T6" y="T7"/>
                </a:cxn>
                <a:cxn ang="0">
                  <a:pos x="T8" y="T9"/>
                </a:cxn>
                <a:cxn ang="0">
                  <a:pos x="T10" y="T11"/>
                </a:cxn>
              </a:cxnLst>
              <a:rect l="0" t="0" r="r" b="b"/>
              <a:pathLst>
                <a:path w="56" h="196">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26" name="Freeform 44"/>
            <p:cNvSpPr>
              <a:spLocks/>
            </p:cNvSpPr>
            <p:nvPr/>
          </p:nvSpPr>
          <p:spPr bwMode="auto">
            <a:xfrm>
              <a:off x="4517" y="2102"/>
              <a:ext cx="408" cy="274"/>
            </a:xfrm>
            <a:custGeom>
              <a:avLst/>
              <a:gdLst>
                <a:gd name="T0" fmla="*/ 0 w 173"/>
                <a:gd name="T1" fmla="*/ 97 h 116"/>
                <a:gd name="T2" fmla="*/ 40 w 173"/>
                <a:gd name="T3" fmla="*/ 59 h 116"/>
                <a:gd name="T4" fmla="*/ 65 w 173"/>
                <a:gd name="T5" fmla="*/ 22 h 116"/>
                <a:gd name="T6" fmla="*/ 54 w 173"/>
                <a:gd name="T7" fmla="*/ 0 h 116"/>
                <a:gd name="T8" fmla="*/ 101 w 173"/>
                <a:gd name="T9" fmla="*/ 0 h 116"/>
                <a:gd name="T10" fmla="*/ 117 w 173"/>
                <a:gd name="T11" fmla="*/ 36 h 116"/>
                <a:gd name="T12" fmla="*/ 158 w 173"/>
                <a:gd name="T13" fmla="*/ 84 h 116"/>
                <a:gd name="T14" fmla="*/ 155 w 173"/>
                <a:gd name="T15" fmla="*/ 116 h 116"/>
                <a:gd name="T16" fmla="*/ 0 w 173"/>
                <a:gd name="T17" fmla="*/ 97 h 116"/>
                <a:gd name="T18" fmla="*/ 0 w 173"/>
                <a:gd name="T19" fmla="*/ 9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16">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27" name="Freeform 45"/>
            <p:cNvSpPr>
              <a:spLocks/>
            </p:cNvSpPr>
            <p:nvPr/>
          </p:nvSpPr>
          <p:spPr bwMode="auto">
            <a:xfrm>
              <a:off x="4949" y="2414"/>
              <a:ext cx="234" cy="648"/>
            </a:xfrm>
            <a:custGeom>
              <a:avLst/>
              <a:gdLst>
                <a:gd name="T0" fmla="*/ 28 w 99"/>
                <a:gd name="T1" fmla="*/ 0 h 274"/>
                <a:gd name="T2" fmla="*/ 74 w 99"/>
                <a:gd name="T3" fmla="*/ 104 h 274"/>
                <a:gd name="T4" fmla="*/ 0 w 99"/>
                <a:gd name="T5" fmla="*/ 274 h 274"/>
                <a:gd name="T6" fmla="*/ 6 w 99"/>
                <a:gd name="T7" fmla="*/ 253 h 274"/>
                <a:gd name="T8" fmla="*/ 59 w 99"/>
                <a:gd name="T9" fmla="*/ 110 h 274"/>
                <a:gd name="T10" fmla="*/ 28 w 99"/>
                <a:gd name="T11" fmla="*/ 0 h 274"/>
              </a:gdLst>
              <a:ahLst/>
              <a:cxnLst>
                <a:cxn ang="0">
                  <a:pos x="T0" y="T1"/>
                </a:cxn>
                <a:cxn ang="0">
                  <a:pos x="T2" y="T3"/>
                </a:cxn>
                <a:cxn ang="0">
                  <a:pos x="T4" y="T5"/>
                </a:cxn>
                <a:cxn ang="0">
                  <a:pos x="T6" y="T7"/>
                </a:cxn>
                <a:cxn ang="0">
                  <a:pos x="T8" y="T9"/>
                </a:cxn>
                <a:cxn ang="0">
                  <a:pos x="T10" y="T11"/>
                </a:cxn>
              </a:cxnLst>
              <a:rect l="0" t="0" r="r" b="b"/>
              <a:pathLst>
                <a:path w="99" h="274">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28" name="Freeform 46"/>
            <p:cNvSpPr>
              <a:spLocks/>
            </p:cNvSpPr>
            <p:nvPr/>
          </p:nvSpPr>
          <p:spPr bwMode="auto">
            <a:xfrm>
              <a:off x="4179" y="2322"/>
              <a:ext cx="276" cy="744"/>
            </a:xfrm>
            <a:custGeom>
              <a:avLst/>
              <a:gdLst>
                <a:gd name="T0" fmla="*/ 117 w 117"/>
                <a:gd name="T1" fmla="*/ 0 h 315"/>
                <a:gd name="T2" fmla="*/ 7 w 117"/>
                <a:gd name="T3" fmla="*/ 113 h 315"/>
                <a:gd name="T4" fmla="*/ 32 w 117"/>
                <a:gd name="T5" fmla="*/ 284 h 315"/>
                <a:gd name="T6" fmla="*/ 94 w 117"/>
                <a:gd name="T7" fmla="*/ 303 h 315"/>
                <a:gd name="T8" fmla="*/ 97 w 117"/>
                <a:gd name="T9" fmla="*/ 285 h 315"/>
                <a:gd name="T10" fmla="*/ 26 w 117"/>
                <a:gd name="T11" fmla="*/ 191 h 315"/>
                <a:gd name="T12" fmla="*/ 67 w 117"/>
                <a:gd name="T13" fmla="*/ 40 h 315"/>
                <a:gd name="T14" fmla="*/ 117 w 117"/>
                <a:gd name="T15" fmla="*/ 0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15">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29" name="Freeform 47"/>
            <p:cNvSpPr>
              <a:spLocks/>
            </p:cNvSpPr>
            <p:nvPr/>
          </p:nvSpPr>
          <p:spPr bwMode="auto">
            <a:xfrm>
              <a:off x="3773" y="1710"/>
              <a:ext cx="233" cy="548"/>
            </a:xfrm>
            <a:custGeom>
              <a:avLst/>
              <a:gdLst>
                <a:gd name="T0" fmla="*/ 40 w 99"/>
                <a:gd name="T1" fmla="*/ 28 h 232"/>
                <a:gd name="T2" fmla="*/ 0 w 99"/>
                <a:gd name="T3" fmla="*/ 0 h 232"/>
                <a:gd name="T4" fmla="*/ 90 w 99"/>
                <a:gd name="T5" fmla="*/ 79 h 232"/>
                <a:gd name="T6" fmla="*/ 80 w 99"/>
                <a:gd name="T7" fmla="*/ 209 h 232"/>
                <a:gd name="T8" fmla="*/ 35 w 99"/>
                <a:gd name="T9" fmla="*/ 227 h 232"/>
                <a:gd name="T10" fmla="*/ 31 w 99"/>
                <a:gd name="T11" fmla="*/ 214 h 232"/>
                <a:gd name="T12" fmla="*/ 80 w 99"/>
                <a:gd name="T13" fmla="*/ 139 h 232"/>
                <a:gd name="T14" fmla="*/ 40 w 99"/>
                <a:gd name="T15" fmla="*/ 2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232">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30" name="Freeform 48"/>
            <p:cNvSpPr>
              <a:spLocks/>
            </p:cNvSpPr>
            <p:nvPr/>
          </p:nvSpPr>
          <p:spPr bwMode="auto">
            <a:xfrm>
              <a:off x="3690" y="1765"/>
              <a:ext cx="92" cy="467"/>
            </a:xfrm>
            <a:custGeom>
              <a:avLst/>
              <a:gdLst>
                <a:gd name="T0" fmla="*/ 0 w 39"/>
                <a:gd name="T1" fmla="*/ 0 h 198"/>
                <a:gd name="T2" fmla="*/ 37 w 39"/>
                <a:gd name="T3" fmla="*/ 87 h 198"/>
                <a:gd name="T4" fmla="*/ 29 w 39"/>
                <a:gd name="T5" fmla="*/ 198 h 198"/>
                <a:gd name="T6" fmla="*/ 15 w 39"/>
                <a:gd name="T7" fmla="*/ 194 h 198"/>
                <a:gd name="T8" fmla="*/ 19 w 39"/>
                <a:gd name="T9" fmla="*/ 95 h 198"/>
                <a:gd name="T10" fmla="*/ 0 w 39"/>
                <a:gd name="T11" fmla="*/ 0 h 198"/>
              </a:gdLst>
              <a:ahLst/>
              <a:cxnLst>
                <a:cxn ang="0">
                  <a:pos x="T0" y="T1"/>
                </a:cxn>
                <a:cxn ang="0">
                  <a:pos x="T2" y="T3"/>
                </a:cxn>
                <a:cxn ang="0">
                  <a:pos x="T4" y="T5"/>
                </a:cxn>
                <a:cxn ang="0">
                  <a:pos x="T6" y="T7"/>
                </a:cxn>
                <a:cxn ang="0">
                  <a:pos x="T8" y="T9"/>
                </a:cxn>
                <a:cxn ang="0">
                  <a:pos x="T10" y="T11"/>
                </a:cxn>
              </a:cxnLst>
              <a:rect l="0" t="0" r="r" b="b"/>
              <a:pathLst>
                <a:path w="39" h="198">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31" name="Freeform 49"/>
            <p:cNvSpPr>
              <a:spLocks/>
            </p:cNvSpPr>
            <p:nvPr/>
          </p:nvSpPr>
          <p:spPr bwMode="auto">
            <a:xfrm>
              <a:off x="2481" y="1663"/>
              <a:ext cx="2130" cy="1410"/>
            </a:xfrm>
            <a:custGeom>
              <a:avLst/>
              <a:gdLst>
                <a:gd name="T0" fmla="*/ 0 w 902"/>
                <a:gd name="T1" fmla="*/ 242 h 597"/>
                <a:gd name="T2" fmla="*/ 49 w 902"/>
                <a:gd name="T3" fmla="*/ 238 h 597"/>
                <a:gd name="T4" fmla="*/ 239 w 902"/>
                <a:gd name="T5" fmla="*/ 146 h 597"/>
                <a:gd name="T6" fmla="*/ 286 w 902"/>
                <a:gd name="T7" fmla="*/ 10 h 597"/>
                <a:gd name="T8" fmla="*/ 403 w 902"/>
                <a:gd name="T9" fmla="*/ 46 h 597"/>
                <a:gd name="T10" fmla="*/ 387 w 902"/>
                <a:gd name="T11" fmla="*/ 132 h 597"/>
                <a:gd name="T12" fmla="*/ 520 w 902"/>
                <a:gd name="T13" fmla="*/ 148 h 597"/>
                <a:gd name="T14" fmla="*/ 587 w 902"/>
                <a:gd name="T15" fmla="*/ 190 h 597"/>
                <a:gd name="T16" fmla="*/ 723 w 902"/>
                <a:gd name="T17" fmla="*/ 224 h 597"/>
                <a:gd name="T18" fmla="*/ 898 w 902"/>
                <a:gd name="T19" fmla="*/ 500 h 597"/>
                <a:gd name="T20" fmla="*/ 902 w 902"/>
                <a:gd name="T21" fmla="*/ 597 h 597"/>
                <a:gd name="T22" fmla="*/ 0 w 902"/>
                <a:gd name="T23" fmla="*/ 597 h 597"/>
                <a:gd name="T24" fmla="*/ 0 w 902"/>
                <a:gd name="T25" fmla="*/ 242 h 597"/>
                <a:gd name="T26" fmla="*/ 0 w 902"/>
                <a:gd name="T27" fmla="*/ 24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2" h="597">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32" name="Freeform 50"/>
            <p:cNvSpPr>
              <a:spLocks/>
            </p:cNvSpPr>
            <p:nvPr/>
          </p:nvSpPr>
          <p:spPr bwMode="auto">
            <a:xfrm>
              <a:off x="2481" y="2036"/>
              <a:ext cx="2118" cy="1037"/>
            </a:xfrm>
            <a:custGeom>
              <a:avLst/>
              <a:gdLst>
                <a:gd name="T0" fmla="*/ 0 w 897"/>
                <a:gd name="T1" fmla="*/ 127 h 439"/>
                <a:gd name="T2" fmla="*/ 73 w 897"/>
                <a:gd name="T3" fmla="*/ 112 h 439"/>
                <a:gd name="T4" fmla="*/ 463 w 897"/>
                <a:gd name="T5" fmla="*/ 34 h 439"/>
                <a:gd name="T6" fmla="*/ 615 w 897"/>
                <a:gd name="T7" fmla="*/ 60 h 439"/>
                <a:gd name="T8" fmla="*/ 872 w 897"/>
                <a:gd name="T9" fmla="*/ 439 h 439"/>
                <a:gd name="T10" fmla="*/ 0 w 897"/>
                <a:gd name="T11" fmla="*/ 439 h 439"/>
                <a:gd name="T12" fmla="*/ 0 w 897"/>
                <a:gd name="T13" fmla="*/ 127 h 439"/>
                <a:gd name="T14" fmla="*/ 0 w 897"/>
                <a:gd name="T15" fmla="*/ 127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7" h="439">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33" name="Freeform 51"/>
            <p:cNvSpPr>
              <a:spLocks/>
            </p:cNvSpPr>
            <p:nvPr/>
          </p:nvSpPr>
          <p:spPr bwMode="auto">
            <a:xfrm>
              <a:off x="2639" y="1755"/>
              <a:ext cx="1186" cy="657"/>
            </a:xfrm>
            <a:custGeom>
              <a:avLst/>
              <a:gdLst>
                <a:gd name="T0" fmla="*/ 96 w 502"/>
                <a:gd name="T1" fmla="*/ 162 h 278"/>
                <a:gd name="T2" fmla="*/ 198 w 502"/>
                <a:gd name="T3" fmla="*/ 145 h 278"/>
                <a:gd name="T4" fmla="*/ 228 w 502"/>
                <a:gd name="T5" fmla="*/ 6 h 278"/>
                <a:gd name="T6" fmla="*/ 305 w 502"/>
                <a:gd name="T7" fmla="*/ 30 h 278"/>
                <a:gd name="T8" fmla="*/ 291 w 502"/>
                <a:gd name="T9" fmla="*/ 143 h 278"/>
                <a:gd name="T10" fmla="*/ 502 w 502"/>
                <a:gd name="T11" fmla="*/ 207 h 278"/>
                <a:gd name="T12" fmla="*/ 389 w 502"/>
                <a:gd name="T13" fmla="*/ 184 h 278"/>
                <a:gd name="T14" fmla="*/ 436 w 502"/>
                <a:gd name="T15" fmla="*/ 248 h 278"/>
                <a:gd name="T16" fmla="*/ 285 w 502"/>
                <a:gd name="T17" fmla="*/ 211 h 278"/>
                <a:gd name="T18" fmla="*/ 136 w 502"/>
                <a:gd name="T19" fmla="*/ 278 h 278"/>
                <a:gd name="T20" fmla="*/ 132 w 502"/>
                <a:gd name="T21" fmla="*/ 198 h 278"/>
                <a:gd name="T22" fmla="*/ 0 w 502"/>
                <a:gd name="T23" fmla="*/ 247 h 278"/>
                <a:gd name="T24" fmla="*/ 96 w 502"/>
                <a:gd name="T25" fmla="*/ 16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278">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34" name="Freeform 52"/>
            <p:cNvSpPr>
              <a:spLocks/>
            </p:cNvSpPr>
            <p:nvPr/>
          </p:nvSpPr>
          <p:spPr bwMode="auto">
            <a:xfrm>
              <a:off x="3938" y="2223"/>
              <a:ext cx="567" cy="850"/>
            </a:xfrm>
            <a:custGeom>
              <a:avLst/>
              <a:gdLst>
                <a:gd name="T0" fmla="*/ 189 w 240"/>
                <a:gd name="T1" fmla="*/ 180 h 360"/>
                <a:gd name="T2" fmla="*/ 0 w 240"/>
                <a:gd name="T3" fmla="*/ 19 h 360"/>
                <a:gd name="T4" fmla="*/ 159 w 240"/>
                <a:gd name="T5" fmla="*/ 84 h 360"/>
                <a:gd name="T6" fmla="*/ 240 w 240"/>
                <a:gd name="T7" fmla="*/ 326 h 360"/>
                <a:gd name="T8" fmla="*/ 240 w 240"/>
                <a:gd name="T9" fmla="*/ 360 h 360"/>
                <a:gd name="T10" fmla="*/ 216 w 240"/>
                <a:gd name="T11" fmla="*/ 360 h 360"/>
                <a:gd name="T12" fmla="*/ 189 w 240"/>
                <a:gd name="T13" fmla="*/ 180 h 360"/>
              </a:gdLst>
              <a:ahLst/>
              <a:cxnLst>
                <a:cxn ang="0">
                  <a:pos x="T0" y="T1"/>
                </a:cxn>
                <a:cxn ang="0">
                  <a:pos x="T2" y="T3"/>
                </a:cxn>
                <a:cxn ang="0">
                  <a:pos x="T4" y="T5"/>
                </a:cxn>
                <a:cxn ang="0">
                  <a:pos x="T6" y="T7"/>
                </a:cxn>
                <a:cxn ang="0">
                  <a:pos x="T8" y="T9"/>
                </a:cxn>
                <a:cxn ang="0">
                  <a:pos x="T10" y="T11"/>
                </a:cxn>
                <a:cxn ang="0">
                  <a:pos x="T12" y="T13"/>
                </a:cxn>
              </a:cxnLst>
              <a:rect l="0" t="0" r="r" b="b"/>
              <a:pathLst>
                <a:path w="240" h="36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35" name="Freeform 53"/>
            <p:cNvSpPr>
              <a:spLocks/>
            </p:cNvSpPr>
            <p:nvPr/>
          </p:nvSpPr>
          <p:spPr bwMode="auto">
            <a:xfrm>
              <a:off x="3073" y="1769"/>
              <a:ext cx="102" cy="374"/>
            </a:xfrm>
            <a:custGeom>
              <a:avLst/>
              <a:gdLst>
                <a:gd name="T0" fmla="*/ 43 w 43"/>
                <a:gd name="T1" fmla="*/ 0 h 158"/>
                <a:gd name="T2" fmla="*/ 17 w 43"/>
                <a:gd name="T3" fmla="*/ 85 h 158"/>
                <a:gd name="T4" fmla="*/ 15 w 43"/>
                <a:gd name="T5" fmla="*/ 158 h 158"/>
                <a:gd name="T6" fmla="*/ 8 w 43"/>
                <a:gd name="T7" fmla="*/ 83 h 158"/>
                <a:gd name="T8" fmla="*/ 43 w 43"/>
                <a:gd name="T9" fmla="*/ 0 h 158"/>
              </a:gdLst>
              <a:ahLst/>
              <a:cxnLst>
                <a:cxn ang="0">
                  <a:pos x="T0" y="T1"/>
                </a:cxn>
                <a:cxn ang="0">
                  <a:pos x="T2" y="T3"/>
                </a:cxn>
                <a:cxn ang="0">
                  <a:pos x="T4" y="T5"/>
                </a:cxn>
                <a:cxn ang="0">
                  <a:pos x="T6" y="T7"/>
                </a:cxn>
                <a:cxn ang="0">
                  <a:pos x="T8" y="T9"/>
                </a:cxn>
              </a:cxnLst>
              <a:rect l="0" t="0" r="r" b="b"/>
              <a:pathLst>
                <a:path w="43" h="158">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36" name="Freeform 54"/>
            <p:cNvSpPr>
              <a:spLocks/>
            </p:cNvSpPr>
            <p:nvPr/>
          </p:nvSpPr>
          <p:spPr bwMode="auto">
            <a:xfrm>
              <a:off x="3477" y="2414"/>
              <a:ext cx="291" cy="659"/>
            </a:xfrm>
            <a:custGeom>
              <a:avLst/>
              <a:gdLst>
                <a:gd name="T0" fmla="*/ 70 w 123"/>
                <a:gd name="T1" fmla="*/ 131 h 279"/>
                <a:gd name="T2" fmla="*/ 0 w 123"/>
                <a:gd name="T3" fmla="*/ 0 h 279"/>
                <a:gd name="T4" fmla="*/ 94 w 123"/>
                <a:gd name="T5" fmla="*/ 71 h 279"/>
                <a:gd name="T6" fmla="*/ 123 w 123"/>
                <a:gd name="T7" fmla="*/ 245 h 279"/>
                <a:gd name="T8" fmla="*/ 120 w 123"/>
                <a:gd name="T9" fmla="*/ 279 h 279"/>
                <a:gd name="T10" fmla="*/ 78 w 123"/>
                <a:gd name="T11" fmla="*/ 279 h 279"/>
                <a:gd name="T12" fmla="*/ 70 w 123"/>
                <a:gd name="T13" fmla="*/ 131 h 279"/>
              </a:gdLst>
              <a:ahLst/>
              <a:cxnLst>
                <a:cxn ang="0">
                  <a:pos x="T0" y="T1"/>
                </a:cxn>
                <a:cxn ang="0">
                  <a:pos x="T2" y="T3"/>
                </a:cxn>
                <a:cxn ang="0">
                  <a:pos x="T4" y="T5"/>
                </a:cxn>
                <a:cxn ang="0">
                  <a:pos x="T6" y="T7"/>
                </a:cxn>
                <a:cxn ang="0">
                  <a:pos x="T8" y="T9"/>
                </a:cxn>
                <a:cxn ang="0">
                  <a:pos x="T10" y="T11"/>
                </a:cxn>
                <a:cxn ang="0">
                  <a:pos x="T12" y="T13"/>
                </a:cxn>
              </a:cxnLst>
              <a:rect l="0" t="0" r="r" b="b"/>
              <a:pathLst>
                <a:path w="123" h="279">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37" name="Freeform 55"/>
            <p:cNvSpPr>
              <a:spLocks/>
            </p:cNvSpPr>
            <p:nvPr/>
          </p:nvSpPr>
          <p:spPr bwMode="auto">
            <a:xfrm>
              <a:off x="3442" y="2393"/>
              <a:ext cx="364" cy="680"/>
            </a:xfrm>
            <a:custGeom>
              <a:avLst/>
              <a:gdLst>
                <a:gd name="T0" fmla="*/ 119 w 154"/>
                <a:gd name="T1" fmla="*/ 144 h 288"/>
                <a:gd name="T2" fmla="*/ 0 w 154"/>
                <a:gd name="T3" fmla="*/ 0 h 288"/>
                <a:gd name="T4" fmla="*/ 141 w 154"/>
                <a:gd name="T5" fmla="*/ 148 h 288"/>
                <a:gd name="T6" fmla="*/ 148 w 154"/>
                <a:gd name="T7" fmla="*/ 288 h 288"/>
                <a:gd name="T8" fmla="*/ 128 w 154"/>
                <a:gd name="T9" fmla="*/ 288 h 288"/>
                <a:gd name="T10" fmla="*/ 119 w 154"/>
                <a:gd name="T11" fmla="*/ 144 h 288"/>
              </a:gdLst>
              <a:ahLst/>
              <a:cxnLst>
                <a:cxn ang="0">
                  <a:pos x="T0" y="T1"/>
                </a:cxn>
                <a:cxn ang="0">
                  <a:pos x="T2" y="T3"/>
                </a:cxn>
                <a:cxn ang="0">
                  <a:pos x="T4" y="T5"/>
                </a:cxn>
                <a:cxn ang="0">
                  <a:pos x="T6" y="T7"/>
                </a:cxn>
                <a:cxn ang="0">
                  <a:pos x="T8" y="T9"/>
                </a:cxn>
                <a:cxn ang="0">
                  <a:pos x="T10" y="T11"/>
                </a:cxn>
              </a:cxnLst>
              <a:rect l="0" t="0" r="r" b="b"/>
              <a:pathLst>
                <a:path w="154" h="288">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38" name="Freeform 56"/>
            <p:cNvSpPr>
              <a:spLocks/>
            </p:cNvSpPr>
            <p:nvPr/>
          </p:nvSpPr>
          <p:spPr bwMode="auto">
            <a:xfrm>
              <a:off x="2481" y="2452"/>
              <a:ext cx="276" cy="621"/>
            </a:xfrm>
            <a:custGeom>
              <a:avLst/>
              <a:gdLst>
                <a:gd name="T0" fmla="*/ 0 w 117"/>
                <a:gd name="T1" fmla="*/ 194 h 263"/>
                <a:gd name="T2" fmla="*/ 24 w 117"/>
                <a:gd name="T3" fmla="*/ 72 h 263"/>
                <a:gd name="T4" fmla="*/ 117 w 117"/>
                <a:gd name="T5" fmla="*/ 0 h 263"/>
                <a:gd name="T6" fmla="*/ 48 w 117"/>
                <a:gd name="T7" fmla="*/ 131 h 263"/>
                <a:gd name="T8" fmla="*/ 40 w 117"/>
                <a:gd name="T9" fmla="*/ 263 h 263"/>
                <a:gd name="T10" fmla="*/ 0 w 117"/>
                <a:gd name="T11" fmla="*/ 263 h 263"/>
                <a:gd name="T12" fmla="*/ 0 w 117"/>
                <a:gd name="T13" fmla="*/ 194 h 263"/>
                <a:gd name="T14" fmla="*/ 0 w 117"/>
                <a:gd name="T15" fmla="*/ 194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63">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39" name="Freeform 57"/>
            <p:cNvSpPr>
              <a:spLocks/>
            </p:cNvSpPr>
            <p:nvPr/>
          </p:nvSpPr>
          <p:spPr bwMode="auto">
            <a:xfrm>
              <a:off x="2481" y="2433"/>
              <a:ext cx="314" cy="640"/>
            </a:xfrm>
            <a:custGeom>
              <a:avLst/>
              <a:gdLst>
                <a:gd name="T0" fmla="*/ 0 w 133"/>
                <a:gd name="T1" fmla="*/ 118 h 271"/>
                <a:gd name="T2" fmla="*/ 133 w 133"/>
                <a:gd name="T3" fmla="*/ 0 h 271"/>
                <a:gd name="T4" fmla="*/ 13 w 133"/>
                <a:gd name="T5" fmla="*/ 144 h 271"/>
                <a:gd name="T6" fmla="*/ 4 w 133"/>
                <a:gd name="T7" fmla="*/ 271 h 271"/>
                <a:gd name="T8" fmla="*/ 0 w 133"/>
                <a:gd name="T9" fmla="*/ 271 h 271"/>
                <a:gd name="T10" fmla="*/ 0 w 133"/>
                <a:gd name="T11" fmla="*/ 118 h 271"/>
                <a:gd name="T12" fmla="*/ 0 w 133"/>
                <a:gd name="T13" fmla="*/ 118 h 271"/>
              </a:gdLst>
              <a:ahLst/>
              <a:cxnLst>
                <a:cxn ang="0">
                  <a:pos x="T0" y="T1"/>
                </a:cxn>
                <a:cxn ang="0">
                  <a:pos x="T2" y="T3"/>
                </a:cxn>
                <a:cxn ang="0">
                  <a:pos x="T4" y="T5"/>
                </a:cxn>
                <a:cxn ang="0">
                  <a:pos x="T6" y="T7"/>
                </a:cxn>
                <a:cxn ang="0">
                  <a:pos x="T8" y="T9"/>
                </a:cxn>
                <a:cxn ang="0">
                  <a:pos x="T10" y="T11"/>
                </a:cxn>
                <a:cxn ang="0">
                  <a:pos x="T12" y="T13"/>
                </a:cxn>
              </a:cxnLst>
              <a:rect l="0" t="0" r="r" b="b"/>
              <a:pathLst>
                <a:path w="133" h="271">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40" name="Freeform 58"/>
            <p:cNvSpPr>
              <a:spLocks/>
            </p:cNvSpPr>
            <p:nvPr/>
          </p:nvSpPr>
          <p:spPr bwMode="auto">
            <a:xfrm>
              <a:off x="3307" y="1817"/>
              <a:ext cx="57" cy="281"/>
            </a:xfrm>
            <a:custGeom>
              <a:avLst/>
              <a:gdLst>
                <a:gd name="T0" fmla="*/ 24 w 24"/>
                <a:gd name="T1" fmla="*/ 9 h 119"/>
                <a:gd name="T2" fmla="*/ 12 w 24"/>
                <a:gd name="T3" fmla="*/ 62 h 119"/>
                <a:gd name="T4" fmla="*/ 13 w 24"/>
                <a:gd name="T5" fmla="*/ 117 h 119"/>
                <a:gd name="T6" fmla="*/ 4 w 24"/>
                <a:gd name="T7" fmla="*/ 119 h 119"/>
                <a:gd name="T8" fmla="*/ 0 w 24"/>
                <a:gd name="T9" fmla="*/ 60 h 119"/>
                <a:gd name="T10" fmla="*/ 17 w 24"/>
                <a:gd name="T11" fmla="*/ 0 h 119"/>
                <a:gd name="T12" fmla="*/ 24 w 24"/>
                <a:gd name="T13" fmla="*/ 9 h 119"/>
                <a:gd name="T14" fmla="*/ 24 w 24"/>
                <a:gd name="T15" fmla="*/ 9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19">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41" name="Freeform 59"/>
            <p:cNvSpPr>
              <a:spLocks/>
            </p:cNvSpPr>
            <p:nvPr/>
          </p:nvSpPr>
          <p:spPr bwMode="auto">
            <a:xfrm>
              <a:off x="3865" y="2511"/>
              <a:ext cx="949" cy="562"/>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42" name="Freeform 60"/>
            <p:cNvSpPr>
              <a:spLocks/>
            </p:cNvSpPr>
            <p:nvPr/>
          </p:nvSpPr>
          <p:spPr bwMode="auto">
            <a:xfrm>
              <a:off x="4120" y="2639"/>
              <a:ext cx="465" cy="120"/>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43" name="Freeform 61"/>
            <p:cNvSpPr>
              <a:spLocks/>
            </p:cNvSpPr>
            <p:nvPr/>
          </p:nvSpPr>
          <p:spPr bwMode="auto">
            <a:xfrm>
              <a:off x="3919" y="2629"/>
              <a:ext cx="888" cy="459"/>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44" name="Freeform 62"/>
            <p:cNvSpPr>
              <a:spLocks noEditPoints="1"/>
            </p:cNvSpPr>
            <p:nvPr/>
          </p:nvSpPr>
          <p:spPr bwMode="auto">
            <a:xfrm>
              <a:off x="3905" y="2660"/>
              <a:ext cx="869" cy="423"/>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45" name="Freeform 63"/>
            <p:cNvSpPr>
              <a:spLocks/>
            </p:cNvSpPr>
            <p:nvPr/>
          </p:nvSpPr>
          <p:spPr bwMode="auto">
            <a:xfrm>
              <a:off x="4240" y="2565"/>
              <a:ext cx="218" cy="218"/>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46" name="Freeform 64"/>
            <p:cNvSpPr>
              <a:spLocks/>
            </p:cNvSpPr>
            <p:nvPr/>
          </p:nvSpPr>
          <p:spPr bwMode="auto">
            <a:xfrm>
              <a:off x="4243" y="2577"/>
              <a:ext cx="233" cy="213"/>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47" name="Freeform 65"/>
            <p:cNvSpPr>
              <a:spLocks/>
            </p:cNvSpPr>
            <p:nvPr/>
          </p:nvSpPr>
          <p:spPr bwMode="auto">
            <a:xfrm>
              <a:off x="3310" y="2072"/>
              <a:ext cx="507" cy="167"/>
            </a:xfrm>
            <a:custGeom>
              <a:avLst/>
              <a:gdLst>
                <a:gd name="T0" fmla="*/ 82 w 215"/>
                <a:gd name="T1" fmla="*/ 2 h 71"/>
                <a:gd name="T2" fmla="*/ 215 w 215"/>
                <a:gd name="T3" fmla="*/ 71 h 71"/>
                <a:gd name="T4" fmla="*/ 98 w 215"/>
                <a:gd name="T5" fmla="*/ 13 h 71"/>
                <a:gd name="T6" fmla="*/ 0 w 215"/>
                <a:gd name="T7" fmla="*/ 14 h 71"/>
                <a:gd name="T8" fmla="*/ 82 w 215"/>
                <a:gd name="T9" fmla="*/ 2 h 71"/>
              </a:gdLst>
              <a:ahLst/>
              <a:cxnLst>
                <a:cxn ang="0">
                  <a:pos x="T0" y="T1"/>
                </a:cxn>
                <a:cxn ang="0">
                  <a:pos x="T2" y="T3"/>
                </a:cxn>
                <a:cxn ang="0">
                  <a:pos x="T4" y="T5"/>
                </a:cxn>
                <a:cxn ang="0">
                  <a:pos x="T6" y="T7"/>
                </a:cxn>
                <a:cxn ang="0">
                  <a:pos x="T8" y="T9"/>
                </a:cxn>
              </a:cxnLst>
              <a:rect l="0" t="0" r="r" b="b"/>
              <a:pathLst>
                <a:path w="215" h="71">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grpSp>
      <p:grpSp>
        <p:nvGrpSpPr>
          <p:cNvPr id="348" name="Group 347"/>
          <p:cNvGrpSpPr/>
          <p:nvPr/>
        </p:nvGrpSpPr>
        <p:grpSpPr>
          <a:xfrm>
            <a:off x="-1588" y="3799401"/>
            <a:ext cx="4386410" cy="3084511"/>
            <a:chOff x="-1588" y="4419600"/>
            <a:chExt cx="3504440" cy="2464312"/>
          </a:xfrm>
        </p:grpSpPr>
        <p:grpSp>
          <p:nvGrpSpPr>
            <p:cNvPr id="349" name="Group 156"/>
            <p:cNvGrpSpPr>
              <a:grpSpLocks noChangeAspect="1"/>
            </p:cNvGrpSpPr>
            <p:nvPr/>
          </p:nvGrpSpPr>
          <p:grpSpPr bwMode="auto">
            <a:xfrm>
              <a:off x="-321" y="4419600"/>
              <a:ext cx="2827754" cy="2458133"/>
              <a:chOff x="437" y="-367"/>
              <a:chExt cx="5799" cy="5041"/>
            </a:xfrm>
          </p:grpSpPr>
          <p:sp>
            <p:nvSpPr>
              <p:cNvPr id="375" name="Freeform 157"/>
              <p:cNvSpPr>
                <a:spLocks/>
              </p:cNvSpPr>
              <p:nvPr/>
            </p:nvSpPr>
            <p:spPr bwMode="auto">
              <a:xfrm>
                <a:off x="2494" y="-126"/>
                <a:ext cx="1751" cy="1833"/>
              </a:xfrm>
              <a:custGeom>
                <a:avLst/>
                <a:gdLst>
                  <a:gd name="T0" fmla="*/ 484 w 741"/>
                  <a:gd name="T1" fmla="*/ 111 h 776"/>
                  <a:gd name="T2" fmla="*/ 372 w 741"/>
                  <a:gd name="T3" fmla="*/ 48 h 776"/>
                  <a:gd name="T4" fmla="*/ 375 w 741"/>
                  <a:gd name="T5" fmla="*/ 0 h 776"/>
                  <a:gd name="T6" fmla="*/ 301 w 741"/>
                  <a:gd name="T7" fmla="*/ 2 h 776"/>
                  <a:gd name="T8" fmla="*/ 207 w 741"/>
                  <a:gd name="T9" fmla="*/ 112 h 776"/>
                  <a:gd name="T10" fmla="*/ 71 w 741"/>
                  <a:gd name="T11" fmla="*/ 202 h 776"/>
                  <a:gd name="T12" fmla="*/ 48 w 741"/>
                  <a:gd name="T13" fmla="*/ 561 h 776"/>
                  <a:gd name="T14" fmla="*/ 142 w 741"/>
                  <a:gd name="T15" fmla="*/ 741 h 776"/>
                  <a:gd name="T16" fmla="*/ 229 w 741"/>
                  <a:gd name="T17" fmla="*/ 735 h 776"/>
                  <a:gd name="T18" fmla="*/ 392 w 741"/>
                  <a:gd name="T19" fmla="*/ 766 h 776"/>
                  <a:gd name="T20" fmla="*/ 542 w 741"/>
                  <a:gd name="T21" fmla="*/ 711 h 776"/>
                  <a:gd name="T22" fmla="*/ 680 w 741"/>
                  <a:gd name="T23" fmla="*/ 648 h 776"/>
                  <a:gd name="T24" fmla="*/ 741 w 741"/>
                  <a:gd name="T25" fmla="*/ 451 h 776"/>
                  <a:gd name="T26" fmla="*/ 676 w 741"/>
                  <a:gd name="T27" fmla="*/ 218 h 776"/>
                  <a:gd name="T28" fmla="*/ 484 w 741"/>
                  <a:gd name="T29" fmla="*/ 11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1" h="776">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76" name="Freeform 158"/>
              <p:cNvSpPr>
                <a:spLocks/>
              </p:cNvSpPr>
              <p:nvPr/>
            </p:nvSpPr>
            <p:spPr bwMode="auto">
              <a:xfrm>
                <a:off x="2365" y="89"/>
                <a:ext cx="1807" cy="1630"/>
              </a:xfrm>
              <a:custGeom>
                <a:avLst/>
                <a:gdLst>
                  <a:gd name="T0" fmla="*/ 530 w 765"/>
                  <a:gd name="T1" fmla="*/ 54 h 690"/>
                  <a:gd name="T2" fmla="*/ 311 w 765"/>
                  <a:gd name="T3" fmla="*/ 59 h 690"/>
                  <a:gd name="T4" fmla="*/ 288 w 765"/>
                  <a:gd name="T5" fmla="*/ 605 h 690"/>
                  <a:gd name="T6" fmla="*/ 587 w 765"/>
                  <a:gd name="T7" fmla="*/ 593 h 690"/>
                  <a:gd name="T8" fmla="*/ 752 w 765"/>
                  <a:gd name="T9" fmla="*/ 341 h 690"/>
                  <a:gd name="T10" fmla="*/ 530 w 765"/>
                  <a:gd name="T11" fmla="*/ 54 h 690"/>
                </a:gdLst>
                <a:ahLst/>
                <a:cxnLst>
                  <a:cxn ang="0">
                    <a:pos x="T0" y="T1"/>
                  </a:cxn>
                  <a:cxn ang="0">
                    <a:pos x="T2" y="T3"/>
                  </a:cxn>
                  <a:cxn ang="0">
                    <a:pos x="T4" y="T5"/>
                  </a:cxn>
                  <a:cxn ang="0">
                    <a:pos x="T6" y="T7"/>
                  </a:cxn>
                  <a:cxn ang="0">
                    <a:pos x="T8" y="T9"/>
                  </a:cxn>
                  <a:cxn ang="0">
                    <a:pos x="T10" y="T11"/>
                  </a:cxn>
                </a:cxnLst>
                <a:rect l="0" t="0" r="r" b="b"/>
                <a:pathLst>
                  <a:path w="765" h="690">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77" name="Freeform 159"/>
              <p:cNvSpPr>
                <a:spLocks/>
              </p:cNvSpPr>
              <p:nvPr/>
            </p:nvSpPr>
            <p:spPr bwMode="auto">
              <a:xfrm>
                <a:off x="3614" y="219"/>
                <a:ext cx="532" cy="1252"/>
              </a:xfrm>
              <a:custGeom>
                <a:avLst/>
                <a:gdLst>
                  <a:gd name="T0" fmla="*/ 0 w 225"/>
                  <a:gd name="T1" fmla="*/ 0 h 530"/>
                  <a:gd name="T2" fmla="*/ 67 w 225"/>
                  <a:gd name="T3" fmla="*/ 32 h 530"/>
                  <a:gd name="T4" fmla="*/ 189 w 225"/>
                  <a:gd name="T5" fmla="*/ 284 h 530"/>
                  <a:gd name="T6" fmla="*/ 68 w 225"/>
                  <a:gd name="T7" fmla="*/ 527 h 530"/>
                  <a:gd name="T8" fmla="*/ 100 w 225"/>
                  <a:gd name="T9" fmla="*/ 530 h 530"/>
                  <a:gd name="T10" fmla="*/ 207 w 225"/>
                  <a:gd name="T11" fmla="*/ 381 h 530"/>
                  <a:gd name="T12" fmla="*/ 126 w 225"/>
                  <a:gd name="T13" fmla="*/ 60 h 530"/>
                  <a:gd name="T14" fmla="*/ 0 w 225"/>
                  <a:gd name="T15" fmla="*/ 0 h 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530">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78" name="Freeform 160"/>
              <p:cNvSpPr>
                <a:spLocks/>
              </p:cNvSpPr>
              <p:nvPr/>
            </p:nvSpPr>
            <p:spPr bwMode="auto">
              <a:xfrm>
                <a:off x="3536" y="349"/>
                <a:ext cx="329" cy="1091"/>
              </a:xfrm>
              <a:custGeom>
                <a:avLst/>
                <a:gdLst>
                  <a:gd name="T0" fmla="*/ 0 w 139"/>
                  <a:gd name="T1" fmla="*/ 0 h 462"/>
                  <a:gd name="T2" fmla="*/ 103 w 139"/>
                  <a:gd name="T3" fmla="*/ 182 h 462"/>
                  <a:gd name="T4" fmla="*/ 71 w 139"/>
                  <a:gd name="T5" fmla="*/ 462 h 462"/>
                  <a:gd name="T6" fmla="*/ 109 w 139"/>
                  <a:gd name="T7" fmla="*/ 422 h 462"/>
                  <a:gd name="T8" fmla="*/ 118 w 139"/>
                  <a:gd name="T9" fmla="*/ 160 h 462"/>
                  <a:gd name="T10" fmla="*/ 0 w 139"/>
                  <a:gd name="T11" fmla="*/ 0 h 462"/>
                </a:gdLst>
                <a:ahLst/>
                <a:cxnLst>
                  <a:cxn ang="0">
                    <a:pos x="T0" y="T1"/>
                  </a:cxn>
                  <a:cxn ang="0">
                    <a:pos x="T2" y="T3"/>
                  </a:cxn>
                  <a:cxn ang="0">
                    <a:pos x="T4" y="T5"/>
                  </a:cxn>
                  <a:cxn ang="0">
                    <a:pos x="T6" y="T7"/>
                  </a:cxn>
                  <a:cxn ang="0">
                    <a:pos x="T8" y="T9"/>
                  </a:cxn>
                  <a:cxn ang="0">
                    <a:pos x="T10" y="T11"/>
                  </a:cxn>
                </a:cxnLst>
                <a:rect l="0" t="0" r="r" b="b"/>
                <a:pathLst>
                  <a:path w="139" h="462">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79" name="Freeform 161"/>
              <p:cNvSpPr>
                <a:spLocks/>
              </p:cNvSpPr>
              <p:nvPr/>
            </p:nvSpPr>
            <p:spPr bwMode="auto">
              <a:xfrm>
                <a:off x="3005" y="-100"/>
                <a:ext cx="680" cy="425"/>
              </a:xfrm>
              <a:custGeom>
                <a:avLst/>
                <a:gdLst>
                  <a:gd name="T0" fmla="*/ 234 w 288"/>
                  <a:gd name="T1" fmla="*/ 75 h 180"/>
                  <a:gd name="T2" fmla="*/ 143 w 288"/>
                  <a:gd name="T3" fmla="*/ 52 h 180"/>
                  <a:gd name="T4" fmla="*/ 145 w 288"/>
                  <a:gd name="T5" fmla="*/ 0 h 180"/>
                  <a:gd name="T6" fmla="*/ 108 w 288"/>
                  <a:gd name="T7" fmla="*/ 0 h 180"/>
                  <a:gd name="T8" fmla="*/ 4 w 288"/>
                  <a:gd name="T9" fmla="*/ 138 h 180"/>
                  <a:gd name="T10" fmla="*/ 288 w 288"/>
                  <a:gd name="T11" fmla="*/ 142 h 180"/>
                  <a:gd name="T12" fmla="*/ 234 w 288"/>
                  <a:gd name="T13" fmla="*/ 75 h 180"/>
                </a:gdLst>
                <a:ahLst/>
                <a:cxnLst>
                  <a:cxn ang="0">
                    <a:pos x="T0" y="T1"/>
                  </a:cxn>
                  <a:cxn ang="0">
                    <a:pos x="T2" y="T3"/>
                  </a:cxn>
                  <a:cxn ang="0">
                    <a:pos x="T4" y="T5"/>
                  </a:cxn>
                  <a:cxn ang="0">
                    <a:pos x="T6" y="T7"/>
                  </a:cxn>
                  <a:cxn ang="0">
                    <a:pos x="T8" y="T9"/>
                  </a:cxn>
                  <a:cxn ang="0">
                    <a:pos x="T10" y="T11"/>
                  </a:cxn>
                  <a:cxn ang="0">
                    <a:pos x="T12" y="T13"/>
                  </a:cxn>
                </a:cxnLst>
                <a:rect l="0" t="0" r="r" b="b"/>
                <a:pathLst>
                  <a:path w="288" h="180">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80" name="Freeform 162"/>
              <p:cNvSpPr>
                <a:spLocks/>
              </p:cNvSpPr>
              <p:nvPr/>
            </p:nvSpPr>
            <p:spPr bwMode="auto">
              <a:xfrm>
                <a:off x="2955" y="-100"/>
                <a:ext cx="579" cy="475"/>
              </a:xfrm>
              <a:custGeom>
                <a:avLst/>
                <a:gdLst>
                  <a:gd name="T0" fmla="*/ 87 w 245"/>
                  <a:gd name="T1" fmla="*/ 152 h 201"/>
                  <a:gd name="T2" fmla="*/ 79 w 245"/>
                  <a:gd name="T3" fmla="*/ 83 h 201"/>
                  <a:gd name="T4" fmla="*/ 129 w 245"/>
                  <a:gd name="T5" fmla="*/ 0 h 201"/>
                  <a:gd name="T6" fmla="*/ 44 w 245"/>
                  <a:gd name="T7" fmla="*/ 81 h 201"/>
                  <a:gd name="T8" fmla="*/ 53 w 245"/>
                  <a:gd name="T9" fmla="*/ 177 h 201"/>
                  <a:gd name="T10" fmla="*/ 245 w 245"/>
                  <a:gd name="T11" fmla="*/ 158 h 201"/>
                  <a:gd name="T12" fmla="*/ 87 w 245"/>
                  <a:gd name="T13" fmla="*/ 152 h 201"/>
                </a:gdLst>
                <a:ahLst/>
                <a:cxnLst>
                  <a:cxn ang="0">
                    <a:pos x="T0" y="T1"/>
                  </a:cxn>
                  <a:cxn ang="0">
                    <a:pos x="T2" y="T3"/>
                  </a:cxn>
                  <a:cxn ang="0">
                    <a:pos x="T4" y="T5"/>
                  </a:cxn>
                  <a:cxn ang="0">
                    <a:pos x="T6" y="T7"/>
                  </a:cxn>
                  <a:cxn ang="0">
                    <a:pos x="T8" y="T9"/>
                  </a:cxn>
                  <a:cxn ang="0">
                    <a:pos x="T10" y="T11"/>
                  </a:cxn>
                  <a:cxn ang="0">
                    <a:pos x="T12" y="T13"/>
                  </a:cxn>
                </a:cxnLst>
                <a:rect l="0" t="0" r="r" b="b"/>
                <a:pathLst>
                  <a:path w="245" h="201">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81" name="Freeform 163"/>
              <p:cNvSpPr>
                <a:spLocks/>
              </p:cNvSpPr>
              <p:nvPr/>
            </p:nvSpPr>
            <p:spPr bwMode="auto">
              <a:xfrm>
                <a:off x="477" y="-161"/>
                <a:ext cx="2412" cy="1991"/>
              </a:xfrm>
              <a:custGeom>
                <a:avLst/>
                <a:gdLst>
                  <a:gd name="T0" fmla="*/ 604 w 1021"/>
                  <a:gd name="T1" fmla="*/ 82 h 843"/>
                  <a:gd name="T2" fmla="*/ 341 w 1021"/>
                  <a:gd name="T3" fmla="*/ 75 h 843"/>
                  <a:gd name="T4" fmla="*/ 15 w 1021"/>
                  <a:gd name="T5" fmla="*/ 425 h 843"/>
                  <a:gd name="T6" fmla="*/ 270 w 1021"/>
                  <a:gd name="T7" fmla="*/ 726 h 843"/>
                  <a:gd name="T8" fmla="*/ 633 w 1021"/>
                  <a:gd name="T9" fmla="*/ 740 h 843"/>
                  <a:gd name="T10" fmla="*/ 604 w 1021"/>
                  <a:gd name="T11" fmla="*/ 82 h 843"/>
                </a:gdLst>
                <a:ahLst/>
                <a:cxnLst>
                  <a:cxn ang="0">
                    <a:pos x="T0" y="T1"/>
                  </a:cxn>
                  <a:cxn ang="0">
                    <a:pos x="T2" y="T3"/>
                  </a:cxn>
                  <a:cxn ang="0">
                    <a:pos x="T4" y="T5"/>
                  </a:cxn>
                  <a:cxn ang="0">
                    <a:pos x="T6" y="T7"/>
                  </a:cxn>
                  <a:cxn ang="0">
                    <a:pos x="T8" y="T9"/>
                  </a:cxn>
                  <a:cxn ang="0">
                    <a:pos x="T10" y="T11"/>
                  </a:cxn>
                </a:cxnLst>
                <a:rect l="0" t="0" r="r" b="b"/>
                <a:pathLst>
                  <a:path w="1021" h="843">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82" name="Freeform 164"/>
              <p:cNvSpPr>
                <a:spLocks/>
              </p:cNvSpPr>
              <p:nvPr/>
            </p:nvSpPr>
            <p:spPr bwMode="auto">
              <a:xfrm>
                <a:off x="560" y="61"/>
                <a:ext cx="831" cy="1540"/>
              </a:xfrm>
              <a:custGeom>
                <a:avLst/>
                <a:gdLst>
                  <a:gd name="T0" fmla="*/ 193 w 352"/>
                  <a:gd name="T1" fmla="*/ 242 h 652"/>
                  <a:gd name="T2" fmla="*/ 206 w 352"/>
                  <a:gd name="T3" fmla="*/ 596 h 652"/>
                  <a:gd name="T4" fmla="*/ 206 w 352"/>
                  <a:gd name="T5" fmla="*/ 597 h 652"/>
                  <a:gd name="T6" fmla="*/ 48 w 352"/>
                  <a:gd name="T7" fmla="*/ 320 h 652"/>
                  <a:gd name="T8" fmla="*/ 204 w 352"/>
                  <a:gd name="T9" fmla="*/ 34 h 652"/>
                  <a:gd name="T10" fmla="*/ 297 w 352"/>
                  <a:gd name="T11" fmla="*/ 0 h 652"/>
                  <a:gd name="T12" fmla="*/ 134 w 352"/>
                  <a:gd name="T13" fmla="*/ 64 h 652"/>
                  <a:gd name="T14" fmla="*/ 24 w 352"/>
                  <a:gd name="T15" fmla="*/ 432 h 652"/>
                  <a:gd name="T16" fmla="*/ 169 w 352"/>
                  <a:gd name="T17" fmla="*/ 603 h 652"/>
                  <a:gd name="T18" fmla="*/ 207 w 352"/>
                  <a:gd name="T19" fmla="*/ 601 h 652"/>
                  <a:gd name="T20" fmla="*/ 254 w 352"/>
                  <a:gd name="T21" fmla="*/ 652 h 652"/>
                  <a:gd name="T22" fmla="*/ 213 w 352"/>
                  <a:gd name="T23" fmla="*/ 272 h 652"/>
                  <a:gd name="T24" fmla="*/ 352 w 352"/>
                  <a:gd name="T25" fmla="*/ 27 h 652"/>
                  <a:gd name="T26" fmla="*/ 193 w 352"/>
                  <a:gd name="T27" fmla="*/ 24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652">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83" name="Freeform 165"/>
              <p:cNvSpPr>
                <a:spLocks/>
              </p:cNvSpPr>
              <p:nvPr/>
            </p:nvSpPr>
            <p:spPr bwMode="auto">
              <a:xfrm>
                <a:off x="1984" y="172"/>
                <a:ext cx="262" cy="1389"/>
              </a:xfrm>
              <a:custGeom>
                <a:avLst/>
                <a:gdLst>
                  <a:gd name="T0" fmla="*/ 24 w 111"/>
                  <a:gd name="T1" fmla="*/ 0 h 588"/>
                  <a:gd name="T2" fmla="*/ 93 w 111"/>
                  <a:gd name="T3" fmla="*/ 185 h 588"/>
                  <a:gd name="T4" fmla="*/ 0 w 111"/>
                  <a:gd name="T5" fmla="*/ 588 h 588"/>
                  <a:gd name="T6" fmla="*/ 26 w 111"/>
                  <a:gd name="T7" fmla="*/ 575 h 588"/>
                  <a:gd name="T8" fmla="*/ 110 w 111"/>
                  <a:gd name="T9" fmla="*/ 182 h 588"/>
                  <a:gd name="T10" fmla="*/ 24 w 111"/>
                  <a:gd name="T11" fmla="*/ 0 h 588"/>
                </a:gdLst>
                <a:ahLst/>
                <a:cxnLst>
                  <a:cxn ang="0">
                    <a:pos x="T0" y="T1"/>
                  </a:cxn>
                  <a:cxn ang="0">
                    <a:pos x="T2" y="T3"/>
                  </a:cxn>
                  <a:cxn ang="0">
                    <a:pos x="T4" y="T5"/>
                  </a:cxn>
                  <a:cxn ang="0">
                    <a:pos x="T6" y="T7"/>
                  </a:cxn>
                  <a:cxn ang="0">
                    <a:pos x="T8" y="T9"/>
                  </a:cxn>
                  <a:cxn ang="0">
                    <a:pos x="T10" y="T11"/>
                  </a:cxn>
                </a:cxnLst>
                <a:rect l="0" t="0" r="r" b="b"/>
                <a:pathLst>
                  <a:path w="111" h="588">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84" name="Freeform 166"/>
              <p:cNvSpPr>
                <a:spLocks/>
              </p:cNvSpPr>
              <p:nvPr/>
            </p:nvSpPr>
            <p:spPr bwMode="auto">
              <a:xfrm>
                <a:off x="1287" y="-367"/>
                <a:ext cx="721" cy="470"/>
              </a:xfrm>
              <a:custGeom>
                <a:avLst/>
                <a:gdLst>
                  <a:gd name="T0" fmla="*/ 204 w 305"/>
                  <a:gd name="T1" fmla="*/ 111 h 199"/>
                  <a:gd name="T2" fmla="*/ 192 w 305"/>
                  <a:gd name="T3" fmla="*/ 9 h 199"/>
                  <a:gd name="T4" fmla="*/ 117 w 305"/>
                  <a:gd name="T5" fmla="*/ 15 h 199"/>
                  <a:gd name="T6" fmla="*/ 125 w 305"/>
                  <a:gd name="T7" fmla="*/ 125 h 199"/>
                  <a:gd name="T8" fmla="*/ 29 w 305"/>
                  <a:gd name="T9" fmla="*/ 115 h 199"/>
                  <a:gd name="T10" fmla="*/ 2 w 305"/>
                  <a:gd name="T11" fmla="*/ 156 h 199"/>
                  <a:gd name="T12" fmla="*/ 51 w 305"/>
                  <a:gd name="T13" fmla="*/ 177 h 199"/>
                  <a:gd name="T14" fmla="*/ 195 w 305"/>
                  <a:gd name="T15" fmla="*/ 199 h 199"/>
                  <a:gd name="T16" fmla="*/ 266 w 305"/>
                  <a:gd name="T17" fmla="*/ 147 h 199"/>
                  <a:gd name="T18" fmla="*/ 303 w 305"/>
                  <a:gd name="T19" fmla="*/ 156 h 199"/>
                  <a:gd name="T20" fmla="*/ 204 w 305"/>
                  <a:gd name="T21"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199">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85" name="Freeform 167"/>
              <p:cNvSpPr>
                <a:spLocks/>
              </p:cNvSpPr>
              <p:nvPr/>
            </p:nvSpPr>
            <p:spPr bwMode="auto">
              <a:xfrm>
                <a:off x="1391" y="-343"/>
                <a:ext cx="659" cy="491"/>
              </a:xfrm>
              <a:custGeom>
                <a:avLst/>
                <a:gdLst>
                  <a:gd name="T0" fmla="*/ 158 w 279"/>
                  <a:gd name="T1" fmla="*/ 101 h 208"/>
                  <a:gd name="T2" fmla="*/ 148 w 279"/>
                  <a:gd name="T3" fmla="*/ 2 h 208"/>
                  <a:gd name="T4" fmla="*/ 129 w 279"/>
                  <a:gd name="T5" fmla="*/ 0 h 208"/>
                  <a:gd name="T6" fmla="*/ 139 w 279"/>
                  <a:gd name="T7" fmla="*/ 119 h 208"/>
                  <a:gd name="T8" fmla="*/ 176 w 279"/>
                  <a:gd name="T9" fmla="*/ 124 h 208"/>
                  <a:gd name="T10" fmla="*/ 163 w 279"/>
                  <a:gd name="T11" fmla="*/ 178 h 208"/>
                  <a:gd name="T12" fmla="*/ 0 w 279"/>
                  <a:gd name="T13" fmla="*/ 171 h 208"/>
                  <a:gd name="T14" fmla="*/ 93 w 279"/>
                  <a:gd name="T15" fmla="*/ 175 h 208"/>
                  <a:gd name="T16" fmla="*/ 178 w 279"/>
                  <a:gd name="T17" fmla="*/ 207 h 208"/>
                  <a:gd name="T18" fmla="*/ 224 w 279"/>
                  <a:gd name="T19" fmla="*/ 175 h 208"/>
                  <a:gd name="T20" fmla="*/ 268 w 279"/>
                  <a:gd name="T21" fmla="*/ 167 h 208"/>
                  <a:gd name="T22" fmla="*/ 158 w 279"/>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208">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86" name="Freeform 168"/>
              <p:cNvSpPr>
                <a:spLocks/>
              </p:cNvSpPr>
              <p:nvPr/>
            </p:nvSpPr>
            <p:spPr bwMode="auto">
              <a:xfrm>
                <a:off x="3151" y="179"/>
                <a:ext cx="2618" cy="2563"/>
              </a:xfrm>
              <a:custGeom>
                <a:avLst/>
                <a:gdLst>
                  <a:gd name="T0" fmla="*/ 718 w 980"/>
                  <a:gd name="T1" fmla="*/ 228 h 917"/>
                  <a:gd name="T2" fmla="*/ 563 w 980"/>
                  <a:gd name="T3" fmla="*/ 144 h 917"/>
                  <a:gd name="T4" fmla="*/ 535 w 980"/>
                  <a:gd name="T5" fmla="*/ 49 h 917"/>
                  <a:gd name="T6" fmla="*/ 422 w 980"/>
                  <a:gd name="T7" fmla="*/ 10 h 917"/>
                  <a:gd name="T8" fmla="*/ 385 w 980"/>
                  <a:gd name="T9" fmla="*/ 124 h 917"/>
                  <a:gd name="T10" fmla="*/ 440 w 980"/>
                  <a:gd name="T11" fmla="*/ 96 h 917"/>
                  <a:gd name="T12" fmla="*/ 440 w 980"/>
                  <a:gd name="T13" fmla="*/ 136 h 917"/>
                  <a:gd name="T14" fmla="*/ 332 w 980"/>
                  <a:gd name="T15" fmla="*/ 145 h 917"/>
                  <a:gd name="T16" fmla="*/ 245 w 980"/>
                  <a:gd name="T17" fmla="*/ 202 h 917"/>
                  <a:gd name="T18" fmla="*/ 155 w 980"/>
                  <a:gd name="T19" fmla="*/ 233 h 917"/>
                  <a:gd name="T20" fmla="*/ 24 w 980"/>
                  <a:gd name="T21" fmla="*/ 444 h 917"/>
                  <a:gd name="T22" fmla="*/ 15 w 980"/>
                  <a:gd name="T23" fmla="*/ 644 h 917"/>
                  <a:gd name="T24" fmla="*/ 214 w 980"/>
                  <a:gd name="T25" fmla="*/ 865 h 917"/>
                  <a:gd name="T26" fmla="*/ 512 w 980"/>
                  <a:gd name="T27" fmla="*/ 910 h 917"/>
                  <a:gd name="T28" fmla="*/ 824 w 980"/>
                  <a:gd name="T29" fmla="*/ 859 h 917"/>
                  <a:gd name="T30" fmla="*/ 935 w 980"/>
                  <a:gd name="T31" fmla="*/ 690 h 917"/>
                  <a:gd name="T32" fmla="*/ 923 w 980"/>
                  <a:gd name="T33" fmla="*/ 396 h 917"/>
                  <a:gd name="T34" fmla="*/ 718 w 980"/>
                  <a:gd name="T35" fmla="*/ 22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17">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87" name="Freeform 169"/>
              <p:cNvSpPr>
                <a:spLocks/>
              </p:cNvSpPr>
              <p:nvPr/>
            </p:nvSpPr>
            <p:spPr bwMode="auto">
              <a:xfrm>
                <a:off x="3255" y="538"/>
                <a:ext cx="2612" cy="2224"/>
              </a:xfrm>
              <a:custGeom>
                <a:avLst/>
                <a:gdLst>
                  <a:gd name="T0" fmla="*/ 652 w 962"/>
                  <a:gd name="T1" fmla="*/ 95 h 688"/>
                  <a:gd name="T2" fmla="*/ 328 w 962"/>
                  <a:gd name="T3" fmla="*/ 30 h 688"/>
                  <a:gd name="T4" fmla="*/ 191 w 962"/>
                  <a:gd name="T5" fmla="*/ 83 h 688"/>
                  <a:gd name="T6" fmla="*/ 8 w 962"/>
                  <a:gd name="T7" fmla="*/ 358 h 688"/>
                  <a:gd name="T8" fmla="*/ 615 w 962"/>
                  <a:gd name="T9" fmla="*/ 673 h 688"/>
                  <a:gd name="T10" fmla="*/ 652 w 962"/>
                  <a:gd name="T11" fmla="*/ 95 h 688"/>
                </a:gdLst>
                <a:ahLst/>
                <a:cxnLst>
                  <a:cxn ang="0">
                    <a:pos x="T0" y="T1"/>
                  </a:cxn>
                  <a:cxn ang="0">
                    <a:pos x="T2" y="T3"/>
                  </a:cxn>
                  <a:cxn ang="0">
                    <a:pos x="T4" y="T5"/>
                  </a:cxn>
                  <a:cxn ang="0">
                    <a:pos x="T6" y="T7"/>
                  </a:cxn>
                  <a:cxn ang="0">
                    <a:pos x="T8" y="T9"/>
                  </a:cxn>
                  <a:cxn ang="0">
                    <a:pos x="T10" y="T11"/>
                  </a:cxn>
                </a:cxnLst>
                <a:rect l="0" t="0" r="r" b="b"/>
                <a:pathLst>
                  <a:path w="962" h="688">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88" name="Freeform 170"/>
              <p:cNvSpPr>
                <a:spLocks/>
              </p:cNvSpPr>
              <p:nvPr/>
            </p:nvSpPr>
            <p:spPr bwMode="auto">
              <a:xfrm>
                <a:off x="3817" y="226"/>
                <a:ext cx="1209" cy="655"/>
              </a:xfrm>
              <a:custGeom>
                <a:avLst/>
                <a:gdLst>
                  <a:gd name="T0" fmla="*/ 341 w 420"/>
                  <a:gd name="T1" fmla="*/ 156 h 249"/>
                  <a:gd name="T2" fmla="*/ 255 w 420"/>
                  <a:gd name="T3" fmla="*/ 143 h 249"/>
                  <a:gd name="T4" fmla="*/ 240 w 420"/>
                  <a:gd name="T5" fmla="*/ 44 h 249"/>
                  <a:gd name="T6" fmla="*/ 148 w 420"/>
                  <a:gd name="T7" fmla="*/ 8 h 249"/>
                  <a:gd name="T8" fmla="*/ 112 w 420"/>
                  <a:gd name="T9" fmla="*/ 81 h 249"/>
                  <a:gd name="T10" fmla="*/ 177 w 420"/>
                  <a:gd name="T11" fmla="*/ 140 h 249"/>
                  <a:gd name="T12" fmla="*/ 0 w 420"/>
                  <a:gd name="T13" fmla="*/ 194 h 249"/>
                  <a:gd name="T14" fmla="*/ 95 w 420"/>
                  <a:gd name="T15" fmla="*/ 174 h 249"/>
                  <a:gd name="T16" fmla="*/ 75 w 420"/>
                  <a:gd name="T17" fmla="*/ 223 h 249"/>
                  <a:gd name="T18" fmla="*/ 188 w 420"/>
                  <a:gd name="T19" fmla="*/ 195 h 249"/>
                  <a:gd name="T20" fmla="*/ 285 w 420"/>
                  <a:gd name="T21" fmla="*/ 249 h 249"/>
                  <a:gd name="T22" fmla="*/ 301 w 420"/>
                  <a:gd name="T23" fmla="*/ 187 h 249"/>
                  <a:gd name="T24" fmla="*/ 420 w 420"/>
                  <a:gd name="T25" fmla="*/ 227 h 249"/>
                  <a:gd name="T26" fmla="*/ 341 w 420"/>
                  <a:gd name="T27" fmla="*/ 15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49">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89" name="Freeform 171"/>
              <p:cNvSpPr>
                <a:spLocks/>
              </p:cNvSpPr>
              <p:nvPr/>
            </p:nvSpPr>
            <p:spPr bwMode="auto">
              <a:xfrm>
                <a:off x="4379" y="325"/>
                <a:ext cx="69" cy="329"/>
              </a:xfrm>
              <a:custGeom>
                <a:avLst/>
                <a:gdLst>
                  <a:gd name="T0" fmla="*/ 0 w 29"/>
                  <a:gd name="T1" fmla="*/ 0 h 139"/>
                  <a:gd name="T2" fmla="*/ 15 w 29"/>
                  <a:gd name="T3" fmla="*/ 54 h 139"/>
                  <a:gd name="T4" fmla="*/ 10 w 29"/>
                  <a:gd name="T5" fmla="*/ 139 h 139"/>
                  <a:gd name="T6" fmla="*/ 21 w 29"/>
                  <a:gd name="T7" fmla="*/ 54 h 139"/>
                  <a:gd name="T8" fmla="*/ 0 w 29"/>
                  <a:gd name="T9" fmla="*/ 0 h 139"/>
                </a:gdLst>
                <a:ahLst/>
                <a:cxnLst>
                  <a:cxn ang="0">
                    <a:pos x="T0" y="T1"/>
                  </a:cxn>
                  <a:cxn ang="0">
                    <a:pos x="T2" y="T3"/>
                  </a:cxn>
                  <a:cxn ang="0">
                    <a:pos x="T4" y="T5"/>
                  </a:cxn>
                  <a:cxn ang="0">
                    <a:pos x="T6" y="T7"/>
                  </a:cxn>
                  <a:cxn ang="0">
                    <a:pos x="T8" y="T9"/>
                  </a:cxn>
                </a:cxnLst>
                <a:rect l="0" t="0" r="r" b="b"/>
                <a:pathLst>
                  <a:path w="29" h="139">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90" name="Freeform 172"/>
              <p:cNvSpPr>
                <a:spLocks/>
              </p:cNvSpPr>
              <p:nvPr/>
            </p:nvSpPr>
            <p:spPr bwMode="auto">
              <a:xfrm>
                <a:off x="3817" y="536"/>
                <a:ext cx="425" cy="134"/>
              </a:xfrm>
              <a:custGeom>
                <a:avLst/>
                <a:gdLst>
                  <a:gd name="T0" fmla="*/ 112 w 180"/>
                  <a:gd name="T1" fmla="*/ 1 h 57"/>
                  <a:gd name="T2" fmla="*/ 0 w 180"/>
                  <a:gd name="T3" fmla="*/ 57 h 57"/>
                  <a:gd name="T4" fmla="*/ 99 w 180"/>
                  <a:gd name="T5" fmla="*/ 10 h 57"/>
                  <a:gd name="T6" fmla="*/ 180 w 180"/>
                  <a:gd name="T7" fmla="*/ 12 h 57"/>
                  <a:gd name="T8" fmla="*/ 112 w 180"/>
                  <a:gd name="T9" fmla="*/ 1 h 57"/>
                </a:gdLst>
                <a:ahLst/>
                <a:cxnLst>
                  <a:cxn ang="0">
                    <a:pos x="T0" y="T1"/>
                  </a:cxn>
                  <a:cxn ang="0">
                    <a:pos x="T2" y="T3"/>
                  </a:cxn>
                  <a:cxn ang="0">
                    <a:pos x="T4" y="T5"/>
                  </a:cxn>
                  <a:cxn ang="0">
                    <a:pos x="T6" y="T7"/>
                  </a:cxn>
                  <a:cxn ang="0">
                    <a:pos x="T8" y="T9"/>
                  </a:cxn>
                </a:cxnLst>
                <a:rect l="0" t="0" r="r" b="b"/>
                <a:pathLst>
                  <a:path w="180" h="57">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91" name="Freeform 173"/>
              <p:cNvSpPr>
                <a:spLocks/>
              </p:cNvSpPr>
              <p:nvPr/>
            </p:nvSpPr>
            <p:spPr bwMode="auto">
              <a:xfrm>
                <a:off x="4828" y="848"/>
                <a:ext cx="476" cy="1580"/>
              </a:xfrm>
              <a:custGeom>
                <a:avLst/>
                <a:gdLst>
                  <a:gd name="T0" fmla="*/ 0 w 212"/>
                  <a:gd name="T1" fmla="*/ 0 h 582"/>
                  <a:gd name="T2" fmla="*/ 103 w 212"/>
                  <a:gd name="T3" fmla="*/ 171 h 582"/>
                  <a:gd name="T4" fmla="*/ 12 w 212"/>
                  <a:gd name="T5" fmla="*/ 582 h 582"/>
                  <a:gd name="T6" fmla="*/ 58 w 212"/>
                  <a:gd name="T7" fmla="*/ 555 h 582"/>
                  <a:gd name="T8" fmla="*/ 141 w 212"/>
                  <a:gd name="T9" fmla="*/ 189 h 582"/>
                  <a:gd name="T10" fmla="*/ 0 w 212"/>
                  <a:gd name="T11" fmla="*/ 0 h 582"/>
                </a:gdLst>
                <a:ahLst/>
                <a:cxnLst>
                  <a:cxn ang="0">
                    <a:pos x="T0" y="T1"/>
                  </a:cxn>
                  <a:cxn ang="0">
                    <a:pos x="T2" y="T3"/>
                  </a:cxn>
                  <a:cxn ang="0">
                    <a:pos x="T4" y="T5"/>
                  </a:cxn>
                  <a:cxn ang="0">
                    <a:pos x="T6" y="T7"/>
                  </a:cxn>
                  <a:cxn ang="0">
                    <a:pos x="T8" y="T9"/>
                  </a:cxn>
                  <a:cxn ang="0">
                    <a:pos x="T10" y="T11"/>
                  </a:cxn>
                </a:cxnLst>
                <a:rect l="0" t="0" r="r" b="b"/>
                <a:pathLst>
                  <a:path w="212" h="582">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92" name="Freeform 174"/>
              <p:cNvSpPr>
                <a:spLocks/>
              </p:cNvSpPr>
              <p:nvPr/>
            </p:nvSpPr>
            <p:spPr bwMode="auto">
              <a:xfrm>
                <a:off x="4814" y="840"/>
                <a:ext cx="490" cy="1496"/>
              </a:xfrm>
              <a:custGeom>
                <a:avLst/>
                <a:gdLst>
                  <a:gd name="T0" fmla="*/ 84 w 211"/>
                  <a:gd name="T1" fmla="*/ 55 h 516"/>
                  <a:gd name="T2" fmla="*/ 0 w 211"/>
                  <a:gd name="T3" fmla="*/ 0 h 516"/>
                  <a:gd name="T4" fmla="*/ 133 w 211"/>
                  <a:gd name="T5" fmla="*/ 153 h 516"/>
                  <a:gd name="T6" fmla="*/ 129 w 211"/>
                  <a:gd name="T7" fmla="*/ 515 h 516"/>
                  <a:gd name="T8" fmla="*/ 139 w 211"/>
                  <a:gd name="T9" fmla="*/ 516 h 516"/>
                  <a:gd name="T10" fmla="*/ 156 w 211"/>
                  <a:gd name="T11" fmla="*/ 202 h 516"/>
                  <a:gd name="T12" fmla="*/ 84 w 211"/>
                  <a:gd name="T13" fmla="*/ 55 h 516"/>
                </a:gdLst>
                <a:ahLst/>
                <a:cxnLst>
                  <a:cxn ang="0">
                    <a:pos x="T0" y="T1"/>
                  </a:cxn>
                  <a:cxn ang="0">
                    <a:pos x="T2" y="T3"/>
                  </a:cxn>
                  <a:cxn ang="0">
                    <a:pos x="T4" y="T5"/>
                  </a:cxn>
                  <a:cxn ang="0">
                    <a:pos x="T6" y="T7"/>
                  </a:cxn>
                  <a:cxn ang="0">
                    <a:pos x="T8" y="T9"/>
                  </a:cxn>
                  <a:cxn ang="0">
                    <a:pos x="T10" y="T11"/>
                  </a:cxn>
                  <a:cxn ang="0">
                    <a:pos x="T12" y="T13"/>
                  </a:cxn>
                </a:cxnLst>
                <a:rect l="0" t="0" r="r" b="b"/>
                <a:pathLst>
                  <a:path w="211" h="516">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93" name="Freeform 175"/>
              <p:cNvSpPr>
                <a:spLocks/>
              </p:cNvSpPr>
              <p:nvPr/>
            </p:nvSpPr>
            <p:spPr bwMode="auto">
              <a:xfrm>
                <a:off x="4490" y="916"/>
                <a:ext cx="471" cy="1363"/>
              </a:xfrm>
              <a:custGeom>
                <a:avLst/>
                <a:gdLst>
                  <a:gd name="T0" fmla="*/ 77 w 199"/>
                  <a:gd name="T1" fmla="*/ 0 h 577"/>
                  <a:gd name="T2" fmla="*/ 109 w 199"/>
                  <a:gd name="T3" fmla="*/ 162 h 577"/>
                  <a:gd name="T4" fmla="*/ 0 w 199"/>
                  <a:gd name="T5" fmla="*/ 560 h 577"/>
                  <a:gd name="T6" fmla="*/ 52 w 199"/>
                  <a:gd name="T7" fmla="*/ 577 h 577"/>
                  <a:gd name="T8" fmla="*/ 147 w 199"/>
                  <a:gd name="T9" fmla="*/ 145 h 577"/>
                  <a:gd name="T10" fmla="*/ 77 w 199"/>
                  <a:gd name="T11" fmla="*/ 0 h 577"/>
                </a:gdLst>
                <a:ahLst/>
                <a:cxnLst>
                  <a:cxn ang="0">
                    <a:pos x="T0" y="T1"/>
                  </a:cxn>
                  <a:cxn ang="0">
                    <a:pos x="T2" y="T3"/>
                  </a:cxn>
                  <a:cxn ang="0">
                    <a:pos x="T4" y="T5"/>
                  </a:cxn>
                  <a:cxn ang="0">
                    <a:pos x="T6" y="T7"/>
                  </a:cxn>
                  <a:cxn ang="0">
                    <a:pos x="T8" y="T9"/>
                  </a:cxn>
                  <a:cxn ang="0">
                    <a:pos x="T10" y="T11"/>
                  </a:cxn>
                </a:cxnLst>
                <a:rect l="0" t="0" r="r" b="b"/>
                <a:pathLst>
                  <a:path w="199" h="577">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94" name="Freeform 176"/>
              <p:cNvSpPr>
                <a:spLocks/>
              </p:cNvSpPr>
              <p:nvPr/>
            </p:nvSpPr>
            <p:spPr bwMode="auto">
              <a:xfrm>
                <a:off x="4635" y="897"/>
                <a:ext cx="337" cy="1382"/>
              </a:xfrm>
              <a:custGeom>
                <a:avLst/>
                <a:gdLst>
                  <a:gd name="T0" fmla="*/ 1 w 143"/>
                  <a:gd name="T1" fmla="*/ 0 h 585"/>
                  <a:gd name="T2" fmla="*/ 86 w 143"/>
                  <a:gd name="T3" fmla="*/ 181 h 585"/>
                  <a:gd name="T4" fmla="*/ 0 w 143"/>
                  <a:gd name="T5" fmla="*/ 564 h 585"/>
                  <a:gd name="T6" fmla="*/ 30 w 143"/>
                  <a:gd name="T7" fmla="*/ 546 h 585"/>
                  <a:gd name="T8" fmla="*/ 90 w 143"/>
                  <a:gd name="T9" fmla="*/ 146 h 585"/>
                  <a:gd name="T10" fmla="*/ 1 w 143"/>
                  <a:gd name="T11" fmla="*/ 0 h 585"/>
                </a:gdLst>
                <a:ahLst/>
                <a:cxnLst>
                  <a:cxn ang="0">
                    <a:pos x="T0" y="T1"/>
                  </a:cxn>
                  <a:cxn ang="0">
                    <a:pos x="T2" y="T3"/>
                  </a:cxn>
                  <a:cxn ang="0">
                    <a:pos x="T4" y="T5"/>
                  </a:cxn>
                  <a:cxn ang="0">
                    <a:pos x="T6" y="T7"/>
                  </a:cxn>
                  <a:cxn ang="0">
                    <a:pos x="T8" y="T9"/>
                  </a:cxn>
                  <a:cxn ang="0">
                    <a:pos x="T10" y="T11"/>
                  </a:cxn>
                </a:cxnLst>
                <a:rect l="0" t="0" r="r" b="b"/>
                <a:pathLst>
                  <a:path w="143" h="585">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95" name="Freeform 177"/>
              <p:cNvSpPr>
                <a:spLocks/>
              </p:cNvSpPr>
              <p:nvPr/>
            </p:nvSpPr>
            <p:spPr bwMode="auto">
              <a:xfrm>
                <a:off x="3862" y="852"/>
                <a:ext cx="373" cy="1429"/>
              </a:xfrm>
              <a:custGeom>
                <a:avLst/>
                <a:gdLst>
                  <a:gd name="T0" fmla="*/ 83 w 158"/>
                  <a:gd name="T1" fmla="*/ 475 h 605"/>
                  <a:gd name="T2" fmla="*/ 41 w 158"/>
                  <a:gd name="T3" fmla="*/ 258 h 605"/>
                  <a:gd name="T4" fmla="*/ 41 w 158"/>
                  <a:gd name="T5" fmla="*/ 257 h 605"/>
                  <a:gd name="T6" fmla="*/ 45 w 158"/>
                  <a:gd name="T7" fmla="*/ 109 h 605"/>
                  <a:gd name="T8" fmla="*/ 105 w 158"/>
                  <a:gd name="T9" fmla="*/ 0 h 605"/>
                  <a:gd name="T10" fmla="*/ 26 w 158"/>
                  <a:gd name="T11" fmla="*/ 60 h 605"/>
                  <a:gd name="T12" fmla="*/ 1 w 158"/>
                  <a:gd name="T13" fmla="*/ 205 h 605"/>
                  <a:gd name="T14" fmla="*/ 3 w 158"/>
                  <a:gd name="T15" fmla="*/ 237 h 605"/>
                  <a:gd name="T16" fmla="*/ 0 w 158"/>
                  <a:gd name="T17" fmla="*/ 239 h 605"/>
                  <a:gd name="T18" fmla="*/ 13 w 158"/>
                  <a:gd name="T19" fmla="*/ 398 h 605"/>
                  <a:gd name="T20" fmla="*/ 81 w 158"/>
                  <a:gd name="T21" fmla="*/ 605 h 605"/>
                  <a:gd name="T22" fmla="*/ 158 w 158"/>
                  <a:gd name="T23" fmla="*/ 598 h 605"/>
                  <a:gd name="T24" fmla="*/ 83 w 158"/>
                  <a:gd name="T25" fmla="*/ 4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605">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96" name="Freeform 178"/>
              <p:cNvSpPr>
                <a:spLocks/>
              </p:cNvSpPr>
              <p:nvPr/>
            </p:nvSpPr>
            <p:spPr bwMode="auto">
              <a:xfrm>
                <a:off x="3751" y="826"/>
                <a:ext cx="388" cy="1429"/>
              </a:xfrm>
              <a:custGeom>
                <a:avLst/>
                <a:gdLst>
                  <a:gd name="T0" fmla="*/ 164 w 164"/>
                  <a:gd name="T1" fmla="*/ 4 h 605"/>
                  <a:gd name="T2" fmla="*/ 46 w 164"/>
                  <a:gd name="T3" fmla="*/ 127 h 605"/>
                  <a:gd name="T4" fmla="*/ 110 w 164"/>
                  <a:gd name="T5" fmla="*/ 591 h 605"/>
                  <a:gd name="T6" fmla="*/ 142 w 164"/>
                  <a:gd name="T7" fmla="*/ 597 h 605"/>
                  <a:gd name="T8" fmla="*/ 65 w 164"/>
                  <a:gd name="T9" fmla="*/ 124 h 605"/>
                  <a:gd name="T10" fmla="*/ 164 w 164"/>
                  <a:gd name="T11" fmla="*/ 4 h 605"/>
                </a:gdLst>
                <a:ahLst/>
                <a:cxnLst>
                  <a:cxn ang="0">
                    <a:pos x="T0" y="T1"/>
                  </a:cxn>
                  <a:cxn ang="0">
                    <a:pos x="T2" y="T3"/>
                  </a:cxn>
                  <a:cxn ang="0">
                    <a:pos x="T4" y="T5"/>
                  </a:cxn>
                  <a:cxn ang="0">
                    <a:pos x="T6" y="T7"/>
                  </a:cxn>
                  <a:cxn ang="0">
                    <a:pos x="T8" y="T9"/>
                  </a:cxn>
                  <a:cxn ang="0">
                    <a:pos x="T10" y="T11"/>
                  </a:cxn>
                </a:cxnLst>
                <a:rect l="0" t="0" r="r" b="b"/>
                <a:pathLst>
                  <a:path w="164" h="605">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97" name="Freeform 179"/>
              <p:cNvSpPr>
                <a:spLocks/>
              </p:cNvSpPr>
              <p:nvPr/>
            </p:nvSpPr>
            <p:spPr bwMode="auto">
              <a:xfrm>
                <a:off x="3231" y="748"/>
                <a:ext cx="582" cy="1363"/>
              </a:xfrm>
              <a:custGeom>
                <a:avLst/>
                <a:gdLst>
                  <a:gd name="T0" fmla="*/ 77 w 246"/>
                  <a:gd name="T1" fmla="*/ 389 h 577"/>
                  <a:gd name="T2" fmla="*/ 82 w 246"/>
                  <a:gd name="T3" fmla="*/ 153 h 577"/>
                  <a:gd name="T4" fmla="*/ 224 w 246"/>
                  <a:gd name="T5" fmla="*/ 13 h 577"/>
                  <a:gd name="T6" fmla="*/ 118 w 246"/>
                  <a:gd name="T7" fmla="*/ 33 h 577"/>
                  <a:gd name="T8" fmla="*/ 38 w 246"/>
                  <a:gd name="T9" fmla="*/ 94 h 577"/>
                  <a:gd name="T10" fmla="*/ 30 w 246"/>
                  <a:gd name="T11" fmla="*/ 391 h 577"/>
                  <a:gd name="T12" fmla="*/ 246 w 246"/>
                  <a:gd name="T13" fmla="*/ 573 h 577"/>
                  <a:gd name="T14" fmla="*/ 77 w 246"/>
                  <a:gd name="T15" fmla="*/ 389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77">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98" name="Freeform 180"/>
              <p:cNvSpPr>
                <a:spLocks/>
              </p:cNvSpPr>
              <p:nvPr/>
            </p:nvSpPr>
            <p:spPr bwMode="auto">
              <a:xfrm>
                <a:off x="3246" y="729"/>
                <a:ext cx="472" cy="1304"/>
              </a:xfrm>
              <a:custGeom>
                <a:avLst/>
                <a:gdLst>
                  <a:gd name="T0" fmla="*/ 200 w 200"/>
                  <a:gd name="T1" fmla="*/ 18 h 552"/>
                  <a:gd name="T2" fmla="*/ 107 w 200"/>
                  <a:gd name="T3" fmla="*/ 30 h 552"/>
                  <a:gd name="T4" fmla="*/ 29 w 200"/>
                  <a:gd name="T5" fmla="*/ 146 h 552"/>
                  <a:gd name="T6" fmla="*/ 16 w 200"/>
                  <a:gd name="T7" fmla="*/ 370 h 552"/>
                  <a:gd name="T8" fmla="*/ 136 w 200"/>
                  <a:gd name="T9" fmla="*/ 552 h 552"/>
                  <a:gd name="T10" fmla="*/ 140 w 200"/>
                  <a:gd name="T11" fmla="*/ 537 h 552"/>
                  <a:gd name="T12" fmla="*/ 50 w 200"/>
                  <a:gd name="T13" fmla="*/ 426 h 552"/>
                  <a:gd name="T14" fmla="*/ 20 w 200"/>
                  <a:gd name="T15" fmla="*/ 298 h 552"/>
                  <a:gd name="T16" fmla="*/ 71 w 200"/>
                  <a:gd name="T17" fmla="*/ 103 h 552"/>
                  <a:gd name="T18" fmla="*/ 200 w 200"/>
                  <a:gd name="T19" fmla="*/ 1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552">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99" name="Freeform 190"/>
              <p:cNvSpPr>
                <a:spLocks/>
              </p:cNvSpPr>
              <p:nvPr/>
            </p:nvSpPr>
            <p:spPr bwMode="auto">
              <a:xfrm>
                <a:off x="437" y="-171"/>
                <a:ext cx="4212" cy="3912"/>
              </a:xfrm>
              <a:custGeom>
                <a:avLst/>
                <a:gdLst>
                  <a:gd name="T0" fmla="*/ 349 w 1783"/>
                  <a:gd name="T1" fmla="*/ 1559 h 1656"/>
                  <a:gd name="T2" fmla="*/ 906 w 1783"/>
                  <a:gd name="T3" fmla="*/ 1645 h 1656"/>
                  <a:gd name="T4" fmla="*/ 1491 w 1783"/>
                  <a:gd name="T5" fmla="*/ 1549 h 1656"/>
                  <a:gd name="T6" fmla="*/ 1698 w 1783"/>
                  <a:gd name="T7" fmla="*/ 1231 h 1656"/>
                  <a:gd name="T8" fmla="*/ 1676 w 1783"/>
                  <a:gd name="T9" fmla="*/ 679 h 1656"/>
                  <a:gd name="T10" fmla="*/ 1292 w 1783"/>
                  <a:gd name="T11" fmla="*/ 365 h 1656"/>
                  <a:gd name="T12" fmla="*/ 1000 w 1783"/>
                  <a:gd name="T13" fmla="*/ 206 h 1656"/>
                  <a:gd name="T14" fmla="*/ 949 w 1783"/>
                  <a:gd name="T15" fmla="*/ 28 h 1656"/>
                  <a:gd name="T16" fmla="*/ 747 w 1783"/>
                  <a:gd name="T17" fmla="*/ 49 h 1656"/>
                  <a:gd name="T18" fmla="*/ 773 w 1783"/>
                  <a:gd name="T19" fmla="*/ 192 h 1656"/>
                  <a:gd name="T20" fmla="*/ 568 w 1783"/>
                  <a:gd name="T21" fmla="*/ 208 h 1656"/>
                  <a:gd name="T22" fmla="*/ 406 w 1783"/>
                  <a:gd name="T23" fmla="*/ 316 h 1656"/>
                  <a:gd name="T24" fmla="*/ 239 w 1783"/>
                  <a:gd name="T25" fmla="*/ 373 h 1656"/>
                  <a:gd name="T26" fmla="*/ 0 w 1783"/>
                  <a:gd name="T27" fmla="*/ 733 h 1656"/>
                  <a:gd name="T28" fmla="*/ 0 w 1783"/>
                  <a:gd name="T29" fmla="*/ 1206 h 1656"/>
                  <a:gd name="T30" fmla="*/ 349 w 1783"/>
                  <a:gd name="T31" fmla="*/ 155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3" h="1656">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00" name="Freeform 191"/>
              <p:cNvSpPr>
                <a:spLocks/>
              </p:cNvSpPr>
              <p:nvPr/>
            </p:nvSpPr>
            <p:spPr bwMode="auto">
              <a:xfrm>
                <a:off x="506" y="356"/>
                <a:ext cx="4263" cy="3052"/>
              </a:xfrm>
              <a:custGeom>
                <a:avLst/>
                <a:gdLst>
                  <a:gd name="T0" fmla="*/ 1223 w 1805"/>
                  <a:gd name="T1" fmla="*/ 176 h 1292"/>
                  <a:gd name="T2" fmla="*/ 613 w 1805"/>
                  <a:gd name="T3" fmla="*/ 52 h 1292"/>
                  <a:gd name="T4" fmla="*/ 359 w 1805"/>
                  <a:gd name="T5" fmla="*/ 152 h 1292"/>
                  <a:gd name="T6" fmla="*/ 15 w 1805"/>
                  <a:gd name="T7" fmla="*/ 673 h 1292"/>
                  <a:gd name="T8" fmla="*/ 1153 w 1805"/>
                  <a:gd name="T9" fmla="*/ 1263 h 1292"/>
                  <a:gd name="T10" fmla="*/ 1223 w 1805"/>
                  <a:gd name="T11" fmla="*/ 176 h 1292"/>
                </a:gdLst>
                <a:ahLst/>
                <a:cxnLst>
                  <a:cxn ang="0">
                    <a:pos x="T0" y="T1"/>
                  </a:cxn>
                  <a:cxn ang="0">
                    <a:pos x="T2" y="T3"/>
                  </a:cxn>
                  <a:cxn ang="0">
                    <a:pos x="T4" y="T5"/>
                  </a:cxn>
                  <a:cxn ang="0">
                    <a:pos x="T6" y="T7"/>
                  </a:cxn>
                  <a:cxn ang="0">
                    <a:pos x="T8" y="T9"/>
                  </a:cxn>
                  <a:cxn ang="0">
                    <a:pos x="T10" y="T11"/>
                  </a:cxn>
                </a:cxnLst>
                <a:rect l="0" t="0" r="r" b="b"/>
                <a:pathLst>
                  <a:path w="1805" h="1292">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01" name="Freeform 192"/>
              <p:cNvSpPr>
                <a:spLocks/>
              </p:cNvSpPr>
              <p:nvPr/>
            </p:nvSpPr>
            <p:spPr bwMode="auto">
              <a:xfrm>
                <a:off x="1559" y="-126"/>
                <a:ext cx="1861" cy="1007"/>
              </a:xfrm>
              <a:custGeom>
                <a:avLst/>
                <a:gdLst>
                  <a:gd name="T0" fmla="*/ 638 w 788"/>
                  <a:gd name="T1" fmla="*/ 254 h 426"/>
                  <a:gd name="T2" fmla="*/ 477 w 788"/>
                  <a:gd name="T3" fmla="*/ 227 h 426"/>
                  <a:gd name="T4" fmla="*/ 450 w 788"/>
                  <a:gd name="T5" fmla="*/ 42 h 426"/>
                  <a:gd name="T6" fmla="*/ 311 w 788"/>
                  <a:gd name="T7" fmla="*/ 46 h 426"/>
                  <a:gd name="T8" fmla="*/ 331 w 788"/>
                  <a:gd name="T9" fmla="*/ 223 h 426"/>
                  <a:gd name="T10" fmla="*/ 0 w 788"/>
                  <a:gd name="T11" fmla="*/ 323 h 426"/>
                  <a:gd name="T12" fmla="*/ 178 w 788"/>
                  <a:gd name="T13" fmla="*/ 286 h 426"/>
                  <a:gd name="T14" fmla="*/ 141 w 788"/>
                  <a:gd name="T15" fmla="*/ 378 h 426"/>
                  <a:gd name="T16" fmla="*/ 352 w 788"/>
                  <a:gd name="T17" fmla="*/ 324 h 426"/>
                  <a:gd name="T18" fmla="*/ 535 w 788"/>
                  <a:gd name="T19" fmla="*/ 426 h 426"/>
                  <a:gd name="T20" fmla="*/ 565 w 788"/>
                  <a:gd name="T21" fmla="*/ 311 h 426"/>
                  <a:gd name="T22" fmla="*/ 788 w 788"/>
                  <a:gd name="T23" fmla="*/ 387 h 426"/>
                  <a:gd name="T24" fmla="*/ 638 w 788"/>
                  <a:gd name="T25" fmla="*/ 25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426">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02" name="Freeform 193"/>
              <p:cNvSpPr>
                <a:spLocks/>
              </p:cNvSpPr>
              <p:nvPr/>
            </p:nvSpPr>
            <p:spPr bwMode="auto">
              <a:xfrm>
                <a:off x="2610" y="-43"/>
                <a:ext cx="132" cy="609"/>
              </a:xfrm>
              <a:custGeom>
                <a:avLst/>
                <a:gdLst>
                  <a:gd name="T0" fmla="*/ 0 w 56"/>
                  <a:gd name="T1" fmla="*/ 0 h 258"/>
                  <a:gd name="T2" fmla="*/ 28 w 56"/>
                  <a:gd name="T3" fmla="*/ 103 h 258"/>
                  <a:gd name="T4" fmla="*/ 19 w 56"/>
                  <a:gd name="T5" fmla="*/ 258 h 258"/>
                  <a:gd name="T6" fmla="*/ 41 w 56"/>
                  <a:gd name="T7" fmla="*/ 100 h 258"/>
                  <a:gd name="T8" fmla="*/ 0 w 56"/>
                  <a:gd name="T9" fmla="*/ 0 h 258"/>
                </a:gdLst>
                <a:ahLst/>
                <a:cxnLst>
                  <a:cxn ang="0">
                    <a:pos x="T0" y="T1"/>
                  </a:cxn>
                  <a:cxn ang="0">
                    <a:pos x="T2" y="T3"/>
                  </a:cxn>
                  <a:cxn ang="0">
                    <a:pos x="T4" y="T5"/>
                  </a:cxn>
                  <a:cxn ang="0">
                    <a:pos x="T6" y="T7"/>
                  </a:cxn>
                  <a:cxn ang="0">
                    <a:pos x="T8" y="T9"/>
                  </a:cxn>
                </a:cxnLst>
                <a:rect l="0" t="0" r="r" b="b"/>
                <a:pathLst>
                  <a:path w="56" h="258">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03" name="Freeform 194"/>
              <p:cNvSpPr>
                <a:spLocks/>
              </p:cNvSpPr>
              <p:nvPr/>
            </p:nvSpPr>
            <p:spPr bwMode="auto">
              <a:xfrm>
                <a:off x="1559" y="344"/>
                <a:ext cx="798" cy="267"/>
              </a:xfrm>
              <a:custGeom>
                <a:avLst/>
                <a:gdLst>
                  <a:gd name="T0" fmla="*/ 208 w 338"/>
                  <a:gd name="T1" fmla="*/ 2 h 113"/>
                  <a:gd name="T2" fmla="*/ 0 w 338"/>
                  <a:gd name="T3" fmla="*/ 113 h 113"/>
                  <a:gd name="T4" fmla="*/ 184 w 338"/>
                  <a:gd name="T5" fmla="*/ 19 h 113"/>
                  <a:gd name="T6" fmla="*/ 338 w 338"/>
                  <a:gd name="T7" fmla="*/ 22 h 113"/>
                  <a:gd name="T8" fmla="*/ 208 w 338"/>
                  <a:gd name="T9" fmla="*/ 2 h 113"/>
                </a:gdLst>
                <a:ahLst/>
                <a:cxnLst>
                  <a:cxn ang="0">
                    <a:pos x="T0" y="T1"/>
                  </a:cxn>
                  <a:cxn ang="0">
                    <a:pos x="T2" y="T3"/>
                  </a:cxn>
                  <a:cxn ang="0">
                    <a:pos x="T4" y="T5"/>
                  </a:cxn>
                  <a:cxn ang="0">
                    <a:pos x="T6" y="T7"/>
                  </a:cxn>
                  <a:cxn ang="0">
                    <a:pos x="T8" y="T9"/>
                  </a:cxn>
                </a:cxnLst>
                <a:rect l="0" t="0" r="r" b="b"/>
                <a:pathLst>
                  <a:path w="338" h="113">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04" name="Freeform 195"/>
              <p:cNvSpPr>
                <a:spLocks/>
              </p:cNvSpPr>
              <p:nvPr/>
            </p:nvSpPr>
            <p:spPr bwMode="auto">
              <a:xfrm>
                <a:off x="3484" y="3507"/>
                <a:ext cx="45" cy="26"/>
              </a:xfrm>
              <a:custGeom>
                <a:avLst/>
                <a:gdLst>
                  <a:gd name="T0" fmla="*/ 19 w 19"/>
                  <a:gd name="T1" fmla="*/ 0 h 11"/>
                  <a:gd name="T2" fmla="*/ 0 w 19"/>
                  <a:gd name="T3" fmla="*/ 11 h 11"/>
                  <a:gd name="T4" fmla="*/ 19 w 19"/>
                  <a:gd name="T5" fmla="*/ 0 h 11"/>
                </a:gdLst>
                <a:ahLst/>
                <a:cxnLst>
                  <a:cxn ang="0">
                    <a:pos x="T0" y="T1"/>
                  </a:cxn>
                  <a:cxn ang="0">
                    <a:pos x="T2" y="T3"/>
                  </a:cxn>
                  <a:cxn ang="0">
                    <a:pos x="T4" y="T5"/>
                  </a:cxn>
                </a:cxnLst>
                <a:rect l="0" t="0" r="r" b="b"/>
                <a:pathLst>
                  <a:path w="19" h="11">
                    <a:moveTo>
                      <a:pt x="19" y="0"/>
                    </a:moveTo>
                    <a:cubicBezTo>
                      <a:pt x="13" y="3"/>
                      <a:pt x="7" y="6"/>
                      <a:pt x="0" y="11"/>
                    </a:cubicBezTo>
                    <a:cubicBezTo>
                      <a:pt x="0" y="11"/>
                      <a:pt x="7" y="7"/>
                      <a:pt x="19"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05" name="Freeform 196"/>
              <p:cNvSpPr>
                <a:spLocks/>
              </p:cNvSpPr>
              <p:nvPr/>
            </p:nvSpPr>
            <p:spPr bwMode="auto">
              <a:xfrm>
                <a:off x="3456" y="937"/>
                <a:ext cx="940" cy="2570"/>
              </a:xfrm>
              <a:custGeom>
                <a:avLst/>
                <a:gdLst>
                  <a:gd name="T0" fmla="*/ 0 w 398"/>
                  <a:gd name="T1" fmla="*/ 0 h 1088"/>
                  <a:gd name="T2" fmla="*/ 194 w 398"/>
                  <a:gd name="T3" fmla="*/ 319 h 1088"/>
                  <a:gd name="T4" fmla="*/ 31 w 398"/>
                  <a:gd name="T5" fmla="*/ 1088 h 1088"/>
                  <a:gd name="T6" fmla="*/ 108 w 398"/>
                  <a:gd name="T7" fmla="*/ 1040 h 1088"/>
                  <a:gd name="T8" fmla="*/ 264 w 398"/>
                  <a:gd name="T9" fmla="*/ 353 h 1088"/>
                  <a:gd name="T10" fmla="*/ 0 w 398"/>
                  <a:gd name="T11" fmla="*/ 0 h 1088"/>
                </a:gdLst>
                <a:ahLst/>
                <a:cxnLst>
                  <a:cxn ang="0">
                    <a:pos x="T0" y="T1"/>
                  </a:cxn>
                  <a:cxn ang="0">
                    <a:pos x="T2" y="T3"/>
                  </a:cxn>
                  <a:cxn ang="0">
                    <a:pos x="T4" y="T5"/>
                  </a:cxn>
                  <a:cxn ang="0">
                    <a:pos x="T6" y="T7"/>
                  </a:cxn>
                  <a:cxn ang="0">
                    <a:pos x="T8" y="T9"/>
                  </a:cxn>
                  <a:cxn ang="0">
                    <a:pos x="T10" y="T11"/>
                  </a:cxn>
                </a:cxnLst>
                <a:rect l="0" t="0" r="r" b="b"/>
                <a:pathLst>
                  <a:path w="398" h="1088">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06" name="Freeform 197"/>
              <p:cNvSpPr>
                <a:spLocks/>
              </p:cNvSpPr>
              <p:nvPr/>
            </p:nvSpPr>
            <p:spPr bwMode="auto">
              <a:xfrm>
                <a:off x="2825" y="1060"/>
                <a:ext cx="877" cy="2553"/>
              </a:xfrm>
              <a:custGeom>
                <a:avLst/>
                <a:gdLst>
                  <a:gd name="T0" fmla="*/ 144 w 371"/>
                  <a:gd name="T1" fmla="*/ 0 h 1081"/>
                  <a:gd name="T2" fmla="*/ 203 w 371"/>
                  <a:gd name="T3" fmla="*/ 302 h 1081"/>
                  <a:gd name="T4" fmla="*/ 0 w 371"/>
                  <a:gd name="T5" fmla="*/ 1051 h 1081"/>
                  <a:gd name="T6" fmla="*/ 98 w 371"/>
                  <a:gd name="T7" fmla="*/ 1081 h 1081"/>
                  <a:gd name="T8" fmla="*/ 277 w 371"/>
                  <a:gd name="T9" fmla="*/ 270 h 1081"/>
                  <a:gd name="T10" fmla="*/ 144 w 371"/>
                  <a:gd name="T11" fmla="*/ 0 h 1081"/>
                </a:gdLst>
                <a:ahLst/>
                <a:cxnLst>
                  <a:cxn ang="0">
                    <a:pos x="T0" y="T1"/>
                  </a:cxn>
                  <a:cxn ang="0">
                    <a:pos x="T2" y="T3"/>
                  </a:cxn>
                  <a:cxn ang="0">
                    <a:pos x="T4" y="T5"/>
                  </a:cxn>
                  <a:cxn ang="0">
                    <a:pos x="T6" y="T7"/>
                  </a:cxn>
                  <a:cxn ang="0">
                    <a:pos x="T8" y="T9"/>
                  </a:cxn>
                  <a:cxn ang="0">
                    <a:pos x="T10" y="T11"/>
                  </a:cxn>
                </a:cxnLst>
                <a:rect l="0" t="0" r="r" b="b"/>
                <a:pathLst>
                  <a:path w="371" h="1081">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07" name="Freeform 198"/>
              <p:cNvSpPr>
                <a:spLocks/>
              </p:cNvSpPr>
              <p:nvPr/>
            </p:nvSpPr>
            <p:spPr bwMode="auto">
              <a:xfrm>
                <a:off x="2294" y="-34"/>
                <a:ext cx="340" cy="123"/>
              </a:xfrm>
              <a:custGeom>
                <a:avLst/>
                <a:gdLst>
                  <a:gd name="T0" fmla="*/ 92 w 144"/>
                  <a:gd name="T1" fmla="*/ 42 h 52"/>
                  <a:gd name="T2" fmla="*/ 0 w 144"/>
                  <a:gd name="T3" fmla="*/ 3 h 52"/>
                  <a:gd name="T4" fmla="*/ 8 w 144"/>
                  <a:gd name="T5" fmla="*/ 17 h 52"/>
                  <a:gd name="T6" fmla="*/ 85 w 144"/>
                  <a:gd name="T7" fmla="*/ 52 h 52"/>
                  <a:gd name="T8" fmla="*/ 144 w 144"/>
                  <a:gd name="T9" fmla="*/ 15 h 52"/>
                  <a:gd name="T10" fmla="*/ 137 w 144"/>
                  <a:gd name="T11" fmla="*/ 0 h 52"/>
                  <a:gd name="T12" fmla="*/ 92 w 144"/>
                  <a:gd name="T13" fmla="*/ 42 h 52"/>
                </a:gdLst>
                <a:ahLst/>
                <a:cxnLst>
                  <a:cxn ang="0">
                    <a:pos x="T0" y="T1"/>
                  </a:cxn>
                  <a:cxn ang="0">
                    <a:pos x="T2" y="T3"/>
                  </a:cxn>
                  <a:cxn ang="0">
                    <a:pos x="T4" y="T5"/>
                  </a:cxn>
                  <a:cxn ang="0">
                    <a:pos x="T6" y="T7"/>
                  </a:cxn>
                  <a:cxn ang="0">
                    <a:pos x="T8" y="T9"/>
                  </a:cxn>
                  <a:cxn ang="0">
                    <a:pos x="T10" y="T11"/>
                  </a:cxn>
                  <a:cxn ang="0">
                    <a:pos x="T12" y="T13"/>
                  </a:cxn>
                </a:cxnLst>
                <a:rect l="0" t="0" r="r" b="b"/>
                <a:pathLst>
                  <a:path w="144" h="52">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08" name="Freeform 199"/>
              <p:cNvSpPr>
                <a:spLocks/>
              </p:cNvSpPr>
              <p:nvPr/>
            </p:nvSpPr>
            <p:spPr bwMode="auto">
              <a:xfrm>
                <a:off x="513" y="772"/>
                <a:ext cx="3831" cy="2813"/>
              </a:xfrm>
              <a:custGeom>
                <a:avLst/>
                <a:gdLst>
                  <a:gd name="T0" fmla="*/ 1527 w 1622"/>
                  <a:gd name="T1" fmla="*/ 442 h 1191"/>
                  <a:gd name="T2" fmla="*/ 1393 w 1622"/>
                  <a:gd name="T3" fmla="*/ 165 h 1191"/>
                  <a:gd name="T4" fmla="*/ 1233 w 1622"/>
                  <a:gd name="T5" fmla="*/ 61 h 1191"/>
                  <a:gd name="T6" fmla="*/ 1485 w 1622"/>
                  <a:gd name="T7" fmla="*/ 347 h 1191"/>
                  <a:gd name="T8" fmla="*/ 1495 w 1622"/>
                  <a:gd name="T9" fmla="*/ 984 h 1191"/>
                  <a:gd name="T10" fmla="*/ 1352 w 1622"/>
                  <a:gd name="T11" fmla="*/ 1097 h 1191"/>
                  <a:gd name="T12" fmla="*/ 1145 w 1622"/>
                  <a:gd name="T13" fmla="*/ 1144 h 1191"/>
                  <a:gd name="T14" fmla="*/ 1150 w 1622"/>
                  <a:gd name="T15" fmla="*/ 1135 h 1191"/>
                  <a:gd name="T16" fmla="*/ 1264 w 1622"/>
                  <a:gd name="T17" fmla="*/ 380 h 1191"/>
                  <a:gd name="T18" fmla="*/ 1095 w 1622"/>
                  <a:gd name="T19" fmla="*/ 106 h 1191"/>
                  <a:gd name="T20" fmla="*/ 1257 w 1622"/>
                  <a:gd name="T21" fmla="*/ 444 h 1191"/>
                  <a:gd name="T22" fmla="*/ 1108 w 1622"/>
                  <a:gd name="T23" fmla="*/ 1149 h 1191"/>
                  <a:gd name="T24" fmla="*/ 1091 w 1622"/>
                  <a:gd name="T25" fmla="*/ 1150 h 1191"/>
                  <a:gd name="T26" fmla="*/ 799 w 1622"/>
                  <a:gd name="T27" fmla="*/ 1154 h 1191"/>
                  <a:gd name="T28" fmla="*/ 634 w 1622"/>
                  <a:gd name="T29" fmla="*/ 1150 h 1191"/>
                  <a:gd name="T30" fmla="*/ 511 w 1622"/>
                  <a:gd name="T31" fmla="*/ 284 h 1191"/>
                  <a:gd name="T32" fmla="*/ 698 w 1622"/>
                  <a:gd name="T33" fmla="*/ 60 h 1191"/>
                  <a:gd name="T34" fmla="*/ 476 w 1622"/>
                  <a:gd name="T35" fmla="*/ 289 h 1191"/>
                  <a:gd name="T36" fmla="*/ 586 w 1622"/>
                  <a:gd name="T37" fmla="*/ 1146 h 1191"/>
                  <a:gd name="T38" fmla="*/ 449 w 1622"/>
                  <a:gd name="T39" fmla="*/ 1113 h 1191"/>
                  <a:gd name="T40" fmla="*/ 236 w 1622"/>
                  <a:gd name="T41" fmla="*/ 986 h 1191"/>
                  <a:gd name="T42" fmla="*/ 94 w 1622"/>
                  <a:gd name="T43" fmla="*/ 801 h 1191"/>
                  <a:gd name="T44" fmla="*/ 39 w 1622"/>
                  <a:gd name="T45" fmla="*/ 558 h 1191"/>
                  <a:gd name="T46" fmla="*/ 132 w 1622"/>
                  <a:gd name="T47" fmla="*/ 192 h 1191"/>
                  <a:gd name="T48" fmla="*/ 376 w 1622"/>
                  <a:gd name="T49" fmla="*/ 33 h 1191"/>
                  <a:gd name="T50" fmla="*/ 200 w 1622"/>
                  <a:gd name="T51" fmla="*/ 55 h 1191"/>
                  <a:gd name="T52" fmla="*/ 57 w 1622"/>
                  <a:gd name="T53" fmla="*/ 273 h 1191"/>
                  <a:gd name="T54" fmla="*/ 30 w 1622"/>
                  <a:gd name="T55" fmla="*/ 694 h 1191"/>
                  <a:gd name="T56" fmla="*/ 198 w 1622"/>
                  <a:gd name="T57" fmla="*/ 987 h 1191"/>
                  <a:gd name="T58" fmla="*/ 195 w 1622"/>
                  <a:gd name="T59" fmla="*/ 989 h 1191"/>
                  <a:gd name="T60" fmla="*/ 482 w 1622"/>
                  <a:gd name="T61" fmla="*/ 1154 h 1191"/>
                  <a:gd name="T62" fmla="*/ 860 w 1622"/>
                  <a:gd name="T63" fmla="*/ 1187 h 1191"/>
                  <a:gd name="T64" fmla="*/ 1168 w 1622"/>
                  <a:gd name="T65" fmla="*/ 1174 h 1191"/>
                  <a:gd name="T66" fmla="*/ 1442 w 1622"/>
                  <a:gd name="T67" fmla="*/ 1093 h 1191"/>
                  <a:gd name="T68" fmla="*/ 1604 w 1622"/>
                  <a:gd name="T69" fmla="*/ 833 h 1191"/>
                  <a:gd name="T70" fmla="*/ 1622 w 1622"/>
                  <a:gd name="T71" fmla="*/ 741 h 1191"/>
                  <a:gd name="T72" fmla="*/ 1546 w 1622"/>
                  <a:gd name="T73" fmla="*/ 896 h 1191"/>
                  <a:gd name="T74" fmla="*/ 1527 w 1622"/>
                  <a:gd name="T75" fmla="*/ 4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2" h="1191">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09" name="Freeform 214"/>
              <p:cNvSpPr>
                <a:spLocks/>
              </p:cNvSpPr>
              <p:nvPr/>
            </p:nvSpPr>
            <p:spPr bwMode="auto">
              <a:xfrm>
                <a:off x="1408" y="1313"/>
                <a:ext cx="4828" cy="3361"/>
              </a:xfrm>
              <a:custGeom>
                <a:avLst/>
                <a:gdLst>
                  <a:gd name="T0" fmla="*/ 1990 w 2044"/>
                  <a:gd name="T1" fmla="*/ 928 h 1423"/>
                  <a:gd name="T2" fmla="*/ 1718 w 2044"/>
                  <a:gd name="T3" fmla="*/ 486 h 1423"/>
                  <a:gd name="T4" fmla="*/ 1530 w 2044"/>
                  <a:gd name="T5" fmla="*/ 423 h 1423"/>
                  <a:gd name="T6" fmla="*/ 1349 w 2044"/>
                  <a:gd name="T7" fmla="*/ 302 h 1423"/>
                  <a:gd name="T8" fmla="*/ 1121 w 2044"/>
                  <a:gd name="T9" fmla="*/ 283 h 1423"/>
                  <a:gd name="T10" fmla="*/ 1122 w 2044"/>
                  <a:gd name="T11" fmla="*/ 200 h 1423"/>
                  <a:gd name="T12" fmla="*/ 1237 w 2044"/>
                  <a:gd name="T13" fmla="*/ 260 h 1423"/>
                  <a:gd name="T14" fmla="*/ 1158 w 2044"/>
                  <a:gd name="T15" fmla="*/ 20 h 1423"/>
                  <a:gd name="T16" fmla="*/ 924 w 2044"/>
                  <a:gd name="T17" fmla="*/ 101 h 1423"/>
                  <a:gd name="T18" fmla="*/ 867 w 2044"/>
                  <a:gd name="T19" fmla="*/ 299 h 1423"/>
                  <a:gd name="T20" fmla="*/ 541 w 2044"/>
                  <a:gd name="T21" fmla="*/ 476 h 1423"/>
                  <a:gd name="T22" fmla="*/ 113 w 2044"/>
                  <a:gd name="T23" fmla="*/ 829 h 1423"/>
                  <a:gd name="T24" fmla="*/ 82 w 2044"/>
                  <a:gd name="T25" fmla="*/ 1423 h 1423"/>
                  <a:gd name="T26" fmla="*/ 1980 w 2044"/>
                  <a:gd name="T27" fmla="*/ 1423 h 1423"/>
                  <a:gd name="T28" fmla="*/ 2011 w 2044"/>
                  <a:gd name="T29" fmla="*/ 1347 h 1423"/>
                  <a:gd name="T30" fmla="*/ 1990 w 2044"/>
                  <a:gd name="T31" fmla="*/ 928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423">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10" name="Freeform 215"/>
              <p:cNvSpPr>
                <a:spLocks/>
              </p:cNvSpPr>
              <p:nvPr/>
            </p:nvSpPr>
            <p:spPr bwMode="auto">
              <a:xfrm>
                <a:off x="1559" y="2099"/>
                <a:ext cx="4424" cy="2575"/>
              </a:xfrm>
              <a:custGeom>
                <a:avLst/>
                <a:gdLst>
                  <a:gd name="T0" fmla="*/ 1869 w 1873"/>
                  <a:gd name="T1" fmla="*/ 755 h 1090"/>
                  <a:gd name="T2" fmla="*/ 1488 w 1873"/>
                  <a:gd name="T3" fmla="*/ 173 h 1090"/>
                  <a:gd name="T4" fmla="*/ 1203 w 1873"/>
                  <a:gd name="T5" fmla="*/ 61 h 1090"/>
                  <a:gd name="T6" fmla="*/ 522 w 1873"/>
                  <a:gd name="T7" fmla="*/ 198 h 1090"/>
                  <a:gd name="T8" fmla="*/ 148 w 1873"/>
                  <a:gd name="T9" fmla="*/ 1090 h 1090"/>
                  <a:gd name="T10" fmla="*/ 1801 w 1873"/>
                  <a:gd name="T11" fmla="*/ 1090 h 1090"/>
                  <a:gd name="T12" fmla="*/ 1869 w 1873"/>
                  <a:gd name="T13" fmla="*/ 755 h 1090"/>
                </a:gdLst>
                <a:ahLst/>
                <a:cxnLst>
                  <a:cxn ang="0">
                    <a:pos x="T0" y="T1"/>
                  </a:cxn>
                  <a:cxn ang="0">
                    <a:pos x="T2" y="T3"/>
                  </a:cxn>
                  <a:cxn ang="0">
                    <a:pos x="T4" y="T5"/>
                  </a:cxn>
                  <a:cxn ang="0">
                    <a:pos x="T6" y="T7"/>
                  </a:cxn>
                  <a:cxn ang="0">
                    <a:pos x="T8" y="T9"/>
                  </a:cxn>
                  <a:cxn ang="0">
                    <a:pos x="T10" y="T11"/>
                  </a:cxn>
                  <a:cxn ang="0">
                    <a:pos x="T12" y="T13"/>
                  </a:cxn>
                </a:cxnLst>
                <a:rect l="0" t="0" r="r" b="b"/>
                <a:pathLst>
                  <a:path w="1873" h="1090">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11" name="Freeform 216"/>
              <p:cNvSpPr>
                <a:spLocks/>
              </p:cNvSpPr>
              <p:nvPr/>
            </p:nvSpPr>
            <p:spPr bwMode="auto">
              <a:xfrm>
                <a:off x="2761" y="1407"/>
                <a:ext cx="2079" cy="1236"/>
              </a:xfrm>
              <a:custGeom>
                <a:avLst/>
                <a:gdLst>
                  <a:gd name="T0" fmla="*/ 880 w 880"/>
                  <a:gd name="T1" fmla="*/ 407 h 523"/>
                  <a:gd name="T2" fmla="*/ 509 w 880"/>
                  <a:gd name="T3" fmla="*/ 296 h 523"/>
                  <a:gd name="T4" fmla="*/ 646 w 880"/>
                  <a:gd name="T5" fmla="*/ 171 h 523"/>
                  <a:gd name="T6" fmla="*/ 569 w 880"/>
                  <a:gd name="T7" fmla="*/ 15 h 523"/>
                  <a:gd name="T8" fmla="*/ 377 w 880"/>
                  <a:gd name="T9" fmla="*/ 94 h 523"/>
                  <a:gd name="T10" fmla="*/ 346 w 880"/>
                  <a:gd name="T11" fmla="*/ 300 h 523"/>
                  <a:gd name="T12" fmla="*/ 168 w 880"/>
                  <a:gd name="T13" fmla="*/ 330 h 523"/>
                  <a:gd name="T14" fmla="*/ 0 w 880"/>
                  <a:gd name="T15" fmla="*/ 478 h 523"/>
                  <a:gd name="T16" fmla="*/ 248 w 880"/>
                  <a:gd name="T17" fmla="*/ 393 h 523"/>
                  <a:gd name="T18" fmla="*/ 283 w 880"/>
                  <a:gd name="T19" fmla="*/ 523 h 523"/>
                  <a:gd name="T20" fmla="*/ 486 w 880"/>
                  <a:gd name="T21" fmla="*/ 408 h 523"/>
                  <a:gd name="T22" fmla="*/ 722 w 880"/>
                  <a:gd name="T23" fmla="*/ 468 h 523"/>
                  <a:gd name="T24" fmla="*/ 681 w 880"/>
                  <a:gd name="T25" fmla="*/ 367 h 523"/>
                  <a:gd name="T26" fmla="*/ 880 w 880"/>
                  <a:gd name="T27" fmla="*/ 40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523">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12" name="Freeform 217"/>
              <p:cNvSpPr>
                <a:spLocks/>
              </p:cNvSpPr>
              <p:nvPr/>
            </p:nvSpPr>
            <p:spPr bwMode="auto">
              <a:xfrm>
                <a:off x="3520" y="1618"/>
                <a:ext cx="141" cy="682"/>
              </a:xfrm>
              <a:custGeom>
                <a:avLst/>
                <a:gdLst>
                  <a:gd name="T0" fmla="*/ 60 w 60"/>
                  <a:gd name="T1" fmla="*/ 0 h 289"/>
                  <a:gd name="T2" fmla="*/ 16 w 60"/>
                  <a:gd name="T3" fmla="*/ 113 h 289"/>
                  <a:gd name="T4" fmla="*/ 40 w 60"/>
                  <a:gd name="T5" fmla="*/ 289 h 289"/>
                  <a:gd name="T6" fmla="*/ 30 w 60"/>
                  <a:gd name="T7" fmla="*/ 115 h 289"/>
                  <a:gd name="T8" fmla="*/ 60 w 60"/>
                  <a:gd name="T9" fmla="*/ 0 h 289"/>
                </a:gdLst>
                <a:ahLst/>
                <a:cxnLst>
                  <a:cxn ang="0">
                    <a:pos x="T0" y="T1"/>
                  </a:cxn>
                  <a:cxn ang="0">
                    <a:pos x="T2" y="T3"/>
                  </a:cxn>
                  <a:cxn ang="0">
                    <a:pos x="T4" y="T5"/>
                  </a:cxn>
                  <a:cxn ang="0">
                    <a:pos x="T6" y="T7"/>
                  </a:cxn>
                  <a:cxn ang="0">
                    <a:pos x="T8" y="T9"/>
                  </a:cxn>
                </a:cxnLst>
                <a:rect l="0" t="0" r="r" b="b"/>
                <a:pathLst>
                  <a:path w="60" h="289">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13" name="Freeform 218"/>
              <p:cNvSpPr>
                <a:spLocks/>
              </p:cNvSpPr>
              <p:nvPr/>
            </p:nvSpPr>
            <p:spPr bwMode="auto">
              <a:xfrm>
                <a:off x="3947" y="2057"/>
                <a:ext cx="893" cy="290"/>
              </a:xfrm>
              <a:custGeom>
                <a:avLst/>
                <a:gdLst>
                  <a:gd name="T0" fmla="*/ 143 w 378"/>
                  <a:gd name="T1" fmla="*/ 2 h 123"/>
                  <a:gd name="T2" fmla="*/ 0 w 378"/>
                  <a:gd name="T3" fmla="*/ 24 h 123"/>
                  <a:gd name="T4" fmla="*/ 172 w 378"/>
                  <a:gd name="T5" fmla="*/ 21 h 123"/>
                  <a:gd name="T6" fmla="*/ 378 w 378"/>
                  <a:gd name="T7" fmla="*/ 123 h 123"/>
                  <a:gd name="T8" fmla="*/ 143 w 378"/>
                  <a:gd name="T9" fmla="*/ 2 h 123"/>
                </a:gdLst>
                <a:ahLst/>
                <a:cxnLst>
                  <a:cxn ang="0">
                    <a:pos x="T0" y="T1"/>
                  </a:cxn>
                  <a:cxn ang="0">
                    <a:pos x="T2" y="T3"/>
                  </a:cxn>
                  <a:cxn ang="0">
                    <a:pos x="T4" y="T5"/>
                  </a:cxn>
                  <a:cxn ang="0">
                    <a:pos x="T6" y="T7"/>
                  </a:cxn>
                  <a:cxn ang="0">
                    <a:pos x="T8" y="T9"/>
                  </a:cxn>
                </a:cxnLst>
                <a:rect l="0" t="0" r="r" b="b"/>
                <a:pathLst>
                  <a:path w="378" h="123">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14" name="Freeform 219"/>
              <p:cNvSpPr>
                <a:spLocks/>
              </p:cNvSpPr>
              <p:nvPr/>
            </p:nvSpPr>
            <p:spPr bwMode="auto">
              <a:xfrm>
                <a:off x="1970" y="2567"/>
                <a:ext cx="808" cy="2107"/>
              </a:xfrm>
              <a:custGeom>
                <a:avLst/>
                <a:gdLst>
                  <a:gd name="T0" fmla="*/ 126 w 342"/>
                  <a:gd name="T1" fmla="*/ 357 h 892"/>
                  <a:gd name="T2" fmla="*/ 342 w 342"/>
                  <a:gd name="T3" fmla="*/ 0 h 892"/>
                  <a:gd name="T4" fmla="*/ 48 w 342"/>
                  <a:gd name="T5" fmla="*/ 393 h 892"/>
                  <a:gd name="T6" fmla="*/ 24 w 342"/>
                  <a:gd name="T7" fmla="*/ 892 h 892"/>
                  <a:gd name="T8" fmla="*/ 112 w 342"/>
                  <a:gd name="T9" fmla="*/ 892 h 892"/>
                  <a:gd name="T10" fmla="*/ 126 w 342"/>
                  <a:gd name="T11" fmla="*/ 357 h 892"/>
                </a:gdLst>
                <a:ahLst/>
                <a:cxnLst>
                  <a:cxn ang="0">
                    <a:pos x="T0" y="T1"/>
                  </a:cxn>
                  <a:cxn ang="0">
                    <a:pos x="T2" y="T3"/>
                  </a:cxn>
                  <a:cxn ang="0">
                    <a:pos x="T4" y="T5"/>
                  </a:cxn>
                  <a:cxn ang="0">
                    <a:pos x="T6" y="T7"/>
                  </a:cxn>
                  <a:cxn ang="0">
                    <a:pos x="T8" y="T9"/>
                  </a:cxn>
                  <a:cxn ang="0">
                    <a:pos x="T10" y="T11"/>
                  </a:cxn>
                </a:cxnLst>
                <a:rect l="0" t="0" r="r" b="b"/>
                <a:pathLst>
                  <a:path w="342" h="892">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15" name="Freeform 220"/>
              <p:cNvSpPr>
                <a:spLocks/>
              </p:cNvSpPr>
              <p:nvPr/>
            </p:nvSpPr>
            <p:spPr bwMode="auto">
              <a:xfrm>
                <a:off x="1906" y="2543"/>
                <a:ext cx="907" cy="2131"/>
              </a:xfrm>
              <a:custGeom>
                <a:avLst/>
                <a:gdLst>
                  <a:gd name="T0" fmla="*/ 104 w 384"/>
                  <a:gd name="T1" fmla="*/ 320 h 902"/>
                  <a:gd name="T2" fmla="*/ 384 w 384"/>
                  <a:gd name="T3" fmla="*/ 0 h 902"/>
                  <a:gd name="T4" fmla="*/ 205 w 384"/>
                  <a:gd name="T5" fmla="*/ 117 h 902"/>
                  <a:gd name="T6" fmla="*/ 56 w 384"/>
                  <a:gd name="T7" fmla="*/ 425 h 902"/>
                  <a:gd name="T8" fmla="*/ 27 w 384"/>
                  <a:gd name="T9" fmla="*/ 902 h 902"/>
                  <a:gd name="T10" fmla="*/ 54 w 384"/>
                  <a:gd name="T11" fmla="*/ 902 h 902"/>
                  <a:gd name="T12" fmla="*/ 104 w 384"/>
                  <a:gd name="T13" fmla="*/ 320 h 902"/>
                </a:gdLst>
                <a:ahLst/>
                <a:cxnLst>
                  <a:cxn ang="0">
                    <a:pos x="T0" y="T1"/>
                  </a:cxn>
                  <a:cxn ang="0">
                    <a:pos x="T2" y="T3"/>
                  </a:cxn>
                  <a:cxn ang="0">
                    <a:pos x="T4" y="T5"/>
                  </a:cxn>
                  <a:cxn ang="0">
                    <a:pos x="T6" y="T7"/>
                  </a:cxn>
                  <a:cxn ang="0">
                    <a:pos x="T8" y="T9"/>
                  </a:cxn>
                  <a:cxn ang="0">
                    <a:pos x="T10" y="T11"/>
                  </a:cxn>
                  <a:cxn ang="0">
                    <a:pos x="T12" y="T13"/>
                  </a:cxn>
                </a:cxnLst>
                <a:rect l="0" t="0" r="r" b="b"/>
                <a:pathLst>
                  <a:path w="384" h="902">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16" name="Freeform 221"/>
              <p:cNvSpPr>
                <a:spLocks/>
              </p:cNvSpPr>
              <p:nvPr/>
            </p:nvSpPr>
            <p:spPr bwMode="auto">
              <a:xfrm>
                <a:off x="2601" y="2579"/>
                <a:ext cx="446" cy="2095"/>
              </a:xfrm>
              <a:custGeom>
                <a:avLst/>
                <a:gdLst>
                  <a:gd name="T0" fmla="*/ 122 w 189"/>
                  <a:gd name="T1" fmla="*/ 338 h 887"/>
                  <a:gd name="T2" fmla="*/ 188 w 189"/>
                  <a:gd name="T3" fmla="*/ 0 h 887"/>
                  <a:gd name="T4" fmla="*/ 41 w 189"/>
                  <a:gd name="T5" fmla="*/ 303 h 887"/>
                  <a:gd name="T6" fmla="*/ 63 w 189"/>
                  <a:gd name="T7" fmla="*/ 887 h 887"/>
                  <a:gd name="T8" fmla="*/ 189 w 189"/>
                  <a:gd name="T9" fmla="*/ 887 h 887"/>
                  <a:gd name="T10" fmla="*/ 122 w 189"/>
                  <a:gd name="T11" fmla="*/ 338 h 887"/>
                </a:gdLst>
                <a:ahLst/>
                <a:cxnLst>
                  <a:cxn ang="0">
                    <a:pos x="T0" y="T1"/>
                  </a:cxn>
                  <a:cxn ang="0">
                    <a:pos x="T2" y="T3"/>
                  </a:cxn>
                  <a:cxn ang="0">
                    <a:pos x="T4" y="T5"/>
                  </a:cxn>
                  <a:cxn ang="0">
                    <a:pos x="T6" y="T7"/>
                  </a:cxn>
                  <a:cxn ang="0">
                    <a:pos x="T8" y="T9"/>
                  </a:cxn>
                  <a:cxn ang="0">
                    <a:pos x="T10" y="T11"/>
                  </a:cxn>
                </a:cxnLst>
                <a:rect l="0" t="0" r="r" b="b"/>
                <a:pathLst>
                  <a:path w="189" h="887">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17" name="Freeform 222"/>
              <p:cNvSpPr>
                <a:spLocks/>
              </p:cNvSpPr>
              <p:nvPr/>
            </p:nvSpPr>
            <p:spPr bwMode="auto">
              <a:xfrm>
                <a:off x="2528" y="2534"/>
                <a:ext cx="590" cy="2140"/>
              </a:xfrm>
              <a:custGeom>
                <a:avLst/>
                <a:gdLst>
                  <a:gd name="T0" fmla="*/ 72 w 250"/>
                  <a:gd name="T1" fmla="*/ 378 h 906"/>
                  <a:gd name="T2" fmla="*/ 250 w 250"/>
                  <a:gd name="T3" fmla="*/ 0 h 906"/>
                  <a:gd name="T4" fmla="*/ 63 w 250"/>
                  <a:gd name="T5" fmla="*/ 306 h 906"/>
                  <a:gd name="T6" fmla="*/ 83 w 250"/>
                  <a:gd name="T7" fmla="*/ 906 h 906"/>
                  <a:gd name="T8" fmla="*/ 121 w 250"/>
                  <a:gd name="T9" fmla="*/ 906 h 906"/>
                  <a:gd name="T10" fmla="*/ 72 w 250"/>
                  <a:gd name="T11" fmla="*/ 378 h 906"/>
                </a:gdLst>
                <a:ahLst/>
                <a:cxnLst>
                  <a:cxn ang="0">
                    <a:pos x="T0" y="T1"/>
                  </a:cxn>
                  <a:cxn ang="0">
                    <a:pos x="T2" y="T3"/>
                  </a:cxn>
                  <a:cxn ang="0">
                    <a:pos x="T4" y="T5"/>
                  </a:cxn>
                  <a:cxn ang="0">
                    <a:pos x="T6" y="T7"/>
                  </a:cxn>
                  <a:cxn ang="0">
                    <a:pos x="T8" y="T9"/>
                  </a:cxn>
                  <a:cxn ang="0">
                    <a:pos x="T10" y="T11"/>
                  </a:cxn>
                </a:cxnLst>
                <a:rect l="0" t="0" r="r" b="b"/>
                <a:pathLst>
                  <a:path w="250" h="906">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18" name="Freeform 223"/>
              <p:cNvSpPr>
                <a:spLocks/>
              </p:cNvSpPr>
              <p:nvPr/>
            </p:nvSpPr>
            <p:spPr bwMode="auto">
              <a:xfrm>
                <a:off x="4228" y="2567"/>
                <a:ext cx="518" cy="2107"/>
              </a:xfrm>
              <a:custGeom>
                <a:avLst/>
                <a:gdLst>
                  <a:gd name="T0" fmla="*/ 219 w 219"/>
                  <a:gd name="T1" fmla="*/ 503 h 892"/>
                  <a:gd name="T2" fmla="*/ 212 w 219"/>
                  <a:gd name="T3" fmla="*/ 498 h 892"/>
                  <a:gd name="T4" fmla="*/ 216 w 219"/>
                  <a:gd name="T5" fmla="*/ 431 h 892"/>
                  <a:gd name="T6" fmla="*/ 165 w 219"/>
                  <a:gd name="T7" fmla="*/ 126 h 892"/>
                  <a:gd name="T8" fmla="*/ 0 w 219"/>
                  <a:gd name="T9" fmla="*/ 0 h 892"/>
                  <a:gd name="T10" fmla="*/ 124 w 219"/>
                  <a:gd name="T11" fmla="*/ 231 h 892"/>
                  <a:gd name="T12" fmla="*/ 132 w 219"/>
                  <a:gd name="T13" fmla="*/ 539 h 892"/>
                  <a:gd name="T14" fmla="*/ 130 w 219"/>
                  <a:gd name="T15" fmla="*/ 541 h 892"/>
                  <a:gd name="T16" fmla="*/ 72 w 219"/>
                  <a:gd name="T17" fmla="*/ 892 h 892"/>
                  <a:gd name="T18" fmla="*/ 180 w 219"/>
                  <a:gd name="T19" fmla="*/ 892 h 892"/>
                  <a:gd name="T20" fmla="*/ 191 w 219"/>
                  <a:gd name="T21" fmla="*/ 837 h 892"/>
                  <a:gd name="T22" fmla="*/ 219 w 219"/>
                  <a:gd name="T23" fmla="*/ 5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92">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19" name="Freeform 224"/>
              <p:cNvSpPr>
                <a:spLocks/>
              </p:cNvSpPr>
              <p:nvPr/>
            </p:nvSpPr>
            <p:spPr bwMode="auto">
              <a:xfrm>
                <a:off x="4169" y="2496"/>
                <a:ext cx="685" cy="2178"/>
              </a:xfrm>
              <a:custGeom>
                <a:avLst/>
                <a:gdLst>
                  <a:gd name="T0" fmla="*/ 247 w 290"/>
                  <a:gd name="T1" fmla="*/ 267 h 922"/>
                  <a:gd name="T2" fmla="*/ 0 w 290"/>
                  <a:gd name="T3" fmla="*/ 9 h 922"/>
                  <a:gd name="T4" fmla="*/ 210 w 290"/>
                  <a:gd name="T5" fmla="*/ 262 h 922"/>
                  <a:gd name="T6" fmla="*/ 211 w 290"/>
                  <a:gd name="T7" fmla="*/ 922 h 922"/>
                  <a:gd name="T8" fmla="*/ 250 w 290"/>
                  <a:gd name="T9" fmla="*/ 922 h 922"/>
                  <a:gd name="T10" fmla="*/ 247 w 290"/>
                  <a:gd name="T11" fmla="*/ 267 h 922"/>
                </a:gdLst>
                <a:ahLst/>
                <a:cxnLst>
                  <a:cxn ang="0">
                    <a:pos x="T0" y="T1"/>
                  </a:cxn>
                  <a:cxn ang="0">
                    <a:pos x="T2" y="T3"/>
                  </a:cxn>
                  <a:cxn ang="0">
                    <a:pos x="T4" y="T5"/>
                  </a:cxn>
                  <a:cxn ang="0">
                    <a:pos x="T6" y="T7"/>
                  </a:cxn>
                  <a:cxn ang="0">
                    <a:pos x="T8" y="T9"/>
                  </a:cxn>
                  <a:cxn ang="0">
                    <a:pos x="T10" y="T11"/>
                  </a:cxn>
                </a:cxnLst>
                <a:rect l="0" t="0" r="r" b="b"/>
                <a:pathLst>
                  <a:path w="290" h="922">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20" name="Freeform 225"/>
              <p:cNvSpPr>
                <a:spLocks/>
              </p:cNvSpPr>
              <p:nvPr/>
            </p:nvSpPr>
            <p:spPr bwMode="auto">
              <a:xfrm>
                <a:off x="4736" y="2574"/>
                <a:ext cx="1042" cy="2100"/>
              </a:xfrm>
              <a:custGeom>
                <a:avLst/>
                <a:gdLst>
                  <a:gd name="T0" fmla="*/ 365 w 441"/>
                  <a:gd name="T1" fmla="*/ 203 h 889"/>
                  <a:gd name="T2" fmla="*/ 209 w 441"/>
                  <a:gd name="T3" fmla="*/ 72 h 889"/>
                  <a:gd name="T4" fmla="*/ 0 w 441"/>
                  <a:gd name="T5" fmla="*/ 30 h 889"/>
                  <a:gd name="T6" fmla="*/ 280 w 441"/>
                  <a:gd name="T7" fmla="*/ 328 h 889"/>
                  <a:gd name="T8" fmla="*/ 289 w 441"/>
                  <a:gd name="T9" fmla="*/ 829 h 889"/>
                  <a:gd name="T10" fmla="*/ 276 w 441"/>
                  <a:gd name="T11" fmla="*/ 889 h 889"/>
                  <a:gd name="T12" fmla="*/ 371 w 441"/>
                  <a:gd name="T13" fmla="*/ 889 h 889"/>
                  <a:gd name="T14" fmla="*/ 383 w 441"/>
                  <a:gd name="T15" fmla="*/ 834 h 889"/>
                  <a:gd name="T16" fmla="*/ 365 w 441"/>
                  <a:gd name="T17" fmla="*/ 20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889">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21" name="Freeform 226"/>
              <p:cNvSpPr>
                <a:spLocks/>
              </p:cNvSpPr>
              <p:nvPr/>
            </p:nvSpPr>
            <p:spPr bwMode="auto">
              <a:xfrm>
                <a:off x="4861" y="2466"/>
                <a:ext cx="990" cy="2208"/>
              </a:xfrm>
              <a:custGeom>
                <a:avLst/>
                <a:gdLst>
                  <a:gd name="T0" fmla="*/ 357 w 419"/>
                  <a:gd name="T1" fmla="*/ 325 h 935"/>
                  <a:gd name="T2" fmla="*/ 196 w 419"/>
                  <a:gd name="T3" fmla="*/ 66 h 935"/>
                  <a:gd name="T4" fmla="*/ 0 w 419"/>
                  <a:gd name="T5" fmla="*/ 40 h 935"/>
                  <a:gd name="T6" fmla="*/ 272 w 419"/>
                  <a:gd name="T7" fmla="*/ 229 h 935"/>
                  <a:gd name="T8" fmla="*/ 377 w 419"/>
                  <a:gd name="T9" fmla="*/ 666 h 935"/>
                  <a:gd name="T10" fmla="*/ 320 w 419"/>
                  <a:gd name="T11" fmla="*/ 935 h 935"/>
                  <a:gd name="T12" fmla="*/ 359 w 419"/>
                  <a:gd name="T13" fmla="*/ 935 h 935"/>
                  <a:gd name="T14" fmla="*/ 386 w 419"/>
                  <a:gd name="T15" fmla="*/ 828 h 935"/>
                  <a:gd name="T16" fmla="*/ 357 w 419"/>
                  <a:gd name="T17" fmla="*/ 32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935">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grpSp>
        <p:grpSp>
          <p:nvGrpSpPr>
            <p:cNvPr id="350" name="Group 349"/>
            <p:cNvGrpSpPr/>
            <p:nvPr/>
          </p:nvGrpSpPr>
          <p:grpSpPr>
            <a:xfrm flipH="1">
              <a:off x="2055224" y="5313306"/>
              <a:ext cx="1134584" cy="955223"/>
              <a:chOff x="3900133" y="5425719"/>
              <a:chExt cx="1778554" cy="1449268"/>
            </a:xfrm>
          </p:grpSpPr>
          <p:sp>
            <p:nvSpPr>
              <p:cNvPr id="366" name="Freeform 244"/>
              <p:cNvSpPr>
                <a:spLocks/>
              </p:cNvSpPr>
              <p:nvPr/>
            </p:nvSpPr>
            <p:spPr bwMode="auto">
              <a:xfrm>
                <a:off x="3900133" y="5425719"/>
                <a:ext cx="1778554" cy="1449267"/>
              </a:xfrm>
              <a:custGeom>
                <a:avLst/>
                <a:gdLst/>
                <a:ahLst/>
                <a:cxnLst/>
                <a:rect l="l" t="t" r="r" b="b"/>
                <a:pathLst>
                  <a:path w="1778554" h="1407849">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67" name="Freeform 245"/>
              <p:cNvSpPr>
                <a:spLocks/>
              </p:cNvSpPr>
              <p:nvPr/>
            </p:nvSpPr>
            <p:spPr bwMode="auto">
              <a:xfrm>
                <a:off x="3983652" y="5722937"/>
                <a:ext cx="1620621" cy="1152049"/>
              </a:xfrm>
              <a:custGeom>
                <a:avLst/>
                <a:gdLst/>
                <a:ahLst/>
                <a:cxnLst/>
                <a:rect l="l" t="t" r="r" b="b"/>
                <a:pathLst>
                  <a:path w="1620621" h="1152049">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68" name="Freeform 246"/>
              <p:cNvSpPr>
                <a:spLocks/>
              </p:cNvSpPr>
              <p:nvPr/>
            </p:nvSpPr>
            <p:spPr bwMode="auto">
              <a:xfrm>
                <a:off x="4413283" y="5447624"/>
                <a:ext cx="783966" cy="467060"/>
              </a:xfrm>
              <a:custGeom>
                <a:avLst/>
                <a:gdLst>
                  <a:gd name="T0" fmla="*/ 341 w 420"/>
                  <a:gd name="T1" fmla="*/ 157 h 250"/>
                  <a:gd name="T2" fmla="*/ 255 w 420"/>
                  <a:gd name="T3" fmla="*/ 144 h 250"/>
                  <a:gd name="T4" fmla="*/ 240 w 420"/>
                  <a:gd name="T5" fmla="*/ 45 h 250"/>
                  <a:gd name="T6" fmla="*/ 148 w 420"/>
                  <a:gd name="T7" fmla="*/ 8 h 250"/>
                  <a:gd name="T8" fmla="*/ 112 w 420"/>
                  <a:gd name="T9" fmla="*/ 82 h 250"/>
                  <a:gd name="T10" fmla="*/ 177 w 420"/>
                  <a:gd name="T11" fmla="*/ 141 h 250"/>
                  <a:gd name="T12" fmla="*/ 0 w 420"/>
                  <a:gd name="T13" fmla="*/ 195 h 250"/>
                  <a:gd name="T14" fmla="*/ 95 w 420"/>
                  <a:gd name="T15" fmla="*/ 175 h 250"/>
                  <a:gd name="T16" fmla="*/ 75 w 420"/>
                  <a:gd name="T17" fmla="*/ 224 h 250"/>
                  <a:gd name="T18" fmla="*/ 188 w 420"/>
                  <a:gd name="T19" fmla="*/ 196 h 250"/>
                  <a:gd name="T20" fmla="*/ 285 w 420"/>
                  <a:gd name="T21" fmla="*/ 250 h 250"/>
                  <a:gd name="T22" fmla="*/ 301 w 420"/>
                  <a:gd name="T23" fmla="*/ 188 h 250"/>
                  <a:gd name="T24" fmla="*/ 420 w 420"/>
                  <a:gd name="T25" fmla="*/ 228 h 250"/>
                  <a:gd name="T26" fmla="*/ 341 w 420"/>
                  <a:gd name="T27" fmla="*/ 15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5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69" name="Freeform 247"/>
              <p:cNvSpPr>
                <a:spLocks/>
              </p:cNvSpPr>
              <p:nvPr/>
            </p:nvSpPr>
            <p:spPr bwMode="auto">
              <a:xfrm>
                <a:off x="4857425" y="5528233"/>
                <a:ext cx="53740" cy="257634"/>
              </a:xfrm>
              <a:custGeom>
                <a:avLst/>
                <a:gdLst>
                  <a:gd name="T0" fmla="*/ 0 w 29"/>
                  <a:gd name="T1" fmla="*/ 0 h 138"/>
                  <a:gd name="T2" fmla="*/ 15 w 29"/>
                  <a:gd name="T3" fmla="*/ 54 h 138"/>
                  <a:gd name="T4" fmla="*/ 10 w 29"/>
                  <a:gd name="T5" fmla="*/ 138 h 138"/>
                  <a:gd name="T6" fmla="*/ 21 w 29"/>
                  <a:gd name="T7" fmla="*/ 54 h 138"/>
                  <a:gd name="T8" fmla="*/ 0 w 29"/>
                  <a:gd name="T9" fmla="*/ 0 h 138"/>
                </a:gdLst>
                <a:ahLst/>
                <a:cxnLst>
                  <a:cxn ang="0">
                    <a:pos x="T0" y="T1"/>
                  </a:cxn>
                  <a:cxn ang="0">
                    <a:pos x="T2" y="T3"/>
                  </a:cxn>
                  <a:cxn ang="0">
                    <a:pos x="T4" y="T5"/>
                  </a:cxn>
                  <a:cxn ang="0">
                    <a:pos x="T6" y="T7"/>
                  </a:cxn>
                  <a:cxn ang="0">
                    <a:pos x="T8" y="T9"/>
                  </a:cxn>
                </a:cxnLst>
                <a:rect l="0" t="0" r="r" b="b"/>
                <a:pathLst>
                  <a:path w="29" h="138">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70" name="Freeform 248"/>
              <p:cNvSpPr>
                <a:spLocks/>
              </p:cNvSpPr>
              <p:nvPr/>
            </p:nvSpPr>
            <p:spPr bwMode="auto">
              <a:xfrm>
                <a:off x="4413283" y="5692613"/>
                <a:ext cx="335873" cy="108269"/>
              </a:xfrm>
              <a:custGeom>
                <a:avLst/>
                <a:gdLst>
                  <a:gd name="T0" fmla="*/ 112 w 180"/>
                  <a:gd name="T1" fmla="*/ 1 h 58"/>
                  <a:gd name="T2" fmla="*/ 0 w 180"/>
                  <a:gd name="T3" fmla="*/ 58 h 58"/>
                  <a:gd name="T4" fmla="*/ 99 w 180"/>
                  <a:gd name="T5" fmla="*/ 10 h 58"/>
                  <a:gd name="T6" fmla="*/ 180 w 180"/>
                  <a:gd name="T7" fmla="*/ 12 h 58"/>
                  <a:gd name="T8" fmla="*/ 112 w 180"/>
                  <a:gd name="T9" fmla="*/ 1 h 58"/>
                </a:gdLst>
                <a:ahLst/>
                <a:cxnLst>
                  <a:cxn ang="0">
                    <a:pos x="T0" y="T1"/>
                  </a:cxn>
                  <a:cxn ang="0">
                    <a:pos x="T2" y="T3"/>
                  </a:cxn>
                  <a:cxn ang="0">
                    <a:pos x="T4" y="T5"/>
                  </a:cxn>
                  <a:cxn ang="0">
                    <a:pos x="T6" y="T7"/>
                  </a:cxn>
                  <a:cxn ang="0">
                    <a:pos x="T8" y="T9"/>
                  </a:cxn>
                </a:cxnLst>
                <a:rect l="0" t="0" r="r" b="b"/>
                <a:pathLst>
                  <a:path w="180" h="58">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71" name="Freeform 251"/>
              <p:cNvSpPr>
                <a:spLocks/>
              </p:cNvSpPr>
              <p:nvPr/>
            </p:nvSpPr>
            <p:spPr bwMode="auto">
              <a:xfrm>
                <a:off x="5052476" y="5994504"/>
                <a:ext cx="189023" cy="880483"/>
              </a:xfrm>
              <a:custGeom>
                <a:avLst/>
                <a:gdLst/>
                <a:ahLst/>
                <a:cxnLst/>
                <a:rect l="l" t="t" r="r" b="b"/>
                <a:pathLst>
                  <a:path w="189023" h="880483">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72" name="Freeform 252"/>
              <p:cNvSpPr>
                <a:spLocks/>
              </p:cNvSpPr>
              <p:nvPr/>
            </p:nvSpPr>
            <p:spPr bwMode="auto">
              <a:xfrm>
                <a:off x="5062398" y="5980278"/>
                <a:ext cx="196539" cy="894708"/>
              </a:xfrm>
              <a:custGeom>
                <a:avLst/>
                <a:gdLst/>
                <a:ahLst/>
                <a:cxnLst/>
                <a:rect l="l" t="t" r="r" b="b"/>
                <a:pathLst>
                  <a:path w="196539" h="894708">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73" name="Freeform 253"/>
              <p:cNvSpPr>
                <a:spLocks/>
              </p:cNvSpPr>
              <p:nvPr/>
            </p:nvSpPr>
            <p:spPr bwMode="auto">
              <a:xfrm>
                <a:off x="4450427" y="5944715"/>
                <a:ext cx="194220" cy="930271"/>
              </a:xfrm>
              <a:custGeom>
                <a:avLst/>
                <a:gdLst/>
                <a:ahLst/>
                <a:cxnLst/>
                <a:rect l="l" t="t" r="r" b="b"/>
                <a:pathLst>
                  <a:path w="194220" h="930271">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74" name="Freeform 254"/>
              <p:cNvSpPr>
                <a:spLocks/>
              </p:cNvSpPr>
              <p:nvPr/>
            </p:nvSpPr>
            <p:spPr bwMode="auto">
              <a:xfrm>
                <a:off x="4421502" y="5931608"/>
                <a:ext cx="245464" cy="943378"/>
              </a:xfrm>
              <a:custGeom>
                <a:avLst/>
                <a:gdLst/>
                <a:ahLst/>
                <a:cxnLst/>
                <a:rect l="l" t="t" r="r" b="b"/>
                <a:pathLst>
                  <a:path w="245464" h="943378">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grpSp>
        <p:grpSp>
          <p:nvGrpSpPr>
            <p:cNvPr id="351" name="Group 350"/>
            <p:cNvGrpSpPr/>
            <p:nvPr/>
          </p:nvGrpSpPr>
          <p:grpSpPr>
            <a:xfrm>
              <a:off x="-1588" y="5362669"/>
              <a:ext cx="1522208" cy="1521243"/>
              <a:chOff x="-1588" y="5362669"/>
              <a:chExt cx="1522208" cy="1521243"/>
            </a:xfrm>
          </p:grpSpPr>
          <p:sp>
            <p:nvSpPr>
              <p:cNvPr id="359" name="Freeform 343"/>
              <p:cNvSpPr>
                <a:spLocks/>
              </p:cNvSpPr>
              <p:nvPr/>
            </p:nvSpPr>
            <p:spPr bwMode="auto">
              <a:xfrm>
                <a:off x="-1588" y="5362669"/>
                <a:ext cx="1522208" cy="1521243"/>
              </a:xfrm>
              <a:custGeom>
                <a:avLst/>
                <a:gdLst/>
                <a:ahLst/>
                <a:cxnLst/>
                <a:rect l="l" t="t" r="r" b="b"/>
                <a:pathLst>
                  <a:path w="1522208" h="1521243">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60" name="Freeform 344"/>
              <p:cNvSpPr>
                <a:spLocks/>
              </p:cNvSpPr>
              <p:nvPr/>
            </p:nvSpPr>
            <p:spPr bwMode="auto">
              <a:xfrm>
                <a:off x="-1588" y="5667284"/>
                <a:ext cx="1425345" cy="1216628"/>
              </a:xfrm>
              <a:custGeom>
                <a:avLst/>
                <a:gdLst/>
                <a:ahLst/>
                <a:cxnLst/>
                <a:rect l="l" t="t" r="r" b="b"/>
                <a:pathLst>
                  <a:path w="1425345" h="1216628">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61" name="Freeform 345"/>
              <p:cNvSpPr>
                <a:spLocks/>
              </p:cNvSpPr>
              <p:nvPr/>
            </p:nvSpPr>
            <p:spPr bwMode="auto">
              <a:xfrm>
                <a:off x="907409" y="5750479"/>
                <a:ext cx="488244" cy="1133433"/>
              </a:xfrm>
              <a:custGeom>
                <a:avLst/>
                <a:gdLst/>
                <a:ahLst/>
                <a:cxnLst/>
                <a:rect l="l" t="t" r="r" b="b"/>
                <a:pathLst>
                  <a:path w="488244" h="1133433">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62" name="Freeform 346"/>
              <p:cNvSpPr>
                <a:spLocks/>
              </p:cNvSpPr>
              <p:nvPr/>
            </p:nvSpPr>
            <p:spPr bwMode="auto">
              <a:xfrm>
                <a:off x="829495" y="5883222"/>
                <a:ext cx="371297" cy="967030"/>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63" name="Freeform 347"/>
              <p:cNvSpPr>
                <a:spLocks/>
              </p:cNvSpPr>
              <p:nvPr/>
            </p:nvSpPr>
            <p:spPr bwMode="auto">
              <a:xfrm>
                <a:off x="191754" y="5883222"/>
                <a:ext cx="168331" cy="925033"/>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64" name="Freeform 348"/>
              <p:cNvSpPr>
                <a:spLocks/>
              </p:cNvSpPr>
              <p:nvPr/>
            </p:nvSpPr>
            <p:spPr bwMode="auto">
              <a:xfrm>
                <a:off x="321611" y="5460466"/>
                <a:ext cx="578583" cy="369370"/>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65" name="Freeform 349"/>
              <p:cNvSpPr>
                <a:spLocks/>
              </p:cNvSpPr>
              <p:nvPr/>
            </p:nvSpPr>
            <p:spPr bwMode="auto">
              <a:xfrm>
                <a:off x="276883" y="5460466"/>
                <a:ext cx="490570" cy="412655"/>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grpSp>
        <p:grpSp>
          <p:nvGrpSpPr>
            <p:cNvPr id="352" name="Group 351"/>
            <p:cNvGrpSpPr/>
            <p:nvPr/>
          </p:nvGrpSpPr>
          <p:grpSpPr>
            <a:xfrm>
              <a:off x="1808901" y="5856153"/>
              <a:ext cx="1693951" cy="1019100"/>
              <a:chOff x="1623186" y="-214403"/>
              <a:chExt cx="1171187" cy="716005"/>
            </a:xfrm>
          </p:grpSpPr>
          <p:sp>
            <p:nvSpPr>
              <p:cNvPr id="353" name="Freeform 369"/>
              <p:cNvSpPr>
                <a:spLocks/>
              </p:cNvSpPr>
              <p:nvPr/>
            </p:nvSpPr>
            <p:spPr bwMode="auto">
              <a:xfrm>
                <a:off x="1623186" y="-214403"/>
                <a:ext cx="1171187" cy="716005"/>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54" name="Freeform 370"/>
              <p:cNvSpPr>
                <a:spLocks/>
              </p:cNvSpPr>
              <p:nvPr/>
            </p:nvSpPr>
            <p:spPr bwMode="auto">
              <a:xfrm>
                <a:off x="1937889" y="-65032"/>
                <a:ext cx="573870" cy="148095"/>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55" name="Freeform 371"/>
              <p:cNvSpPr>
                <a:spLocks/>
              </p:cNvSpPr>
              <p:nvPr/>
            </p:nvSpPr>
            <p:spPr bwMode="auto">
              <a:xfrm>
                <a:off x="1689829" y="-108344"/>
                <a:ext cx="1095906" cy="609946"/>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56" name="Freeform 372"/>
              <p:cNvSpPr>
                <a:spLocks noEditPoints="1"/>
              </p:cNvSpPr>
              <p:nvPr/>
            </p:nvSpPr>
            <p:spPr bwMode="auto">
              <a:xfrm>
                <a:off x="1672551" y="-39116"/>
                <a:ext cx="1072457" cy="540718"/>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57" name="Freeform 373"/>
              <p:cNvSpPr>
                <a:spLocks/>
              </p:cNvSpPr>
              <p:nvPr/>
            </p:nvSpPr>
            <p:spPr bwMode="auto">
              <a:xfrm>
                <a:off x="2085984" y="-156358"/>
                <a:ext cx="269040" cy="269040"/>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58" name="Freeform 374"/>
              <p:cNvSpPr>
                <a:spLocks/>
              </p:cNvSpPr>
              <p:nvPr/>
            </p:nvSpPr>
            <p:spPr bwMode="auto">
              <a:xfrm>
                <a:off x="2089686" y="-141548"/>
                <a:ext cx="287552" cy="262869"/>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grpSp>
      </p:grpSp>
      <p:grpSp>
        <p:nvGrpSpPr>
          <p:cNvPr id="422" name="Group 52"/>
          <p:cNvGrpSpPr>
            <a:grpSpLocks noChangeAspect="1"/>
          </p:cNvGrpSpPr>
          <p:nvPr/>
        </p:nvGrpSpPr>
        <p:grpSpPr bwMode="auto">
          <a:xfrm rot="19948164">
            <a:off x="369246" y="506291"/>
            <a:ext cx="892898" cy="1021771"/>
            <a:chOff x="4634" y="754"/>
            <a:chExt cx="1164" cy="1332"/>
          </a:xfrm>
        </p:grpSpPr>
        <p:sp>
          <p:nvSpPr>
            <p:cNvPr id="42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2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2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2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2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2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2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3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grpSp>
      <p:grpSp>
        <p:nvGrpSpPr>
          <p:cNvPr id="431" name="Group 52"/>
          <p:cNvGrpSpPr>
            <a:grpSpLocks noChangeAspect="1"/>
          </p:cNvGrpSpPr>
          <p:nvPr/>
        </p:nvGrpSpPr>
        <p:grpSpPr bwMode="auto">
          <a:xfrm rot="5825446">
            <a:off x="11635759" y="394369"/>
            <a:ext cx="408172" cy="467084"/>
            <a:chOff x="4634" y="754"/>
            <a:chExt cx="1164" cy="1332"/>
          </a:xfrm>
        </p:grpSpPr>
        <p:sp>
          <p:nvSpPr>
            <p:cNvPr id="432"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33"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34"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35"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36"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37"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38"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39"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grpSp>
      <p:grpSp>
        <p:nvGrpSpPr>
          <p:cNvPr id="440" name="Group 66"/>
          <p:cNvGrpSpPr>
            <a:grpSpLocks noChangeAspect="1"/>
          </p:cNvGrpSpPr>
          <p:nvPr/>
        </p:nvGrpSpPr>
        <p:grpSpPr bwMode="auto">
          <a:xfrm>
            <a:off x="23436" y="3048994"/>
            <a:ext cx="388175" cy="364678"/>
            <a:chOff x="3636" y="1964"/>
            <a:chExt cx="413" cy="388"/>
          </a:xfrm>
        </p:grpSpPr>
        <p:sp>
          <p:nvSpPr>
            <p:cNvPr id="44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4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4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4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4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4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4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4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grpSp>
      <p:sp>
        <p:nvSpPr>
          <p:cNvPr id="2" name="Title 1"/>
          <p:cNvSpPr>
            <a:spLocks noGrp="1"/>
          </p:cNvSpPr>
          <p:nvPr>
            <p:ph type="title"/>
          </p:nvPr>
        </p:nvSpPr>
        <p:spPr>
          <a:xfrm>
            <a:off x="2034904" y="828876"/>
            <a:ext cx="6058552" cy="3507549"/>
          </a:xfrm>
        </p:spPr>
        <p:txBody>
          <a:bodyPr anchor="ctr">
            <a:normAutofit/>
          </a:bodyPr>
          <a:lstStyle>
            <a:lvl1pPr algn="ctr">
              <a:defRPr sz="6000"/>
            </a:lvl1pPr>
          </a:lstStyle>
          <a:p>
            <a:r>
              <a:rPr/>
              <a:t>Click to edit Master title style</a:t>
            </a:r>
          </a:p>
        </p:txBody>
      </p:sp>
      <p:sp>
        <p:nvSpPr>
          <p:cNvPr id="4" name="Footer Placeholder 3"/>
          <p:cNvSpPr>
            <a:spLocks noGrp="1"/>
          </p:cNvSpPr>
          <p:nvPr>
            <p:ph type="ftr" sz="quarter" idx="11"/>
          </p:nvPr>
        </p:nvSpPr>
        <p:spPr/>
        <p:txBody>
          <a:bodyPr/>
          <a:lstStyle/>
          <a:p>
            <a:endParaRPr>
              <a:solidFill>
                <a:prstClr val="black"/>
              </a:solidFill>
            </a:endParaRPr>
          </a:p>
        </p:txBody>
      </p:sp>
      <p:sp>
        <p:nvSpPr>
          <p:cNvPr id="3" name="Date Placeholder 2"/>
          <p:cNvSpPr>
            <a:spLocks noGrp="1"/>
          </p:cNvSpPr>
          <p:nvPr>
            <p:ph type="dt" sz="half" idx="10"/>
          </p:nvPr>
        </p:nvSpPr>
        <p:spPr/>
        <p:txBody>
          <a:bodyPr/>
          <a:lstStyle/>
          <a:p>
            <a:fld id="{9E583DDF-CA54-461A-A486-592D2374C532}" type="datetimeFigureOut">
              <a:rPr lang="en-US">
                <a:solidFill>
                  <a:prstClr val="black"/>
                </a:solidFill>
              </a:rPr>
              <a:pPr/>
              <a:t>9/11/2021</a:t>
            </a:fld>
            <a:endParaRPr>
              <a:solidFill>
                <a:prstClr val="black"/>
              </a:solidFill>
            </a:endParaRPr>
          </a:p>
        </p:txBody>
      </p:sp>
      <p:sp>
        <p:nvSpPr>
          <p:cNvPr id="5" name="Slide Number Placeholder 4"/>
          <p:cNvSpPr>
            <a:spLocks noGrp="1"/>
          </p:cNvSpPr>
          <p:nvPr>
            <p:ph type="sldNum" sz="quarter" idx="12"/>
          </p:nvPr>
        </p:nvSpPr>
        <p:spPr/>
        <p:txBody>
          <a:bodyPr/>
          <a:lstStyle/>
          <a:p>
            <a:fld id="{CA8D9AD5-F248-4919-864A-CFD76CC027D6}"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3450407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solidFill>
                <a:prstClr val="black"/>
              </a:solidFill>
            </a:endParaRPr>
          </a:p>
        </p:txBody>
      </p:sp>
      <p:sp>
        <p:nvSpPr>
          <p:cNvPr id="2" name="Date Placeholder 1"/>
          <p:cNvSpPr>
            <a:spLocks noGrp="1"/>
          </p:cNvSpPr>
          <p:nvPr>
            <p:ph type="dt" sz="half" idx="10"/>
          </p:nvPr>
        </p:nvSpPr>
        <p:spPr/>
        <p:txBody>
          <a:bodyPr/>
          <a:lstStyle/>
          <a:p>
            <a:fld id="{9E583DDF-CA54-461A-A486-592D2374C532}" type="datetimeFigureOut">
              <a:rPr lang="en-US">
                <a:solidFill>
                  <a:prstClr val="black"/>
                </a:solidFill>
              </a:rPr>
              <a:pPr/>
              <a:t>9/11/2021</a:t>
            </a:fld>
            <a:endParaRPr>
              <a:solidFill>
                <a:prstClr val="black"/>
              </a:solidFill>
            </a:endParaRPr>
          </a:p>
        </p:txBody>
      </p:sp>
      <p:sp>
        <p:nvSpPr>
          <p:cNvPr id="4" name="Slide Number Placeholder 3"/>
          <p:cNvSpPr>
            <a:spLocks noGrp="1"/>
          </p:cNvSpPr>
          <p:nvPr>
            <p:ph type="sldNum" sz="quarter" idx="12"/>
          </p:nvPr>
        </p:nvSpPr>
        <p:spPr/>
        <p:txBody>
          <a:bodyPr/>
          <a:lstStyle/>
          <a:p>
            <a:fld id="{CA8D9AD5-F248-4919-864A-CFD76CC027D6}"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3537230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1188720"/>
            <a:ext cx="3108960" cy="2286000"/>
          </a:xfrm>
        </p:spPr>
        <p:txBody>
          <a:bodyPr anchor="b">
            <a:normAutofit/>
          </a:bodyPr>
          <a:lstStyle>
            <a:lvl1pPr>
              <a:defRPr sz="3400" b="0"/>
            </a:lvl1pPr>
          </a:lstStyle>
          <a:p>
            <a:r>
              <a:rPr/>
              <a:t>Click to edit Master title style</a:t>
            </a:r>
          </a:p>
        </p:txBody>
      </p:sp>
      <p:sp>
        <p:nvSpPr>
          <p:cNvPr id="4" name="Text Placeholder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3" name="Content Placeholder 2"/>
          <p:cNvSpPr>
            <a:spLocks noGrp="1"/>
          </p:cNvSpPr>
          <p:nvPr>
            <p:ph idx="1"/>
          </p:nvPr>
        </p:nvSpPr>
        <p:spPr>
          <a:xfrm>
            <a:off x="4480560" y="457200"/>
            <a:ext cx="6675120" cy="5943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11"/>
          </p:nvPr>
        </p:nvSpPr>
        <p:spPr/>
        <p:txBody>
          <a:bodyPr/>
          <a:lstStyle/>
          <a:p>
            <a:endParaRPr>
              <a:solidFill>
                <a:prstClr val="black"/>
              </a:solidFill>
            </a:endParaRPr>
          </a:p>
        </p:txBody>
      </p:sp>
      <p:sp>
        <p:nvSpPr>
          <p:cNvPr id="5" name="Date Placeholder 4"/>
          <p:cNvSpPr>
            <a:spLocks noGrp="1"/>
          </p:cNvSpPr>
          <p:nvPr>
            <p:ph type="dt" sz="half" idx="10"/>
          </p:nvPr>
        </p:nvSpPr>
        <p:spPr/>
        <p:txBody>
          <a:bodyPr/>
          <a:lstStyle/>
          <a:p>
            <a:fld id="{9E583DDF-CA54-461A-A486-592D2374C532}" type="datetimeFigureOut">
              <a:rPr lang="en-US">
                <a:solidFill>
                  <a:prstClr val="black"/>
                </a:solidFill>
              </a:rPr>
              <a:pPr/>
              <a:t>9/11/2021</a:t>
            </a:fld>
            <a:endParaRPr>
              <a:solidFill>
                <a:prstClr val="black"/>
              </a:solidFill>
            </a:endParaRPr>
          </a:p>
        </p:txBody>
      </p:sp>
      <p:sp>
        <p:nvSpPr>
          <p:cNvPr id="7" name="Slide Number Placeholder 6"/>
          <p:cNvSpPr>
            <a:spLocks noGrp="1"/>
          </p:cNvSpPr>
          <p:nvPr>
            <p:ph type="sldNum" sz="quarter" idx="12"/>
          </p:nvPr>
        </p:nvSpPr>
        <p:spPr/>
        <p:txBody>
          <a:bodyPr/>
          <a:lstStyle/>
          <a:p>
            <a:fld id="{CA8D9AD5-F248-4919-864A-CFD76CC027D6}"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3320958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5"/>
        <p:cNvGrpSpPr/>
        <p:nvPr/>
      </p:nvGrpSpPr>
      <p:grpSpPr>
        <a:xfrm>
          <a:off x="0" y="0"/>
          <a:ext cx="0" cy="0"/>
          <a:chOff x="0" y="0"/>
          <a:chExt cx="0" cy="0"/>
        </a:xfrm>
      </p:grpSpPr>
      <p:sp>
        <p:nvSpPr>
          <p:cNvPr id="56" name="Google Shape;56;p6"/>
          <p:cNvSpPr txBox="1">
            <a:spLocks noGrp="1"/>
          </p:cNvSpPr>
          <p:nvPr>
            <p:ph type="title"/>
          </p:nvPr>
        </p:nvSpPr>
        <p:spPr>
          <a:xfrm>
            <a:off x="2629600" y="593367"/>
            <a:ext cx="6932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57" name="Google Shape;57;p6"/>
          <p:cNvSpPr/>
          <p:nvPr/>
        </p:nvSpPr>
        <p:spPr>
          <a:xfrm rot="-5400000" flipH="1">
            <a:off x="1068905" y="4819665"/>
            <a:ext cx="969449" cy="3107252"/>
          </a:xfrm>
          <a:custGeom>
            <a:avLst/>
            <a:gdLst/>
            <a:ahLst/>
            <a:cxnLst/>
            <a:rect l="l" t="t" r="r" b="b"/>
            <a:pathLst>
              <a:path w="25301" h="81094" extrusionOk="0">
                <a:moveTo>
                  <a:pt x="10037" y="1"/>
                </a:moveTo>
                <a:cubicBezTo>
                  <a:pt x="9144" y="691"/>
                  <a:pt x="8275" y="1465"/>
                  <a:pt x="7453" y="2299"/>
                </a:cubicBezTo>
                <a:lnTo>
                  <a:pt x="7263" y="2501"/>
                </a:lnTo>
                <a:cubicBezTo>
                  <a:pt x="6977" y="2799"/>
                  <a:pt x="6703" y="3096"/>
                  <a:pt x="6417" y="3406"/>
                </a:cubicBezTo>
                <a:cubicBezTo>
                  <a:pt x="6370" y="3465"/>
                  <a:pt x="6310" y="3537"/>
                  <a:pt x="6251" y="3596"/>
                </a:cubicBezTo>
                <a:cubicBezTo>
                  <a:pt x="5191" y="4823"/>
                  <a:pt x="4274" y="6097"/>
                  <a:pt x="3524" y="7394"/>
                </a:cubicBezTo>
                <a:cubicBezTo>
                  <a:pt x="3453" y="7514"/>
                  <a:pt x="3393" y="7621"/>
                  <a:pt x="3334" y="7740"/>
                </a:cubicBezTo>
                <a:cubicBezTo>
                  <a:pt x="3310" y="7799"/>
                  <a:pt x="3262" y="7871"/>
                  <a:pt x="3227" y="7930"/>
                </a:cubicBezTo>
                <a:cubicBezTo>
                  <a:pt x="2846" y="8645"/>
                  <a:pt x="2536" y="9347"/>
                  <a:pt x="2274" y="10038"/>
                </a:cubicBezTo>
                <a:cubicBezTo>
                  <a:pt x="2036" y="10716"/>
                  <a:pt x="1834" y="11383"/>
                  <a:pt x="1679" y="12062"/>
                </a:cubicBezTo>
                <a:cubicBezTo>
                  <a:pt x="1667" y="12121"/>
                  <a:pt x="1655" y="12205"/>
                  <a:pt x="1643" y="12264"/>
                </a:cubicBezTo>
                <a:cubicBezTo>
                  <a:pt x="1345" y="13609"/>
                  <a:pt x="1226" y="15014"/>
                  <a:pt x="1250" y="16396"/>
                </a:cubicBezTo>
                <a:cubicBezTo>
                  <a:pt x="1238" y="16455"/>
                  <a:pt x="1250" y="16527"/>
                  <a:pt x="1250" y="16586"/>
                </a:cubicBezTo>
                <a:cubicBezTo>
                  <a:pt x="1298" y="17991"/>
                  <a:pt x="1488" y="19384"/>
                  <a:pt x="1857" y="20729"/>
                </a:cubicBezTo>
                <a:cubicBezTo>
                  <a:pt x="1857" y="20789"/>
                  <a:pt x="1893" y="20860"/>
                  <a:pt x="1905" y="20920"/>
                </a:cubicBezTo>
                <a:cubicBezTo>
                  <a:pt x="2250" y="22158"/>
                  <a:pt x="2727" y="23349"/>
                  <a:pt x="3322" y="24480"/>
                </a:cubicBezTo>
                <a:cubicBezTo>
                  <a:pt x="3381" y="24599"/>
                  <a:pt x="3441" y="24718"/>
                  <a:pt x="3512" y="24837"/>
                </a:cubicBezTo>
                <a:cubicBezTo>
                  <a:pt x="3548" y="24897"/>
                  <a:pt x="3584" y="24968"/>
                  <a:pt x="3631" y="25039"/>
                </a:cubicBezTo>
                <a:cubicBezTo>
                  <a:pt x="3667" y="25099"/>
                  <a:pt x="3703" y="25182"/>
                  <a:pt x="3750" y="25242"/>
                </a:cubicBezTo>
                <a:cubicBezTo>
                  <a:pt x="4060" y="25754"/>
                  <a:pt x="4405" y="26278"/>
                  <a:pt x="4774" y="26766"/>
                </a:cubicBezTo>
                <a:cubicBezTo>
                  <a:pt x="5453" y="27647"/>
                  <a:pt x="6203" y="28492"/>
                  <a:pt x="6906" y="29361"/>
                </a:cubicBezTo>
                <a:cubicBezTo>
                  <a:pt x="6965" y="29421"/>
                  <a:pt x="7025" y="29492"/>
                  <a:pt x="7072" y="29552"/>
                </a:cubicBezTo>
                <a:cubicBezTo>
                  <a:pt x="7144" y="29647"/>
                  <a:pt x="7203" y="29719"/>
                  <a:pt x="7263" y="29802"/>
                </a:cubicBezTo>
                <a:cubicBezTo>
                  <a:pt x="7334" y="29897"/>
                  <a:pt x="7394" y="29969"/>
                  <a:pt x="7453" y="30064"/>
                </a:cubicBezTo>
                <a:cubicBezTo>
                  <a:pt x="8275" y="31159"/>
                  <a:pt x="8965" y="32338"/>
                  <a:pt x="9204" y="33695"/>
                </a:cubicBezTo>
                <a:cubicBezTo>
                  <a:pt x="9215" y="33755"/>
                  <a:pt x="9215" y="33826"/>
                  <a:pt x="9227" y="33886"/>
                </a:cubicBezTo>
                <a:cubicBezTo>
                  <a:pt x="9442" y="35338"/>
                  <a:pt x="9120" y="36708"/>
                  <a:pt x="8513" y="38017"/>
                </a:cubicBezTo>
                <a:cubicBezTo>
                  <a:pt x="8489" y="38077"/>
                  <a:pt x="8453" y="38160"/>
                  <a:pt x="8430" y="38220"/>
                </a:cubicBezTo>
                <a:cubicBezTo>
                  <a:pt x="8156" y="38779"/>
                  <a:pt x="7834" y="39327"/>
                  <a:pt x="7453" y="39887"/>
                </a:cubicBezTo>
                <a:cubicBezTo>
                  <a:pt x="7394" y="39982"/>
                  <a:pt x="7322" y="40077"/>
                  <a:pt x="7263" y="40184"/>
                </a:cubicBezTo>
                <a:cubicBezTo>
                  <a:pt x="6739" y="40910"/>
                  <a:pt x="6191" y="41637"/>
                  <a:pt x="5608" y="42351"/>
                </a:cubicBezTo>
                <a:cubicBezTo>
                  <a:pt x="5548" y="42411"/>
                  <a:pt x="5489" y="42482"/>
                  <a:pt x="5453" y="42542"/>
                </a:cubicBezTo>
                <a:cubicBezTo>
                  <a:pt x="4774" y="43363"/>
                  <a:pt x="4108" y="44197"/>
                  <a:pt x="3512" y="45018"/>
                </a:cubicBezTo>
                <a:cubicBezTo>
                  <a:pt x="3500" y="45030"/>
                  <a:pt x="3500" y="45042"/>
                  <a:pt x="3489" y="45066"/>
                </a:cubicBezTo>
                <a:cubicBezTo>
                  <a:pt x="3429" y="45137"/>
                  <a:pt x="3381" y="45221"/>
                  <a:pt x="3322" y="45304"/>
                </a:cubicBezTo>
                <a:cubicBezTo>
                  <a:pt x="3012" y="45744"/>
                  <a:pt x="2715" y="46209"/>
                  <a:pt x="2429" y="46685"/>
                </a:cubicBezTo>
                <a:cubicBezTo>
                  <a:pt x="2393" y="46745"/>
                  <a:pt x="2357" y="46816"/>
                  <a:pt x="2322" y="46875"/>
                </a:cubicBezTo>
                <a:cubicBezTo>
                  <a:pt x="1584" y="48185"/>
                  <a:pt x="988" y="49566"/>
                  <a:pt x="595" y="51019"/>
                </a:cubicBezTo>
                <a:cubicBezTo>
                  <a:pt x="572" y="51078"/>
                  <a:pt x="548" y="51150"/>
                  <a:pt x="536" y="51209"/>
                </a:cubicBezTo>
                <a:cubicBezTo>
                  <a:pt x="179" y="52567"/>
                  <a:pt x="0" y="53948"/>
                  <a:pt x="36" y="55341"/>
                </a:cubicBezTo>
                <a:cubicBezTo>
                  <a:pt x="36" y="55400"/>
                  <a:pt x="36" y="55484"/>
                  <a:pt x="48" y="55543"/>
                </a:cubicBezTo>
                <a:cubicBezTo>
                  <a:pt x="60" y="55948"/>
                  <a:pt x="95" y="56341"/>
                  <a:pt x="131" y="56746"/>
                </a:cubicBezTo>
                <a:cubicBezTo>
                  <a:pt x="250" y="57746"/>
                  <a:pt x="512" y="58722"/>
                  <a:pt x="869" y="59675"/>
                </a:cubicBezTo>
                <a:cubicBezTo>
                  <a:pt x="893" y="59734"/>
                  <a:pt x="905" y="59818"/>
                  <a:pt x="941" y="59865"/>
                </a:cubicBezTo>
                <a:cubicBezTo>
                  <a:pt x="1488" y="61282"/>
                  <a:pt x="2310" y="62580"/>
                  <a:pt x="3322" y="63687"/>
                </a:cubicBezTo>
                <a:cubicBezTo>
                  <a:pt x="3381" y="63759"/>
                  <a:pt x="3453" y="63830"/>
                  <a:pt x="3512" y="63889"/>
                </a:cubicBezTo>
                <a:lnTo>
                  <a:pt x="3631" y="64009"/>
                </a:lnTo>
                <a:lnTo>
                  <a:pt x="3822" y="64199"/>
                </a:lnTo>
                <a:cubicBezTo>
                  <a:pt x="4774" y="65104"/>
                  <a:pt x="5882" y="65818"/>
                  <a:pt x="7096" y="66318"/>
                </a:cubicBezTo>
                <a:cubicBezTo>
                  <a:pt x="7156" y="66330"/>
                  <a:pt x="7203" y="66342"/>
                  <a:pt x="7251" y="66366"/>
                </a:cubicBezTo>
                <a:cubicBezTo>
                  <a:pt x="7310" y="66390"/>
                  <a:pt x="7382" y="66402"/>
                  <a:pt x="7441" y="66437"/>
                </a:cubicBezTo>
                <a:cubicBezTo>
                  <a:pt x="8644" y="66866"/>
                  <a:pt x="9918" y="67080"/>
                  <a:pt x="11180" y="67342"/>
                </a:cubicBezTo>
                <a:cubicBezTo>
                  <a:pt x="11240" y="67354"/>
                  <a:pt x="11311" y="67378"/>
                  <a:pt x="11370" y="67390"/>
                </a:cubicBezTo>
                <a:cubicBezTo>
                  <a:pt x="11894" y="67497"/>
                  <a:pt x="12418" y="67616"/>
                  <a:pt x="12918" y="67759"/>
                </a:cubicBezTo>
                <a:cubicBezTo>
                  <a:pt x="13442" y="67926"/>
                  <a:pt x="13978" y="68104"/>
                  <a:pt x="14478" y="68331"/>
                </a:cubicBezTo>
                <a:cubicBezTo>
                  <a:pt x="14633" y="68390"/>
                  <a:pt x="14776" y="68450"/>
                  <a:pt x="14930" y="68521"/>
                </a:cubicBezTo>
                <a:lnTo>
                  <a:pt x="15109" y="68604"/>
                </a:lnTo>
                <a:cubicBezTo>
                  <a:pt x="15169" y="68640"/>
                  <a:pt x="15240" y="68664"/>
                  <a:pt x="15300" y="68700"/>
                </a:cubicBezTo>
                <a:cubicBezTo>
                  <a:pt x="16669" y="69378"/>
                  <a:pt x="17931" y="70295"/>
                  <a:pt x="19038" y="71343"/>
                </a:cubicBezTo>
                <a:lnTo>
                  <a:pt x="19229" y="71545"/>
                </a:lnTo>
                <a:cubicBezTo>
                  <a:pt x="19586" y="71902"/>
                  <a:pt x="19931" y="72271"/>
                  <a:pt x="20241" y="72652"/>
                </a:cubicBezTo>
                <a:cubicBezTo>
                  <a:pt x="20300" y="72712"/>
                  <a:pt x="20360" y="72795"/>
                  <a:pt x="20407" y="72855"/>
                </a:cubicBezTo>
                <a:cubicBezTo>
                  <a:pt x="20931" y="73522"/>
                  <a:pt x="21384" y="74236"/>
                  <a:pt x="21788" y="74974"/>
                </a:cubicBezTo>
                <a:cubicBezTo>
                  <a:pt x="22134" y="75629"/>
                  <a:pt x="22431" y="76296"/>
                  <a:pt x="22741" y="76986"/>
                </a:cubicBezTo>
                <a:cubicBezTo>
                  <a:pt x="22777" y="77046"/>
                  <a:pt x="22800" y="77117"/>
                  <a:pt x="22836" y="77177"/>
                </a:cubicBezTo>
                <a:cubicBezTo>
                  <a:pt x="22872" y="77284"/>
                  <a:pt x="22920" y="77367"/>
                  <a:pt x="22967" y="77474"/>
                </a:cubicBezTo>
                <a:cubicBezTo>
                  <a:pt x="23027" y="77629"/>
                  <a:pt x="23098" y="77760"/>
                  <a:pt x="23158" y="77903"/>
                </a:cubicBezTo>
                <a:cubicBezTo>
                  <a:pt x="23562" y="78760"/>
                  <a:pt x="24003" y="79594"/>
                  <a:pt x="24586" y="80320"/>
                </a:cubicBezTo>
                <a:cubicBezTo>
                  <a:pt x="24813" y="80606"/>
                  <a:pt x="25051" y="80856"/>
                  <a:pt x="25301" y="81094"/>
                </a:cubicBezTo>
                <a:lnTo>
                  <a:pt x="25301" y="1"/>
                </a:ln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 name="Google Shape;58;p6"/>
          <p:cNvSpPr/>
          <p:nvPr/>
        </p:nvSpPr>
        <p:spPr>
          <a:xfrm rot="5400000">
            <a:off x="10153638" y="4819665"/>
            <a:ext cx="969449" cy="3107252"/>
          </a:xfrm>
          <a:custGeom>
            <a:avLst/>
            <a:gdLst/>
            <a:ahLst/>
            <a:cxnLst/>
            <a:rect l="l" t="t" r="r" b="b"/>
            <a:pathLst>
              <a:path w="25301" h="81094" extrusionOk="0">
                <a:moveTo>
                  <a:pt x="10037" y="1"/>
                </a:moveTo>
                <a:cubicBezTo>
                  <a:pt x="9144" y="691"/>
                  <a:pt x="8275" y="1465"/>
                  <a:pt x="7453" y="2299"/>
                </a:cubicBezTo>
                <a:lnTo>
                  <a:pt x="7263" y="2501"/>
                </a:lnTo>
                <a:cubicBezTo>
                  <a:pt x="6977" y="2799"/>
                  <a:pt x="6703" y="3096"/>
                  <a:pt x="6417" y="3406"/>
                </a:cubicBezTo>
                <a:cubicBezTo>
                  <a:pt x="6370" y="3465"/>
                  <a:pt x="6310" y="3537"/>
                  <a:pt x="6251" y="3596"/>
                </a:cubicBezTo>
                <a:cubicBezTo>
                  <a:pt x="5191" y="4823"/>
                  <a:pt x="4274" y="6097"/>
                  <a:pt x="3524" y="7394"/>
                </a:cubicBezTo>
                <a:cubicBezTo>
                  <a:pt x="3453" y="7514"/>
                  <a:pt x="3393" y="7621"/>
                  <a:pt x="3334" y="7740"/>
                </a:cubicBezTo>
                <a:cubicBezTo>
                  <a:pt x="3310" y="7799"/>
                  <a:pt x="3262" y="7871"/>
                  <a:pt x="3227" y="7930"/>
                </a:cubicBezTo>
                <a:cubicBezTo>
                  <a:pt x="2846" y="8645"/>
                  <a:pt x="2536" y="9347"/>
                  <a:pt x="2274" y="10038"/>
                </a:cubicBezTo>
                <a:cubicBezTo>
                  <a:pt x="2036" y="10716"/>
                  <a:pt x="1834" y="11383"/>
                  <a:pt x="1679" y="12062"/>
                </a:cubicBezTo>
                <a:cubicBezTo>
                  <a:pt x="1667" y="12121"/>
                  <a:pt x="1655" y="12205"/>
                  <a:pt x="1643" y="12264"/>
                </a:cubicBezTo>
                <a:cubicBezTo>
                  <a:pt x="1345" y="13609"/>
                  <a:pt x="1226" y="15014"/>
                  <a:pt x="1250" y="16396"/>
                </a:cubicBezTo>
                <a:cubicBezTo>
                  <a:pt x="1238" y="16455"/>
                  <a:pt x="1250" y="16527"/>
                  <a:pt x="1250" y="16586"/>
                </a:cubicBezTo>
                <a:cubicBezTo>
                  <a:pt x="1298" y="17991"/>
                  <a:pt x="1488" y="19384"/>
                  <a:pt x="1857" y="20729"/>
                </a:cubicBezTo>
                <a:cubicBezTo>
                  <a:pt x="1857" y="20789"/>
                  <a:pt x="1893" y="20860"/>
                  <a:pt x="1905" y="20920"/>
                </a:cubicBezTo>
                <a:cubicBezTo>
                  <a:pt x="2250" y="22158"/>
                  <a:pt x="2727" y="23349"/>
                  <a:pt x="3322" y="24480"/>
                </a:cubicBezTo>
                <a:cubicBezTo>
                  <a:pt x="3381" y="24599"/>
                  <a:pt x="3441" y="24718"/>
                  <a:pt x="3512" y="24837"/>
                </a:cubicBezTo>
                <a:cubicBezTo>
                  <a:pt x="3548" y="24897"/>
                  <a:pt x="3584" y="24968"/>
                  <a:pt x="3631" y="25039"/>
                </a:cubicBezTo>
                <a:cubicBezTo>
                  <a:pt x="3667" y="25099"/>
                  <a:pt x="3703" y="25182"/>
                  <a:pt x="3750" y="25242"/>
                </a:cubicBezTo>
                <a:cubicBezTo>
                  <a:pt x="4060" y="25754"/>
                  <a:pt x="4405" y="26278"/>
                  <a:pt x="4774" y="26766"/>
                </a:cubicBezTo>
                <a:cubicBezTo>
                  <a:pt x="5453" y="27647"/>
                  <a:pt x="6203" y="28492"/>
                  <a:pt x="6906" y="29361"/>
                </a:cubicBezTo>
                <a:cubicBezTo>
                  <a:pt x="6965" y="29421"/>
                  <a:pt x="7025" y="29492"/>
                  <a:pt x="7072" y="29552"/>
                </a:cubicBezTo>
                <a:cubicBezTo>
                  <a:pt x="7144" y="29647"/>
                  <a:pt x="7203" y="29719"/>
                  <a:pt x="7263" y="29802"/>
                </a:cubicBezTo>
                <a:cubicBezTo>
                  <a:pt x="7334" y="29897"/>
                  <a:pt x="7394" y="29969"/>
                  <a:pt x="7453" y="30064"/>
                </a:cubicBezTo>
                <a:cubicBezTo>
                  <a:pt x="8275" y="31159"/>
                  <a:pt x="8965" y="32338"/>
                  <a:pt x="9204" y="33695"/>
                </a:cubicBezTo>
                <a:cubicBezTo>
                  <a:pt x="9215" y="33755"/>
                  <a:pt x="9215" y="33826"/>
                  <a:pt x="9227" y="33886"/>
                </a:cubicBezTo>
                <a:cubicBezTo>
                  <a:pt x="9442" y="35338"/>
                  <a:pt x="9120" y="36708"/>
                  <a:pt x="8513" y="38017"/>
                </a:cubicBezTo>
                <a:cubicBezTo>
                  <a:pt x="8489" y="38077"/>
                  <a:pt x="8453" y="38160"/>
                  <a:pt x="8430" y="38220"/>
                </a:cubicBezTo>
                <a:cubicBezTo>
                  <a:pt x="8156" y="38779"/>
                  <a:pt x="7834" y="39327"/>
                  <a:pt x="7453" y="39887"/>
                </a:cubicBezTo>
                <a:cubicBezTo>
                  <a:pt x="7394" y="39982"/>
                  <a:pt x="7322" y="40077"/>
                  <a:pt x="7263" y="40184"/>
                </a:cubicBezTo>
                <a:cubicBezTo>
                  <a:pt x="6739" y="40910"/>
                  <a:pt x="6191" y="41637"/>
                  <a:pt x="5608" y="42351"/>
                </a:cubicBezTo>
                <a:cubicBezTo>
                  <a:pt x="5548" y="42411"/>
                  <a:pt x="5489" y="42482"/>
                  <a:pt x="5453" y="42542"/>
                </a:cubicBezTo>
                <a:cubicBezTo>
                  <a:pt x="4774" y="43363"/>
                  <a:pt x="4108" y="44197"/>
                  <a:pt x="3512" y="45018"/>
                </a:cubicBezTo>
                <a:cubicBezTo>
                  <a:pt x="3500" y="45030"/>
                  <a:pt x="3500" y="45042"/>
                  <a:pt x="3489" y="45066"/>
                </a:cubicBezTo>
                <a:cubicBezTo>
                  <a:pt x="3429" y="45137"/>
                  <a:pt x="3381" y="45221"/>
                  <a:pt x="3322" y="45304"/>
                </a:cubicBezTo>
                <a:cubicBezTo>
                  <a:pt x="3012" y="45744"/>
                  <a:pt x="2715" y="46209"/>
                  <a:pt x="2429" y="46685"/>
                </a:cubicBezTo>
                <a:cubicBezTo>
                  <a:pt x="2393" y="46745"/>
                  <a:pt x="2357" y="46816"/>
                  <a:pt x="2322" y="46875"/>
                </a:cubicBezTo>
                <a:cubicBezTo>
                  <a:pt x="1584" y="48185"/>
                  <a:pt x="988" y="49566"/>
                  <a:pt x="595" y="51019"/>
                </a:cubicBezTo>
                <a:cubicBezTo>
                  <a:pt x="572" y="51078"/>
                  <a:pt x="548" y="51150"/>
                  <a:pt x="536" y="51209"/>
                </a:cubicBezTo>
                <a:cubicBezTo>
                  <a:pt x="179" y="52567"/>
                  <a:pt x="0" y="53948"/>
                  <a:pt x="36" y="55341"/>
                </a:cubicBezTo>
                <a:cubicBezTo>
                  <a:pt x="36" y="55400"/>
                  <a:pt x="36" y="55484"/>
                  <a:pt x="48" y="55543"/>
                </a:cubicBezTo>
                <a:cubicBezTo>
                  <a:pt x="60" y="55948"/>
                  <a:pt x="95" y="56341"/>
                  <a:pt x="131" y="56746"/>
                </a:cubicBezTo>
                <a:cubicBezTo>
                  <a:pt x="250" y="57746"/>
                  <a:pt x="512" y="58722"/>
                  <a:pt x="869" y="59675"/>
                </a:cubicBezTo>
                <a:cubicBezTo>
                  <a:pt x="893" y="59734"/>
                  <a:pt x="905" y="59818"/>
                  <a:pt x="941" y="59865"/>
                </a:cubicBezTo>
                <a:cubicBezTo>
                  <a:pt x="1488" y="61282"/>
                  <a:pt x="2310" y="62580"/>
                  <a:pt x="3322" y="63687"/>
                </a:cubicBezTo>
                <a:cubicBezTo>
                  <a:pt x="3381" y="63759"/>
                  <a:pt x="3453" y="63830"/>
                  <a:pt x="3512" y="63889"/>
                </a:cubicBezTo>
                <a:lnTo>
                  <a:pt x="3631" y="64009"/>
                </a:lnTo>
                <a:lnTo>
                  <a:pt x="3822" y="64199"/>
                </a:lnTo>
                <a:cubicBezTo>
                  <a:pt x="4774" y="65104"/>
                  <a:pt x="5882" y="65818"/>
                  <a:pt x="7096" y="66318"/>
                </a:cubicBezTo>
                <a:cubicBezTo>
                  <a:pt x="7156" y="66330"/>
                  <a:pt x="7203" y="66342"/>
                  <a:pt x="7251" y="66366"/>
                </a:cubicBezTo>
                <a:cubicBezTo>
                  <a:pt x="7310" y="66390"/>
                  <a:pt x="7382" y="66402"/>
                  <a:pt x="7441" y="66437"/>
                </a:cubicBezTo>
                <a:cubicBezTo>
                  <a:pt x="8644" y="66866"/>
                  <a:pt x="9918" y="67080"/>
                  <a:pt x="11180" y="67342"/>
                </a:cubicBezTo>
                <a:cubicBezTo>
                  <a:pt x="11240" y="67354"/>
                  <a:pt x="11311" y="67378"/>
                  <a:pt x="11370" y="67390"/>
                </a:cubicBezTo>
                <a:cubicBezTo>
                  <a:pt x="11894" y="67497"/>
                  <a:pt x="12418" y="67616"/>
                  <a:pt x="12918" y="67759"/>
                </a:cubicBezTo>
                <a:cubicBezTo>
                  <a:pt x="13442" y="67926"/>
                  <a:pt x="13978" y="68104"/>
                  <a:pt x="14478" y="68331"/>
                </a:cubicBezTo>
                <a:cubicBezTo>
                  <a:pt x="14633" y="68390"/>
                  <a:pt x="14776" y="68450"/>
                  <a:pt x="14930" y="68521"/>
                </a:cubicBezTo>
                <a:lnTo>
                  <a:pt x="15109" y="68604"/>
                </a:lnTo>
                <a:cubicBezTo>
                  <a:pt x="15169" y="68640"/>
                  <a:pt x="15240" y="68664"/>
                  <a:pt x="15300" y="68700"/>
                </a:cubicBezTo>
                <a:cubicBezTo>
                  <a:pt x="16669" y="69378"/>
                  <a:pt x="17931" y="70295"/>
                  <a:pt x="19038" y="71343"/>
                </a:cubicBezTo>
                <a:lnTo>
                  <a:pt x="19229" y="71545"/>
                </a:lnTo>
                <a:cubicBezTo>
                  <a:pt x="19586" y="71902"/>
                  <a:pt x="19931" y="72271"/>
                  <a:pt x="20241" y="72652"/>
                </a:cubicBezTo>
                <a:cubicBezTo>
                  <a:pt x="20300" y="72712"/>
                  <a:pt x="20360" y="72795"/>
                  <a:pt x="20407" y="72855"/>
                </a:cubicBezTo>
                <a:cubicBezTo>
                  <a:pt x="20931" y="73522"/>
                  <a:pt x="21384" y="74236"/>
                  <a:pt x="21788" y="74974"/>
                </a:cubicBezTo>
                <a:cubicBezTo>
                  <a:pt x="22134" y="75629"/>
                  <a:pt x="22431" y="76296"/>
                  <a:pt x="22741" y="76986"/>
                </a:cubicBezTo>
                <a:cubicBezTo>
                  <a:pt x="22777" y="77046"/>
                  <a:pt x="22800" y="77117"/>
                  <a:pt x="22836" y="77177"/>
                </a:cubicBezTo>
                <a:cubicBezTo>
                  <a:pt x="22872" y="77284"/>
                  <a:pt x="22920" y="77367"/>
                  <a:pt x="22967" y="77474"/>
                </a:cubicBezTo>
                <a:cubicBezTo>
                  <a:pt x="23027" y="77629"/>
                  <a:pt x="23098" y="77760"/>
                  <a:pt x="23158" y="77903"/>
                </a:cubicBezTo>
                <a:cubicBezTo>
                  <a:pt x="23562" y="78760"/>
                  <a:pt x="24003" y="79594"/>
                  <a:pt x="24586" y="80320"/>
                </a:cubicBezTo>
                <a:cubicBezTo>
                  <a:pt x="24813" y="80606"/>
                  <a:pt x="25051" y="80856"/>
                  <a:pt x="25301" y="81094"/>
                </a:cubicBezTo>
                <a:lnTo>
                  <a:pt x="25301" y="1"/>
                </a:ln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9828227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1188720"/>
            <a:ext cx="3108960" cy="2286000"/>
          </a:xfrm>
        </p:spPr>
        <p:txBody>
          <a:bodyPr anchor="b">
            <a:normAutofit/>
          </a:bodyPr>
          <a:lstStyle>
            <a:lvl1pPr>
              <a:defRPr sz="3400" b="0"/>
            </a:lvl1pPr>
          </a:lstStyle>
          <a:p>
            <a:r>
              <a:rPr/>
              <a:t>Click to edit Master title style</a:t>
            </a:r>
          </a:p>
        </p:txBody>
      </p:sp>
      <p:sp>
        <p:nvSpPr>
          <p:cNvPr id="4" name="Text Placeholder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480560" y="457200"/>
            <a:ext cx="6675120" cy="5943600"/>
          </a:xfrm>
          <a:solidFill>
            <a:schemeClr val="bg1">
              <a:lumMod val="95000"/>
            </a:schemeClr>
          </a:solidFill>
        </p:spPr>
        <p:txBody>
          <a:bodyPr>
            <a:normAutofit/>
          </a:bodyPr>
          <a:lstStyle>
            <a:lvl1pPr marL="0" indent="0" algn="ctr">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6" name="Footer Placeholder 5"/>
          <p:cNvSpPr>
            <a:spLocks noGrp="1"/>
          </p:cNvSpPr>
          <p:nvPr>
            <p:ph type="ftr" sz="quarter" idx="11"/>
          </p:nvPr>
        </p:nvSpPr>
        <p:spPr/>
        <p:txBody>
          <a:bodyPr/>
          <a:lstStyle/>
          <a:p>
            <a:endParaRPr>
              <a:solidFill>
                <a:prstClr val="black"/>
              </a:solidFill>
            </a:endParaRPr>
          </a:p>
        </p:txBody>
      </p:sp>
      <p:sp>
        <p:nvSpPr>
          <p:cNvPr id="5" name="Date Placeholder 4"/>
          <p:cNvSpPr>
            <a:spLocks noGrp="1"/>
          </p:cNvSpPr>
          <p:nvPr>
            <p:ph type="dt" sz="half" idx="10"/>
          </p:nvPr>
        </p:nvSpPr>
        <p:spPr/>
        <p:txBody>
          <a:bodyPr/>
          <a:lstStyle/>
          <a:p>
            <a:fld id="{9E583DDF-CA54-461A-A486-592D2374C532}" type="datetimeFigureOut">
              <a:rPr lang="en-US">
                <a:solidFill>
                  <a:prstClr val="black"/>
                </a:solidFill>
              </a:rPr>
              <a:pPr/>
              <a:t>9/11/2021</a:t>
            </a:fld>
            <a:endParaRPr>
              <a:solidFill>
                <a:prstClr val="black"/>
              </a:solidFill>
            </a:endParaRPr>
          </a:p>
        </p:txBody>
      </p:sp>
      <p:sp>
        <p:nvSpPr>
          <p:cNvPr id="7" name="Slide Number Placeholder 6"/>
          <p:cNvSpPr>
            <a:spLocks noGrp="1"/>
          </p:cNvSpPr>
          <p:nvPr>
            <p:ph type="sldNum" sz="quarter" idx="12"/>
          </p:nvPr>
        </p:nvSpPr>
        <p:spPr/>
        <p:txBody>
          <a:bodyPr/>
          <a:lstStyle/>
          <a:p>
            <a:fld id="{CA8D9AD5-F248-4919-864A-CFD76CC027D6}"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311698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Vertical Text Placeholder 2"/>
          <p:cNvSpPr>
            <a:spLocks noGrp="1"/>
          </p:cNvSpPr>
          <p:nvPr>
            <p:ph type="body" orient="vert" idx="1"/>
          </p:nvPr>
        </p:nvSpPr>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Footer Placeholder 4"/>
          <p:cNvSpPr>
            <a:spLocks noGrp="1"/>
          </p:cNvSpPr>
          <p:nvPr>
            <p:ph type="ftr" sz="quarter" idx="11"/>
          </p:nvPr>
        </p:nvSpPr>
        <p:spPr/>
        <p:txBody>
          <a:bodyPr/>
          <a:lstStyle/>
          <a:p>
            <a:endParaRPr>
              <a:solidFill>
                <a:prstClr val="black"/>
              </a:solidFill>
            </a:endParaRPr>
          </a:p>
        </p:txBody>
      </p:sp>
      <p:sp>
        <p:nvSpPr>
          <p:cNvPr id="4" name="Date Placeholder 3"/>
          <p:cNvSpPr>
            <a:spLocks noGrp="1"/>
          </p:cNvSpPr>
          <p:nvPr>
            <p:ph type="dt" sz="half" idx="10"/>
          </p:nvPr>
        </p:nvSpPr>
        <p:spPr/>
        <p:txBody>
          <a:bodyPr/>
          <a:lstStyle/>
          <a:p>
            <a:fld id="{9E583DDF-CA54-461A-A486-592D2374C532}" type="datetimeFigureOut">
              <a:rPr lang="en-US">
                <a:solidFill>
                  <a:prstClr val="black"/>
                </a:solidFill>
              </a:rPr>
              <a:pPr/>
              <a:t>9/11/2021</a:t>
            </a:fld>
            <a:endParaRPr>
              <a:solidFill>
                <a:prstClr val="black"/>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3269824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92666"/>
            <a:ext cx="2628900" cy="5579533"/>
          </a:xfrm>
        </p:spPr>
        <p:txBody>
          <a:bodyPr vert="eaVert"/>
          <a:lstStyle/>
          <a:p>
            <a:r>
              <a:rPr/>
              <a:t>Click to edit Master title style</a:t>
            </a:r>
          </a:p>
        </p:txBody>
      </p:sp>
      <p:sp>
        <p:nvSpPr>
          <p:cNvPr id="3" name="Vertical Text Placeholder 2"/>
          <p:cNvSpPr>
            <a:spLocks noGrp="1"/>
          </p:cNvSpPr>
          <p:nvPr>
            <p:ph type="body" orient="vert" idx="1"/>
          </p:nvPr>
        </p:nvSpPr>
        <p:spPr>
          <a:xfrm>
            <a:off x="838200" y="592666"/>
            <a:ext cx="7734300" cy="5579533"/>
          </a:xfrm>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Footer Placeholder 4"/>
          <p:cNvSpPr>
            <a:spLocks noGrp="1"/>
          </p:cNvSpPr>
          <p:nvPr>
            <p:ph type="ftr" sz="quarter" idx="11"/>
          </p:nvPr>
        </p:nvSpPr>
        <p:spPr/>
        <p:txBody>
          <a:bodyPr/>
          <a:lstStyle/>
          <a:p>
            <a:endParaRPr>
              <a:solidFill>
                <a:prstClr val="black"/>
              </a:solidFill>
            </a:endParaRPr>
          </a:p>
        </p:txBody>
      </p:sp>
      <p:sp>
        <p:nvSpPr>
          <p:cNvPr id="4" name="Date Placeholder 3"/>
          <p:cNvSpPr>
            <a:spLocks noGrp="1"/>
          </p:cNvSpPr>
          <p:nvPr>
            <p:ph type="dt" sz="half" idx="10"/>
          </p:nvPr>
        </p:nvSpPr>
        <p:spPr/>
        <p:txBody>
          <a:bodyPr/>
          <a:lstStyle/>
          <a:p>
            <a:fld id="{9E583DDF-CA54-461A-A486-592D2374C532}" type="datetimeFigureOut">
              <a:rPr lang="en-US">
                <a:solidFill>
                  <a:prstClr val="black"/>
                </a:solidFill>
              </a:rPr>
              <a:pPr/>
              <a:t>9/11/2021</a:t>
            </a:fld>
            <a:endParaRPr>
              <a:solidFill>
                <a:prstClr val="black"/>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1279748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8DD4268-9188-4AF8-8F02-A441F608DF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920162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4C33218-12E3-44C0-B2AA-808ED4ED0DD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800895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8B727A4-F9E6-426B-AFC1-2432C1B8B5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963721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D64B357-9EB7-4FC4-9941-268CF702247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529240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F974C0CA-890F-46DF-BD24-A091276EA35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825165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FBEF3F38-205A-4307-A6B4-AEDCF059B9E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186626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AC43F2C4-F807-4252-94AF-18C86C21918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16540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9"/>
        <p:cNvGrpSpPr/>
        <p:nvPr/>
      </p:nvGrpSpPr>
      <p:grpSpPr>
        <a:xfrm>
          <a:off x="0" y="0"/>
          <a:ext cx="0" cy="0"/>
          <a:chOff x="0" y="0"/>
          <a:chExt cx="0" cy="0"/>
        </a:xfrm>
      </p:grpSpPr>
      <p:sp>
        <p:nvSpPr>
          <p:cNvPr id="60" name="Google Shape;60;p7"/>
          <p:cNvSpPr txBox="1">
            <a:spLocks noGrp="1"/>
          </p:cNvSpPr>
          <p:nvPr>
            <p:ph type="subTitle" idx="1"/>
          </p:nvPr>
        </p:nvSpPr>
        <p:spPr>
          <a:xfrm>
            <a:off x="2148000" y="2084333"/>
            <a:ext cx="7896000" cy="336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b="1">
                <a:latin typeface="Quicksand"/>
                <a:ea typeface="Quicksand"/>
                <a:cs typeface="Quicksand"/>
                <a:sym typeface="Quicksand"/>
              </a:defRPr>
            </a:lvl2pPr>
            <a:lvl3pPr lvl="2" algn="ctr" rtl="0">
              <a:lnSpc>
                <a:spcPct val="100000"/>
              </a:lnSpc>
              <a:spcBef>
                <a:spcPts val="0"/>
              </a:spcBef>
              <a:spcAft>
                <a:spcPts val="0"/>
              </a:spcAft>
              <a:buNone/>
              <a:defRPr b="1">
                <a:latin typeface="Quicksand"/>
                <a:ea typeface="Quicksand"/>
                <a:cs typeface="Quicksand"/>
                <a:sym typeface="Quicksand"/>
              </a:defRPr>
            </a:lvl3pPr>
            <a:lvl4pPr lvl="3" algn="ctr" rtl="0">
              <a:lnSpc>
                <a:spcPct val="100000"/>
              </a:lnSpc>
              <a:spcBef>
                <a:spcPts val="0"/>
              </a:spcBef>
              <a:spcAft>
                <a:spcPts val="0"/>
              </a:spcAft>
              <a:buNone/>
              <a:defRPr b="1">
                <a:latin typeface="Quicksand"/>
                <a:ea typeface="Quicksand"/>
                <a:cs typeface="Quicksand"/>
                <a:sym typeface="Quicksand"/>
              </a:defRPr>
            </a:lvl4pPr>
            <a:lvl5pPr lvl="4" algn="ctr" rtl="0">
              <a:lnSpc>
                <a:spcPct val="100000"/>
              </a:lnSpc>
              <a:spcBef>
                <a:spcPts val="0"/>
              </a:spcBef>
              <a:spcAft>
                <a:spcPts val="0"/>
              </a:spcAft>
              <a:buNone/>
              <a:defRPr b="1">
                <a:latin typeface="Quicksand"/>
                <a:ea typeface="Quicksand"/>
                <a:cs typeface="Quicksand"/>
                <a:sym typeface="Quicksand"/>
              </a:defRPr>
            </a:lvl5pPr>
            <a:lvl6pPr lvl="5" algn="ctr" rtl="0">
              <a:lnSpc>
                <a:spcPct val="100000"/>
              </a:lnSpc>
              <a:spcBef>
                <a:spcPts val="0"/>
              </a:spcBef>
              <a:spcAft>
                <a:spcPts val="0"/>
              </a:spcAft>
              <a:buNone/>
              <a:defRPr b="1">
                <a:latin typeface="Quicksand"/>
                <a:ea typeface="Quicksand"/>
                <a:cs typeface="Quicksand"/>
                <a:sym typeface="Quicksand"/>
              </a:defRPr>
            </a:lvl6pPr>
            <a:lvl7pPr lvl="6" algn="ctr" rtl="0">
              <a:lnSpc>
                <a:spcPct val="100000"/>
              </a:lnSpc>
              <a:spcBef>
                <a:spcPts val="0"/>
              </a:spcBef>
              <a:spcAft>
                <a:spcPts val="0"/>
              </a:spcAft>
              <a:buNone/>
              <a:defRPr b="1">
                <a:latin typeface="Quicksand"/>
                <a:ea typeface="Quicksand"/>
                <a:cs typeface="Quicksand"/>
                <a:sym typeface="Quicksand"/>
              </a:defRPr>
            </a:lvl7pPr>
            <a:lvl8pPr lvl="7" algn="ctr" rtl="0">
              <a:lnSpc>
                <a:spcPct val="100000"/>
              </a:lnSpc>
              <a:spcBef>
                <a:spcPts val="0"/>
              </a:spcBef>
              <a:spcAft>
                <a:spcPts val="0"/>
              </a:spcAft>
              <a:buNone/>
              <a:defRPr b="1">
                <a:latin typeface="Quicksand"/>
                <a:ea typeface="Quicksand"/>
                <a:cs typeface="Quicksand"/>
                <a:sym typeface="Quicksand"/>
              </a:defRPr>
            </a:lvl8pPr>
            <a:lvl9pPr lvl="8" algn="ctr" rtl="0">
              <a:lnSpc>
                <a:spcPct val="100000"/>
              </a:lnSpc>
              <a:spcBef>
                <a:spcPts val="0"/>
              </a:spcBef>
              <a:spcAft>
                <a:spcPts val="0"/>
              </a:spcAft>
              <a:buNone/>
              <a:defRPr b="1">
                <a:latin typeface="Quicksand"/>
                <a:ea typeface="Quicksand"/>
                <a:cs typeface="Quicksand"/>
                <a:sym typeface="Quicksand"/>
              </a:defRPr>
            </a:lvl9pPr>
          </a:lstStyle>
          <a:p>
            <a:endParaRPr/>
          </a:p>
        </p:txBody>
      </p:sp>
      <p:sp>
        <p:nvSpPr>
          <p:cNvPr id="61" name="Google Shape;61;p7"/>
          <p:cNvSpPr txBox="1">
            <a:spLocks noGrp="1"/>
          </p:cNvSpPr>
          <p:nvPr>
            <p:ph type="title"/>
          </p:nvPr>
        </p:nvSpPr>
        <p:spPr>
          <a:xfrm>
            <a:off x="2629600" y="593367"/>
            <a:ext cx="6932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42033497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7361FC9-EA3C-4505-B969-142FDB97449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441892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58DAA63-C54A-4550-988E-CA9D006A9BD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353193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98A5DA9-0EAD-460F-9C04-097A5707C3D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705993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9E296B1-388F-4D40-8ED2-D9DC5A8B9F4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83500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2"/>
        <p:cNvGrpSpPr/>
        <p:nvPr/>
      </p:nvGrpSpPr>
      <p:grpSpPr>
        <a:xfrm>
          <a:off x="0" y="0"/>
          <a:ext cx="0" cy="0"/>
          <a:chOff x="0" y="0"/>
          <a:chExt cx="0" cy="0"/>
        </a:xfrm>
      </p:grpSpPr>
      <p:sp>
        <p:nvSpPr>
          <p:cNvPr id="63" name="Google Shape;6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2101323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4"/>
        <p:cNvGrpSpPr/>
        <p:nvPr/>
      </p:nvGrpSpPr>
      <p:grpSpPr>
        <a:xfrm>
          <a:off x="0" y="0"/>
          <a:ext cx="0" cy="0"/>
          <a:chOff x="0" y="0"/>
          <a:chExt cx="0" cy="0"/>
        </a:xfrm>
      </p:grpSpPr>
      <p:sp>
        <p:nvSpPr>
          <p:cNvPr id="65" name="Google Shape;65;p9"/>
          <p:cNvSpPr txBox="1">
            <a:spLocks noGrp="1"/>
          </p:cNvSpPr>
          <p:nvPr>
            <p:ph type="subTitle" idx="1"/>
          </p:nvPr>
        </p:nvSpPr>
        <p:spPr>
          <a:xfrm>
            <a:off x="2489200" y="3429000"/>
            <a:ext cx="5138400" cy="1879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66" name="Google Shape;66;p9"/>
          <p:cNvSpPr/>
          <p:nvPr/>
        </p:nvSpPr>
        <p:spPr>
          <a:xfrm>
            <a:off x="-499199" y="-933928"/>
            <a:ext cx="3731185" cy="4261323"/>
          </a:xfrm>
          <a:custGeom>
            <a:avLst/>
            <a:gdLst/>
            <a:ahLst/>
            <a:cxnLst/>
            <a:rect l="l" t="t" r="r" b="b"/>
            <a:pathLst>
              <a:path w="86893" h="99239" extrusionOk="0">
                <a:moveTo>
                  <a:pt x="0" y="0"/>
                </a:moveTo>
                <a:lnTo>
                  <a:pt x="0" y="98012"/>
                </a:lnTo>
                <a:cubicBezTo>
                  <a:pt x="84" y="98036"/>
                  <a:pt x="191" y="98072"/>
                  <a:pt x="298" y="98096"/>
                </a:cubicBezTo>
                <a:cubicBezTo>
                  <a:pt x="369" y="98132"/>
                  <a:pt x="441" y="98143"/>
                  <a:pt x="500" y="98155"/>
                </a:cubicBezTo>
                <a:cubicBezTo>
                  <a:pt x="667" y="98215"/>
                  <a:pt x="846" y="98263"/>
                  <a:pt x="1024" y="98310"/>
                </a:cubicBezTo>
                <a:cubicBezTo>
                  <a:pt x="2810" y="98798"/>
                  <a:pt x="4608" y="99096"/>
                  <a:pt x="6275" y="99203"/>
                </a:cubicBezTo>
                <a:cubicBezTo>
                  <a:pt x="6394" y="99203"/>
                  <a:pt x="6513" y="99215"/>
                  <a:pt x="6632" y="99215"/>
                </a:cubicBezTo>
                <a:cubicBezTo>
                  <a:pt x="7037" y="99239"/>
                  <a:pt x="7406" y="99239"/>
                  <a:pt x="7775" y="99239"/>
                </a:cubicBezTo>
                <a:cubicBezTo>
                  <a:pt x="9966" y="99239"/>
                  <a:pt x="12157" y="98870"/>
                  <a:pt x="14228" y="98167"/>
                </a:cubicBezTo>
                <a:cubicBezTo>
                  <a:pt x="14300" y="98143"/>
                  <a:pt x="14371" y="98132"/>
                  <a:pt x="14443" y="98096"/>
                </a:cubicBezTo>
                <a:lnTo>
                  <a:pt x="14585" y="98048"/>
                </a:lnTo>
                <a:cubicBezTo>
                  <a:pt x="14847" y="97965"/>
                  <a:pt x="15133" y="97858"/>
                  <a:pt x="15395" y="97739"/>
                </a:cubicBezTo>
                <a:cubicBezTo>
                  <a:pt x="16217" y="97417"/>
                  <a:pt x="17002" y="97036"/>
                  <a:pt x="17764" y="96608"/>
                </a:cubicBezTo>
                <a:cubicBezTo>
                  <a:pt x="18169" y="96405"/>
                  <a:pt x="18550" y="96143"/>
                  <a:pt x="18931" y="95905"/>
                </a:cubicBezTo>
                <a:cubicBezTo>
                  <a:pt x="20098" y="95155"/>
                  <a:pt x="21193" y="94262"/>
                  <a:pt x="22158" y="93262"/>
                </a:cubicBezTo>
                <a:cubicBezTo>
                  <a:pt x="22277" y="93131"/>
                  <a:pt x="22396" y="93012"/>
                  <a:pt x="22515" y="92869"/>
                </a:cubicBezTo>
                <a:cubicBezTo>
                  <a:pt x="23098" y="92250"/>
                  <a:pt x="23610" y="91583"/>
                  <a:pt x="24087" y="90869"/>
                </a:cubicBezTo>
                <a:cubicBezTo>
                  <a:pt x="24182" y="90750"/>
                  <a:pt x="24253" y="90631"/>
                  <a:pt x="24325" y="90512"/>
                </a:cubicBezTo>
                <a:cubicBezTo>
                  <a:pt x="24622" y="90035"/>
                  <a:pt x="24908" y="89535"/>
                  <a:pt x="25158" y="89035"/>
                </a:cubicBezTo>
                <a:cubicBezTo>
                  <a:pt x="26015" y="87321"/>
                  <a:pt x="26551" y="85523"/>
                  <a:pt x="26873" y="83677"/>
                </a:cubicBezTo>
                <a:lnTo>
                  <a:pt x="26873" y="83665"/>
                </a:lnTo>
                <a:cubicBezTo>
                  <a:pt x="26908" y="83546"/>
                  <a:pt x="26920" y="83427"/>
                  <a:pt x="26932" y="83308"/>
                </a:cubicBezTo>
                <a:cubicBezTo>
                  <a:pt x="26944" y="83165"/>
                  <a:pt x="26980" y="83034"/>
                  <a:pt x="26992" y="82903"/>
                </a:cubicBezTo>
                <a:cubicBezTo>
                  <a:pt x="27325" y="80784"/>
                  <a:pt x="27408" y="78629"/>
                  <a:pt x="27408" y="76438"/>
                </a:cubicBezTo>
                <a:lnTo>
                  <a:pt x="27408" y="76081"/>
                </a:lnTo>
                <a:cubicBezTo>
                  <a:pt x="27408" y="73902"/>
                  <a:pt x="27349" y="71700"/>
                  <a:pt x="27361" y="69533"/>
                </a:cubicBezTo>
                <a:lnTo>
                  <a:pt x="27361" y="69223"/>
                </a:lnTo>
                <a:lnTo>
                  <a:pt x="27361" y="68866"/>
                </a:lnTo>
                <a:cubicBezTo>
                  <a:pt x="27420" y="66604"/>
                  <a:pt x="27658" y="64235"/>
                  <a:pt x="28182" y="62008"/>
                </a:cubicBezTo>
                <a:lnTo>
                  <a:pt x="28278" y="61651"/>
                </a:lnTo>
                <a:cubicBezTo>
                  <a:pt x="28694" y="59996"/>
                  <a:pt x="29266" y="58400"/>
                  <a:pt x="30040" y="56960"/>
                </a:cubicBezTo>
                <a:cubicBezTo>
                  <a:pt x="30159" y="56757"/>
                  <a:pt x="30266" y="56531"/>
                  <a:pt x="30397" y="56317"/>
                </a:cubicBezTo>
                <a:cubicBezTo>
                  <a:pt x="30718" y="55805"/>
                  <a:pt x="31076" y="55293"/>
                  <a:pt x="31457" y="54805"/>
                </a:cubicBezTo>
                <a:cubicBezTo>
                  <a:pt x="31552" y="54686"/>
                  <a:pt x="31647" y="54567"/>
                  <a:pt x="31754" y="54448"/>
                </a:cubicBezTo>
                <a:cubicBezTo>
                  <a:pt x="32183" y="53936"/>
                  <a:pt x="32659" y="53483"/>
                  <a:pt x="33171" y="53043"/>
                </a:cubicBezTo>
                <a:lnTo>
                  <a:pt x="33397" y="52864"/>
                </a:lnTo>
                <a:cubicBezTo>
                  <a:pt x="33766" y="52566"/>
                  <a:pt x="34147" y="52293"/>
                  <a:pt x="34564" y="52031"/>
                </a:cubicBezTo>
                <a:cubicBezTo>
                  <a:pt x="35267" y="51602"/>
                  <a:pt x="35993" y="51245"/>
                  <a:pt x="36743" y="50983"/>
                </a:cubicBezTo>
                <a:cubicBezTo>
                  <a:pt x="36802" y="50947"/>
                  <a:pt x="36874" y="50923"/>
                  <a:pt x="36933" y="50900"/>
                </a:cubicBezTo>
                <a:cubicBezTo>
                  <a:pt x="37279" y="50780"/>
                  <a:pt x="37624" y="50685"/>
                  <a:pt x="37981" y="50590"/>
                </a:cubicBezTo>
                <a:lnTo>
                  <a:pt x="38338" y="50507"/>
                </a:lnTo>
                <a:cubicBezTo>
                  <a:pt x="39599" y="50206"/>
                  <a:pt x="40908" y="50083"/>
                  <a:pt x="42247" y="50083"/>
                </a:cubicBezTo>
                <a:cubicBezTo>
                  <a:pt x="43450" y="50083"/>
                  <a:pt x="44676" y="50182"/>
                  <a:pt x="45911" y="50340"/>
                </a:cubicBezTo>
                <a:lnTo>
                  <a:pt x="46268" y="50388"/>
                </a:lnTo>
                <a:cubicBezTo>
                  <a:pt x="48792" y="50745"/>
                  <a:pt x="51352" y="51304"/>
                  <a:pt x="53840" y="51793"/>
                </a:cubicBezTo>
                <a:cubicBezTo>
                  <a:pt x="53959" y="51828"/>
                  <a:pt x="54078" y="51840"/>
                  <a:pt x="54197" y="51876"/>
                </a:cubicBezTo>
                <a:lnTo>
                  <a:pt x="54912" y="52007"/>
                </a:lnTo>
                <a:cubicBezTo>
                  <a:pt x="57162" y="52412"/>
                  <a:pt x="59472" y="52674"/>
                  <a:pt x="61770" y="52733"/>
                </a:cubicBezTo>
                <a:lnTo>
                  <a:pt x="62127" y="52733"/>
                </a:lnTo>
                <a:cubicBezTo>
                  <a:pt x="62378" y="52738"/>
                  <a:pt x="62629" y="52740"/>
                  <a:pt x="62880" y="52740"/>
                </a:cubicBezTo>
                <a:cubicBezTo>
                  <a:pt x="65186" y="52740"/>
                  <a:pt x="67478" y="52539"/>
                  <a:pt x="69711" y="52066"/>
                </a:cubicBezTo>
                <a:cubicBezTo>
                  <a:pt x="69830" y="52054"/>
                  <a:pt x="69949" y="52019"/>
                  <a:pt x="70069" y="51995"/>
                </a:cubicBezTo>
                <a:cubicBezTo>
                  <a:pt x="71521" y="51673"/>
                  <a:pt x="72938" y="51245"/>
                  <a:pt x="74319" y="50685"/>
                </a:cubicBezTo>
                <a:lnTo>
                  <a:pt x="74545" y="50590"/>
                </a:lnTo>
                <a:cubicBezTo>
                  <a:pt x="75438" y="50221"/>
                  <a:pt x="76295" y="49804"/>
                  <a:pt x="77129" y="49316"/>
                </a:cubicBezTo>
                <a:cubicBezTo>
                  <a:pt x="77308" y="49221"/>
                  <a:pt x="77474" y="49102"/>
                  <a:pt x="77653" y="48995"/>
                </a:cubicBezTo>
                <a:lnTo>
                  <a:pt x="78010" y="48768"/>
                </a:lnTo>
                <a:cubicBezTo>
                  <a:pt x="78558" y="48411"/>
                  <a:pt x="79093" y="48030"/>
                  <a:pt x="79617" y="47613"/>
                </a:cubicBezTo>
                <a:cubicBezTo>
                  <a:pt x="79772" y="47494"/>
                  <a:pt x="79903" y="47375"/>
                  <a:pt x="80046" y="47256"/>
                </a:cubicBezTo>
                <a:cubicBezTo>
                  <a:pt x="80213" y="47125"/>
                  <a:pt x="80367" y="47006"/>
                  <a:pt x="80510" y="46851"/>
                </a:cubicBezTo>
                <a:cubicBezTo>
                  <a:pt x="80570" y="46816"/>
                  <a:pt x="80617" y="46768"/>
                  <a:pt x="80665" y="46720"/>
                </a:cubicBezTo>
                <a:cubicBezTo>
                  <a:pt x="82606" y="44935"/>
                  <a:pt x="84201" y="42756"/>
                  <a:pt x="85285" y="40398"/>
                </a:cubicBezTo>
                <a:cubicBezTo>
                  <a:pt x="85344" y="40279"/>
                  <a:pt x="85404" y="40160"/>
                  <a:pt x="85451" y="40041"/>
                </a:cubicBezTo>
                <a:cubicBezTo>
                  <a:pt x="85511" y="39934"/>
                  <a:pt x="85559" y="39815"/>
                  <a:pt x="85606" y="39696"/>
                </a:cubicBezTo>
                <a:cubicBezTo>
                  <a:pt x="85725" y="39386"/>
                  <a:pt x="85856" y="39053"/>
                  <a:pt x="85963" y="38743"/>
                </a:cubicBezTo>
                <a:cubicBezTo>
                  <a:pt x="86582" y="36922"/>
                  <a:pt x="86892" y="35052"/>
                  <a:pt x="86833" y="33159"/>
                </a:cubicBezTo>
                <a:cubicBezTo>
                  <a:pt x="86833" y="33040"/>
                  <a:pt x="86821" y="32921"/>
                  <a:pt x="86821" y="32802"/>
                </a:cubicBezTo>
                <a:cubicBezTo>
                  <a:pt x="86773" y="31909"/>
                  <a:pt x="86642" y="31052"/>
                  <a:pt x="86416" y="30171"/>
                </a:cubicBezTo>
                <a:cubicBezTo>
                  <a:pt x="86285" y="29671"/>
                  <a:pt x="86118" y="29159"/>
                  <a:pt x="85940" y="28671"/>
                </a:cubicBezTo>
                <a:cubicBezTo>
                  <a:pt x="85844" y="28373"/>
                  <a:pt x="85725" y="28075"/>
                  <a:pt x="85582" y="27790"/>
                </a:cubicBezTo>
                <a:cubicBezTo>
                  <a:pt x="85320" y="27147"/>
                  <a:pt x="84987" y="26539"/>
                  <a:pt x="84654" y="25944"/>
                </a:cubicBezTo>
                <a:lnTo>
                  <a:pt x="84427" y="25587"/>
                </a:lnTo>
                <a:cubicBezTo>
                  <a:pt x="82868" y="23039"/>
                  <a:pt x="80701" y="20824"/>
                  <a:pt x="78427" y="18729"/>
                </a:cubicBezTo>
                <a:cubicBezTo>
                  <a:pt x="78296" y="18610"/>
                  <a:pt x="78177" y="18491"/>
                  <a:pt x="78046" y="18372"/>
                </a:cubicBezTo>
                <a:lnTo>
                  <a:pt x="78010" y="18336"/>
                </a:lnTo>
                <a:cubicBezTo>
                  <a:pt x="77891" y="18241"/>
                  <a:pt x="77772" y="18134"/>
                  <a:pt x="77653" y="18015"/>
                </a:cubicBezTo>
                <a:cubicBezTo>
                  <a:pt x="77117" y="17526"/>
                  <a:pt x="76581" y="17050"/>
                  <a:pt x="76045" y="16574"/>
                </a:cubicBezTo>
                <a:cubicBezTo>
                  <a:pt x="75986" y="16526"/>
                  <a:pt x="75938" y="16479"/>
                  <a:pt x="75903" y="16431"/>
                </a:cubicBezTo>
                <a:cubicBezTo>
                  <a:pt x="75629" y="16193"/>
                  <a:pt x="75367" y="15955"/>
                  <a:pt x="75105" y="15717"/>
                </a:cubicBezTo>
                <a:cubicBezTo>
                  <a:pt x="73914" y="14645"/>
                  <a:pt x="72712" y="13514"/>
                  <a:pt x="71593" y="12311"/>
                </a:cubicBezTo>
                <a:cubicBezTo>
                  <a:pt x="71557" y="12264"/>
                  <a:pt x="71509" y="12228"/>
                  <a:pt x="71473" y="12181"/>
                </a:cubicBezTo>
                <a:cubicBezTo>
                  <a:pt x="71271" y="11966"/>
                  <a:pt x="71081" y="11728"/>
                  <a:pt x="70866" y="11514"/>
                </a:cubicBezTo>
                <a:lnTo>
                  <a:pt x="70557" y="11157"/>
                </a:lnTo>
                <a:cubicBezTo>
                  <a:pt x="70390" y="10978"/>
                  <a:pt x="70223" y="10776"/>
                  <a:pt x="70080" y="10585"/>
                </a:cubicBezTo>
                <a:cubicBezTo>
                  <a:pt x="69961" y="10418"/>
                  <a:pt x="69830" y="10276"/>
                  <a:pt x="69723" y="10121"/>
                </a:cubicBezTo>
                <a:cubicBezTo>
                  <a:pt x="68294" y="8323"/>
                  <a:pt x="67116" y="6370"/>
                  <a:pt x="66437" y="4287"/>
                </a:cubicBezTo>
                <a:cubicBezTo>
                  <a:pt x="66389" y="4168"/>
                  <a:pt x="66342" y="4049"/>
                  <a:pt x="66318" y="3929"/>
                </a:cubicBezTo>
                <a:cubicBezTo>
                  <a:pt x="65961" y="2763"/>
                  <a:pt x="65747" y="1524"/>
                  <a:pt x="65735" y="262"/>
                </a:cubicBezTo>
                <a:lnTo>
                  <a:pt x="65735" y="0"/>
                </a:ln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 name="Google Shape;67;p9"/>
          <p:cNvSpPr/>
          <p:nvPr/>
        </p:nvSpPr>
        <p:spPr>
          <a:xfrm>
            <a:off x="7924802" y="724967"/>
            <a:ext cx="4267244" cy="6133035"/>
          </a:xfrm>
          <a:custGeom>
            <a:avLst/>
            <a:gdLst/>
            <a:ahLst/>
            <a:cxnLst/>
            <a:rect l="l" t="t" r="r" b="b"/>
            <a:pathLst>
              <a:path w="73832" h="142828" extrusionOk="0">
                <a:moveTo>
                  <a:pt x="73831" y="0"/>
                </a:moveTo>
                <a:cubicBezTo>
                  <a:pt x="73617" y="215"/>
                  <a:pt x="73427" y="441"/>
                  <a:pt x="73212" y="774"/>
                </a:cubicBezTo>
                <a:cubicBezTo>
                  <a:pt x="72998" y="1036"/>
                  <a:pt x="72796" y="1310"/>
                  <a:pt x="72593" y="1596"/>
                </a:cubicBezTo>
                <a:cubicBezTo>
                  <a:pt x="72510" y="1715"/>
                  <a:pt x="72415" y="1834"/>
                  <a:pt x="72343" y="1953"/>
                </a:cubicBezTo>
                <a:cubicBezTo>
                  <a:pt x="70974" y="4013"/>
                  <a:pt x="70129" y="6382"/>
                  <a:pt x="69379" y="8811"/>
                </a:cubicBezTo>
                <a:cubicBezTo>
                  <a:pt x="69343" y="8930"/>
                  <a:pt x="69307" y="9049"/>
                  <a:pt x="69259" y="9168"/>
                </a:cubicBezTo>
                <a:cubicBezTo>
                  <a:pt x="68581" y="11478"/>
                  <a:pt x="67950" y="13824"/>
                  <a:pt x="67057" y="16026"/>
                </a:cubicBezTo>
                <a:cubicBezTo>
                  <a:pt x="67021" y="16145"/>
                  <a:pt x="66962" y="16264"/>
                  <a:pt x="66914" y="16383"/>
                </a:cubicBezTo>
                <a:cubicBezTo>
                  <a:pt x="66747" y="16753"/>
                  <a:pt x="66581" y="17134"/>
                  <a:pt x="66402" y="17503"/>
                </a:cubicBezTo>
                <a:cubicBezTo>
                  <a:pt x="66283" y="17729"/>
                  <a:pt x="66188" y="17967"/>
                  <a:pt x="66045" y="18181"/>
                </a:cubicBezTo>
                <a:cubicBezTo>
                  <a:pt x="65628" y="18943"/>
                  <a:pt x="65176" y="19670"/>
                  <a:pt x="64640" y="20372"/>
                </a:cubicBezTo>
                <a:cubicBezTo>
                  <a:pt x="63771" y="21479"/>
                  <a:pt x="62794" y="22408"/>
                  <a:pt x="61723" y="23230"/>
                </a:cubicBezTo>
                <a:lnTo>
                  <a:pt x="61223" y="23587"/>
                </a:lnTo>
                <a:cubicBezTo>
                  <a:pt x="60365" y="24230"/>
                  <a:pt x="59425" y="24777"/>
                  <a:pt x="58460" y="25289"/>
                </a:cubicBezTo>
                <a:cubicBezTo>
                  <a:pt x="58341" y="25361"/>
                  <a:pt x="58222" y="25420"/>
                  <a:pt x="58103" y="25480"/>
                </a:cubicBezTo>
                <a:cubicBezTo>
                  <a:pt x="55722" y="26694"/>
                  <a:pt x="53115" y="27647"/>
                  <a:pt x="50531" y="28635"/>
                </a:cubicBezTo>
                <a:lnTo>
                  <a:pt x="50174" y="28766"/>
                </a:lnTo>
                <a:cubicBezTo>
                  <a:pt x="48805" y="29302"/>
                  <a:pt x="47435" y="29849"/>
                  <a:pt x="46102" y="30468"/>
                </a:cubicBezTo>
                <a:cubicBezTo>
                  <a:pt x="45852" y="30588"/>
                  <a:pt x="45602" y="30707"/>
                  <a:pt x="45364" y="30826"/>
                </a:cubicBezTo>
                <a:cubicBezTo>
                  <a:pt x="44733" y="31123"/>
                  <a:pt x="44113" y="31457"/>
                  <a:pt x="43518" y="31802"/>
                </a:cubicBezTo>
                <a:cubicBezTo>
                  <a:pt x="43209" y="31981"/>
                  <a:pt x="42887" y="32171"/>
                  <a:pt x="42589" y="32373"/>
                </a:cubicBezTo>
                <a:cubicBezTo>
                  <a:pt x="42470" y="32445"/>
                  <a:pt x="42351" y="32516"/>
                  <a:pt x="42232" y="32612"/>
                </a:cubicBezTo>
                <a:cubicBezTo>
                  <a:pt x="40149" y="34017"/>
                  <a:pt x="38279" y="35731"/>
                  <a:pt x="36696" y="37684"/>
                </a:cubicBezTo>
                <a:cubicBezTo>
                  <a:pt x="36613" y="37803"/>
                  <a:pt x="36505" y="37922"/>
                  <a:pt x="36422" y="38041"/>
                </a:cubicBezTo>
                <a:cubicBezTo>
                  <a:pt x="35791" y="38839"/>
                  <a:pt x="35196" y="39696"/>
                  <a:pt x="34660" y="40565"/>
                </a:cubicBezTo>
                <a:cubicBezTo>
                  <a:pt x="34541" y="40767"/>
                  <a:pt x="34422" y="40970"/>
                  <a:pt x="34303" y="41184"/>
                </a:cubicBezTo>
                <a:cubicBezTo>
                  <a:pt x="33624" y="42351"/>
                  <a:pt x="33041" y="43601"/>
                  <a:pt x="32552" y="44887"/>
                </a:cubicBezTo>
                <a:cubicBezTo>
                  <a:pt x="32493" y="45006"/>
                  <a:pt x="32445" y="45125"/>
                  <a:pt x="32410" y="45244"/>
                </a:cubicBezTo>
                <a:cubicBezTo>
                  <a:pt x="31743" y="47078"/>
                  <a:pt x="31279" y="48995"/>
                  <a:pt x="31064" y="50923"/>
                </a:cubicBezTo>
                <a:cubicBezTo>
                  <a:pt x="31017" y="51328"/>
                  <a:pt x="30969" y="51721"/>
                  <a:pt x="30957" y="52102"/>
                </a:cubicBezTo>
                <a:cubicBezTo>
                  <a:pt x="30945" y="52221"/>
                  <a:pt x="30945" y="52340"/>
                  <a:pt x="30945" y="52459"/>
                </a:cubicBezTo>
                <a:cubicBezTo>
                  <a:pt x="30802" y="54733"/>
                  <a:pt x="30969" y="57031"/>
                  <a:pt x="31219" y="59317"/>
                </a:cubicBezTo>
                <a:lnTo>
                  <a:pt x="31267" y="59674"/>
                </a:lnTo>
                <a:cubicBezTo>
                  <a:pt x="31540" y="61972"/>
                  <a:pt x="31921" y="64258"/>
                  <a:pt x="32255" y="66544"/>
                </a:cubicBezTo>
                <a:cubicBezTo>
                  <a:pt x="32279" y="66663"/>
                  <a:pt x="32291" y="66782"/>
                  <a:pt x="32314" y="66902"/>
                </a:cubicBezTo>
                <a:cubicBezTo>
                  <a:pt x="32636" y="69188"/>
                  <a:pt x="32922" y="71485"/>
                  <a:pt x="32969" y="73760"/>
                </a:cubicBezTo>
                <a:lnTo>
                  <a:pt x="32969" y="74117"/>
                </a:lnTo>
                <a:cubicBezTo>
                  <a:pt x="32993" y="76141"/>
                  <a:pt x="32850" y="78177"/>
                  <a:pt x="32398" y="80189"/>
                </a:cubicBezTo>
                <a:cubicBezTo>
                  <a:pt x="32338" y="80439"/>
                  <a:pt x="32267" y="80713"/>
                  <a:pt x="32207" y="80963"/>
                </a:cubicBezTo>
                <a:lnTo>
                  <a:pt x="32112" y="81320"/>
                </a:lnTo>
                <a:cubicBezTo>
                  <a:pt x="31445" y="83785"/>
                  <a:pt x="30362" y="86047"/>
                  <a:pt x="29016" y="88178"/>
                </a:cubicBezTo>
                <a:cubicBezTo>
                  <a:pt x="28957" y="88297"/>
                  <a:pt x="28873" y="88416"/>
                  <a:pt x="28790" y="88535"/>
                </a:cubicBezTo>
                <a:cubicBezTo>
                  <a:pt x="28159" y="89535"/>
                  <a:pt x="27445" y="90500"/>
                  <a:pt x="26695" y="91440"/>
                </a:cubicBezTo>
                <a:cubicBezTo>
                  <a:pt x="26576" y="91583"/>
                  <a:pt x="26468" y="91738"/>
                  <a:pt x="26337" y="91881"/>
                </a:cubicBezTo>
                <a:cubicBezTo>
                  <a:pt x="25373" y="93095"/>
                  <a:pt x="24325" y="94250"/>
                  <a:pt x="23242" y="95393"/>
                </a:cubicBezTo>
                <a:cubicBezTo>
                  <a:pt x="23123" y="95512"/>
                  <a:pt x="23004" y="95631"/>
                  <a:pt x="22897" y="95750"/>
                </a:cubicBezTo>
                <a:cubicBezTo>
                  <a:pt x="21563" y="97155"/>
                  <a:pt x="20182" y="98513"/>
                  <a:pt x="18765" y="99858"/>
                </a:cubicBezTo>
                <a:cubicBezTo>
                  <a:pt x="18646" y="99965"/>
                  <a:pt x="18527" y="100084"/>
                  <a:pt x="18408" y="100203"/>
                </a:cubicBezTo>
                <a:cubicBezTo>
                  <a:pt x="17586" y="101013"/>
                  <a:pt x="16741" y="101811"/>
                  <a:pt x="15919" y="102620"/>
                </a:cubicBezTo>
                <a:cubicBezTo>
                  <a:pt x="15788" y="102739"/>
                  <a:pt x="15669" y="102858"/>
                  <a:pt x="15550" y="102977"/>
                </a:cubicBezTo>
                <a:cubicBezTo>
                  <a:pt x="14241" y="104251"/>
                  <a:pt x="12943" y="105549"/>
                  <a:pt x="11740" y="106871"/>
                </a:cubicBezTo>
                <a:cubicBezTo>
                  <a:pt x="11431" y="107204"/>
                  <a:pt x="11109" y="107561"/>
                  <a:pt x="10812" y="107895"/>
                </a:cubicBezTo>
                <a:cubicBezTo>
                  <a:pt x="10693" y="108038"/>
                  <a:pt x="10574" y="108180"/>
                  <a:pt x="10454" y="108311"/>
                </a:cubicBezTo>
                <a:cubicBezTo>
                  <a:pt x="10038" y="108811"/>
                  <a:pt x="9621" y="109312"/>
                  <a:pt x="9228" y="109823"/>
                </a:cubicBezTo>
                <a:cubicBezTo>
                  <a:pt x="9121" y="109943"/>
                  <a:pt x="9026" y="110062"/>
                  <a:pt x="8942" y="110181"/>
                </a:cubicBezTo>
                <a:cubicBezTo>
                  <a:pt x="7240" y="112336"/>
                  <a:pt x="5716" y="114622"/>
                  <a:pt x="4430" y="117039"/>
                </a:cubicBezTo>
                <a:cubicBezTo>
                  <a:pt x="4358" y="117158"/>
                  <a:pt x="4299" y="117277"/>
                  <a:pt x="4239" y="117396"/>
                </a:cubicBezTo>
                <a:cubicBezTo>
                  <a:pt x="3751" y="118336"/>
                  <a:pt x="3299" y="119289"/>
                  <a:pt x="2882" y="120253"/>
                </a:cubicBezTo>
                <a:cubicBezTo>
                  <a:pt x="2763" y="120539"/>
                  <a:pt x="2644" y="120837"/>
                  <a:pt x="2525" y="121111"/>
                </a:cubicBezTo>
                <a:cubicBezTo>
                  <a:pt x="2120" y="122146"/>
                  <a:pt x="1751" y="123194"/>
                  <a:pt x="1441" y="124254"/>
                </a:cubicBezTo>
                <a:cubicBezTo>
                  <a:pt x="1394" y="124373"/>
                  <a:pt x="1370" y="124492"/>
                  <a:pt x="1334" y="124611"/>
                </a:cubicBezTo>
                <a:cubicBezTo>
                  <a:pt x="858" y="126290"/>
                  <a:pt x="513" y="128004"/>
                  <a:pt x="310" y="129766"/>
                </a:cubicBezTo>
                <a:cubicBezTo>
                  <a:pt x="251" y="130326"/>
                  <a:pt x="191" y="130909"/>
                  <a:pt x="156" y="131457"/>
                </a:cubicBezTo>
                <a:cubicBezTo>
                  <a:pt x="144" y="131576"/>
                  <a:pt x="144" y="131695"/>
                  <a:pt x="144" y="131814"/>
                </a:cubicBezTo>
                <a:cubicBezTo>
                  <a:pt x="1" y="134303"/>
                  <a:pt x="132" y="136577"/>
                  <a:pt x="537" y="138672"/>
                </a:cubicBezTo>
                <a:cubicBezTo>
                  <a:pt x="548" y="138791"/>
                  <a:pt x="560" y="138910"/>
                  <a:pt x="596" y="139029"/>
                </a:cubicBezTo>
                <a:cubicBezTo>
                  <a:pt x="858" y="140387"/>
                  <a:pt x="1227" y="141637"/>
                  <a:pt x="1703" y="142828"/>
                </a:cubicBezTo>
                <a:lnTo>
                  <a:pt x="73831" y="142828"/>
                </a:lnTo>
                <a:lnTo>
                  <a:pt x="73831" y="0"/>
                </a:ln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 name="Google Shape;68;p9"/>
          <p:cNvSpPr txBox="1">
            <a:spLocks noGrp="1"/>
          </p:cNvSpPr>
          <p:nvPr>
            <p:ph type="title"/>
          </p:nvPr>
        </p:nvSpPr>
        <p:spPr>
          <a:xfrm>
            <a:off x="2489200" y="1355200"/>
            <a:ext cx="4038800" cy="125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9" name="Google Shape;69;p9"/>
          <p:cNvSpPr txBox="1">
            <a:spLocks noGrp="1"/>
          </p:cNvSpPr>
          <p:nvPr>
            <p:ph type="title" idx="2" hasCustomPrompt="1"/>
          </p:nvPr>
        </p:nvSpPr>
        <p:spPr>
          <a:xfrm>
            <a:off x="960000" y="1710967"/>
            <a:ext cx="1250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4800">
                <a:solidFill>
                  <a:schemeClr val="accent5"/>
                </a:solidFill>
              </a:defRPr>
            </a:lvl1pPr>
            <a:lvl2pPr lvl="1" algn="ctr" rtl="0">
              <a:spcBef>
                <a:spcPts val="0"/>
              </a:spcBef>
              <a:spcAft>
                <a:spcPts val="0"/>
              </a:spcAft>
              <a:buClr>
                <a:schemeClr val="accent5"/>
              </a:buClr>
              <a:buSzPts val="3600"/>
              <a:buNone/>
              <a:defRPr sz="4800">
                <a:solidFill>
                  <a:schemeClr val="accent5"/>
                </a:solidFill>
              </a:defRPr>
            </a:lvl2pPr>
            <a:lvl3pPr lvl="2" algn="ctr" rtl="0">
              <a:spcBef>
                <a:spcPts val="0"/>
              </a:spcBef>
              <a:spcAft>
                <a:spcPts val="0"/>
              </a:spcAft>
              <a:buClr>
                <a:schemeClr val="accent5"/>
              </a:buClr>
              <a:buSzPts val="3600"/>
              <a:buNone/>
              <a:defRPr sz="4800">
                <a:solidFill>
                  <a:schemeClr val="accent5"/>
                </a:solidFill>
              </a:defRPr>
            </a:lvl3pPr>
            <a:lvl4pPr lvl="3" algn="ctr" rtl="0">
              <a:spcBef>
                <a:spcPts val="0"/>
              </a:spcBef>
              <a:spcAft>
                <a:spcPts val="0"/>
              </a:spcAft>
              <a:buClr>
                <a:schemeClr val="accent5"/>
              </a:buClr>
              <a:buSzPts val="3600"/>
              <a:buNone/>
              <a:defRPr sz="4800">
                <a:solidFill>
                  <a:schemeClr val="accent5"/>
                </a:solidFill>
              </a:defRPr>
            </a:lvl4pPr>
            <a:lvl5pPr lvl="4" algn="ctr" rtl="0">
              <a:spcBef>
                <a:spcPts val="0"/>
              </a:spcBef>
              <a:spcAft>
                <a:spcPts val="0"/>
              </a:spcAft>
              <a:buClr>
                <a:schemeClr val="accent5"/>
              </a:buClr>
              <a:buSzPts val="3600"/>
              <a:buNone/>
              <a:defRPr sz="4800">
                <a:solidFill>
                  <a:schemeClr val="accent5"/>
                </a:solidFill>
              </a:defRPr>
            </a:lvl5pPr>
            <a:lvl6pPr lvl="5" algn="ctr" rtl="0">
              <a:spcBef>
                <a:spcPts val="0"/>
              </a:spcBef>
              <a:spcAft>
                <a:spcPts val="0"/>
              </a:spcAft>
              <a:buClr>
                <a:schemeClr val="accent5"/>
              </a:buClr>
              <a:buSzPts val="3600"/>
              <a:buNone/>
              <a:defRPr sz="4800">
                <a:solidFill>
                  <a:schemeClr val="accent5"/>
                </a:solidFill>
              </a:defRPr>
            </a:lvl6pPr>
            <a:lvl7pPr lvl="6" algn="ctr" rtl="0">
              <a:spcBef>
                <a:spcPts val="0"/>
              </a:spcBef>
              <a:spcAft>
                <a:spcPts val="0"/>
              </a:spcAft>
              <a:buClr>
                <a:schemeClr val="accent5"/>
              </a:buClr>
              <a:buSzPts val="3600"/>
              <a:buNone/>
              <a:defRPr sz="4800">
                <a:solidFill>
                  <a:schemeClr val="accent5"/>
                </a:solidFill>
              </a:defRPr>
            </a:lvl7pPr>
            <a:lvl8pPr lvl="7" algn="ctr" rtl="0">
              <a:spcBef>
                <a:spcPts val="0"/>
              </a:spcBef>
              <a:spcAft>
                <a:spcPts val="0"/>
              </a:spcAft>
              <a:buClr>
                <a:schemeClr val="accent5"/>
              </a:buClr>
              <a:buSzPts val="3600"/>
              <a:buNone/>
              <a:defRPr sz="4800">
                <a:solidFill>
                  <a:schemeClr val="accent5"/>
                </a:solidFill>
              </a:defRPr>
            </a:lvl8pPr>
            <a:lvl9pPr lvl="8" algn="ctr" rtl="0">
              <a:spcBef>
                <a:spcPts val="0"/>
              </a:spcBef>
              <a:spcAft>
                <a:spcPts val="0"/>
              </a:spcAft>
              <a:buClr>
                <a:schemeClr val="accent5"/>
              </a:buClr>
              <a:buSzPts val="3600"/>
              <a:buNone/>
              <a:defRPr sz="4800">
                <a:solidFill>
                  <a:schemeClr val="accent5"/>
                </a:solidFill>
              </a:defRPr>
            </a:lvl9pPr>
          </a:lstStyle>
          <a:p>
            <a:r>
              <a:t>xx%</a:t>
            </a:r>
          </a:p>
        </p:txBody>
      </p:sp>
      <p:sp>
        <p:nvSpPr>
          <p:cNvPr id="70" name="Google Shape;70;p9"/>
          <p:cNvSpPr txBox="1">
            <a:spLocks noGrp="1"/>
          </p:cNvSpPr>
          <p:nvPr>
            <p:ph type="subTitle" idx="3"/>
          </p:nvPr>
        </p:nvSpPr>
        <p:spPr>
          <a:xfrm>
            <a:off x="2489200" y="2997200"/>
            <a:ext cx="5138400" cy="43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667" b="1">
                <a:latin typeface="Quicksand"/>
                <a:ea typeface="Quicksand"/>
                <a:cs typeface="Quicksand"/>
                <a:sym typeface="Quicksand"/>
              </a:defRPr>
            </a:lvl1pPr>
            <a:lvl2pPr lvl="1" rtl="0">
              <a:lnSpc>
                <a:spcPct val="100000"/>
              </a:lnSpc>
              <a:spcBef>
                <a:spcPts val="0"/>
              </a:spcBef>
              <a:spcAft>
                <a:spcPts val="0"/>
              </a:spcAft>
              <a:buNone/>
              <a:defRPr sz="2667" b="1">
                <a:latin typeface="Quicksand"/>
                <a:ea typeface="Quicksand"/>
                <a:cs typeface="Quicksand"/>
                <a:sym typeface="Quicksand"/>
              </a:defRPr>
            </a:lvl2pPr>
            <a:lvl3pPr lvl="2" rtl="0">
              <a:lnSpc>
                <a:spcPct val="100000"/>
              </a:lnSpc>
              <a:spcBef>
                <a:spcPts val="0"/>
              </a:spcBef>
              <a:spcAft>
                <a:spcPts val="0"/>
              </a:spcAft>
              <a:buNone/>
              <a:defRPr sz="2667" b="1">
                <a:latin typeface="Quicksand"/>
                <a:ea typeface="Quicksand"/>
                <a:cs typeface="Quicksand"/>
                <a:sym typeface="Quicksand"/>
              </a:defRPr>
            </a:lvl3pPr>
            <a:lvl4pPr lvl="3" rtl="0">
              <a:lnSpc>
                <a:spcPct val="100000"/>
              </a:lnSpc>
              <a:spcBef>
                <a:spcPts val="0"/>
              </a:spcBef>
              <a:spcAft>
                <a:spcPts val="0"/>
              </a:spcAft>
              <a:buNone/>
              <a:defRPr sz="2667" b="1">
                <a:latin typeface="Quicksand"/>
                <a:ea typeface="Quicksand"/>
                <a:cs typeface="Quicksand"/>
                <a:sym typeface="Quicksand"/>
              </a:defRPr>
            </a:lvl4pPr>
            <a:lvl5pPr lvl="4" rtl="0">
              <a:lnSpc>
                <a:spcPct val="100000"/>
              </a:lnSpc>
              <a:spcBef>
                <a:spcPts val="0"/>
              </a:spcBef>
              <a:spcAft>
                <a:spcPts val="0"/>
              </a:spcAft>
              <a:buNone/>
              <a:defRPr sz="2667" b="1">
                <a:latin typeface="Quicksand"/>
                <a:ea typeface="Quicksand"/>
                <a:cs typeface="Quicksand"/>
                <a:sym typeface="Quicksand"/>
              </a:defRPr>
            </a:lvl5pPr>
            <a:lvl6pPr lvl="5" rtl="0">
              <a:lnSpc>
                <a:spcPct val="100000"/>
              </a:lnSpc>
              <a:spcBef>
                <a:spcPts val="0"/>
              </a:spcBef>
              <a:spcAft>
                <a:spcPts val="0"/>
              </a:spcAft>
              <a:buNone/>
              <a:defRPr sz="2667" b="1">
                <a:latin typeface="Quicksand"/>
                <a:ea typeface="Quicksand"/>
                <a:cs typeface="Quicksand"/>
                <a:sym typeface="Quicksand"/>
              </a:defRPr>
            </a:lvl6pPr>
            <a:lvl7pPr lvl="6" rtl="0">
              <a:lnSpc>
                <a:spcPct val="100000"/>
              </a:lnSpc>
              <a:spcBef>
                <a:spcPts val="0"/>
              </a:spcBef>
              <a:spcAft>
                <a:spcPts val="0"/>
              </a:spcAft>
              <a:buNone/>
              <a:defRPr sz="2667" b="1">
                <a:latin typeface="Quicksand"/>
                <a:ea typeface="Quicksand"/>
                <a:cs typeface="Quicksand"/>
                <a:sym typeface="Quicksand"/>
              </a:defRPr>
            </a:lvl7pPr>
            <a:lvl8pPr lvl="7" rtl="0">
              <a:lnSpc>
                <a:spcPct val="100000"/>
              </a:lnSpc>
              <a:spcBef>
                <a:spcPts val="0"/>
              </a:spcBef>
              <a:spcAft>
                <a:spcPts val="0"/>
              </a:spcAft>
              <a:buNone/>
              <a:defRPr sz="2667" b="1">
                <a:latin typeface="Quicksand"/>
                <a:ea typeface="Quicksand"/>
                <a:cs typeface="Quicksand"/>
                <a:sym typeface="Quicksand"/>
              </a:defRPr>
            </a:lvl8pPr>
            <a:lvl9pPr lvl="8" rtl="0">
              <a:lnSpc>
                <a:spcPct val="100000"/>
              </a:lnSpc>
              <a:spcBef>
                <a:spcPts val="0"/>
              </a:spcBef>
              <a:spcAft>
                <a:spcPts val="0"/>
              </a:spcAft>
              <a:buNone/>
              <a:defRPr sz="2667" b="1">
                <a:latin typeface="Quicksand"/>
                <a:ea typeface="Quicksand"/>
                <a:cs typeface="Quicksand"/>
                <a:sym typeface="Quicksand"/>
              </a:defRPr>
            </a:lvl9pPr>
          </a:lstStyle>
          <a:p>
            <a:endParaRPr/>
          </a:p>
        </p:txBody>
      </p:sp>
      <p:grpSp>
        <p:nvGrpSpPr>
          <p:cNvPr id="71" name="Google Shape;71;p9"/>
          <p:cNvGrpSpPr/>
          <p:nvPr/>
        </p:nvGrpSpPr>
        <p:grpSpPr>
          <a:xfrm>
            <a:off x="8200124" y="2191547"/>
            <a:ext cx="3724661" cy="4460285"/>
            <a:chOff x="6150093" y="1643660"/>
            <a:chExt cx="2793496" cy="3345214"/>
          </a:xfrm>
        </p:grpSpPr>
        <p:sp>
          <p:nvSpPr>
            <p:cNvPr id="72" name="Google Shape;72;p9"/>
            <p:cNvSpPr/>
            <p:nvPr/>
          </p:nvSpPr>
          <p:spPr>
            <a:xfrm>
              <a:off x="7712409" y="2356274"/>
              <a:ext cx="93145" cy="106959"/>
            </a:xfrm>
            <a:custGeom>
              <a:avLst/>
              <a:gdLst/>
              <a:ahLst/>
              <a:cxnLst/>
              <a:rect l="l" t="t" r="r" b="b"/>
              <a:pathLst>
                <a:path w="2906" h="3337" extrusionOk="0">
                  <a:moveTo>
                    <a:pt x="1298" y="1"/>
                  </a:moveTo>
                  <a:cubicBezTo>
                    <a:pt x="1191" y="1"/>
                    <a:pt x="953" y="1323"/>
                    <a:pt x="953" y="1323"/>
                  </a:cubicBezTo>
                  <a:cubicBezTo>
                    <a:pt x="953" y="1323"/>
                    <a:pt x="119" y="1727"/>
                    <a:pt x="60" y="1834"/>
                  </a:cubicBezTo>
                  <a:cubicBezTo>
                    <a:pt x="0" y="1930"/>
                    <a:pt x="965" y="2132"/>
                    <a:pt x="965" y="2132"/>
                  </a:cubicBezTo>
                  <a:cubicBezTo>
                    <a:pt x="965" y="2132"/>
                    <a:pt x="1417" y="3275"/>
                    <a:pt x="1488" y="3335"/>
                  </a:cubicBezTo>
                  <a:cubicBezTo>
                    <a:pt x="1490" y="3336"/>
                    <a:pt x="1492" y="3337"/>
                    <a:pt x="1494" y="3337"/>
                  </a:cubicBezTo>
                  <a:cubicBezTo>
                    <a:pt x="1575" y="3337"/>
                    <a:pt x="1883" y="2153"/>
                    <a:pt x="1953" y="2049"/>
                  </a:cubicBezTo>
                  <a:cubicBezTo>
                    <a:pt x="2024" y="1954"/>
                    <a:pt x="2667" y="1799"/>
                    <a:pt x="2786" y="1632"/>
                  </a:cubicBezTo>
                  <a:cubicBezTo>
                    <a:pt x="2905" y="1477"/>
                    <a:pt x="1941" y="1323"/>
                    <a:pt x="1846" y="1215"/>
                  </a:cubicBezTo>
                  <a:cubicBezTo>
                    <a:pt x="1774" y="1144"/>
                    <a:pt x="1405" y="1"/>
                    <a:pt x="1298"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 name="Google Shape;73;p9"/>
            <p:cNvSpPr/>
            <p:nvPr/>
          </p:nvSpPr>
          <p:spPr>
            <a:xfrm>
              <a:off x="7057643" y="4461410"/>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 name="Google Shape;74;p9"/>
            <p:cNvSpPr/>
            <p:nvPr/>
          </p:nvSpPr>
          <p:spPr>
            <a:xfrm>
              <a:off x="8819546" y="2201404"/>
              <a:ext cx="124043" cy="141736"/>
            </a:xfrm>
            <a:custGeom>
              <a:avLst/>
              <a:gdLst/>
              <a:ahLst/>
              <a:cxnLst/>
              <a:rect l="l" t="t" r="r" b="b"/>
              <a:pathLst>
                <a:path w="3870" h="4422" extrusionOk="0">
                  <a:moveTo>
                    <a:pt x="2119" y="1"/>
                  </a:moveTo>
                  <a:cubicBezTo>
                    <a:pt x="1977" y="1"/>
                    <a:pt x="1488" y="1525"/>
                    <a:pt x="1393" y="1620"/>
                  </a:cubicBezTo>
                  <a:cubicBezTo>
                    <a:pt x="1274" y="1763"/>
                    <a:pt x="0" y="1965"/>
                    <a:pt x="143" y="2168"/>
                  </a:cubicBezTo>
                  <a:cubicBezTo>
                    <a:pt x="298" y="2382"/>
                    <a:pt x="1155" y="2584"/>
                    <a:pt x="1262" y="2727"/>
                  </a:cubicBezTo>
                  <a:cubicBezTo>
                    <a:pt x="1366" y="2854"/>
                    <a:pt x="1763" y="4422"/>
                    <a:pt x="1873" y="4422"/>
                  </a:cubicBezTo>
                  <a:cubicBezTo>
                    <a:pt x="1876" y="4422"/>
                    <a:pt x="1879" y="4420"/>
                    <a:pt x="1881" y="4418"/>
                  </a:cubicBezTo>
                  <a:cubicBezTo>
                    <a:pt x="1988" y="4334"/>
                    <a:pt x="2572" y="2810"/>
                    <a:pt x="2572" y="2810"/>
                  </a:cubicBezTo>
                  <a:cubicBezTo>
                    <a:pt x="2572" y="2810"/>
                    <a:pt x="3870" y="2560"/>
                    <a:pt x="3774" y="2429"/>
                  </a:cubicBezTo>
                  <a:cubicBezTo>
                    <a:pt x="3703" y="2298"/>
                    <a:pt x="2584" y="1763"/>
                    <a:pt x="2584" y="1763"/>
                  </a:cubicBezTo>
                  <a:cubicBezTo>
                    <a:pt x="2584" y="1763"/>
                    <a:pt x="2274" y="1"/>
                    <a:pt x="211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 name="Google Shape;75;p9"/>
            <p:cNvSpPr/>
            <p:nvPr/>
          </p:nvSpPr>
          <p:spPr>
            <a:xfrm>
              <a:off x="6379580" y="4133852"/>
              <a:ext cx="124043" cy="141736"/>
            </a:xfrm>
            <a:custGeom>
              <a:avLst/>
              <a:gdLst/>
              <a:ahLst/>
              <a:cxnLst/>
              <a:rect l="l" t="t" r="r" b="b"/>
              <a:pathLst>
                <a:path w="3870" h="4422" extrusionOk="0">
                  <a:moveTo>
                    <a:pt x="2132" y="1"/>
                  </a:moveTo>
                  <a:cubicBezTo>
                    <a:pt x="1977" y="1"/>
                    <a:pt x="1489" y="1537"/>
                    <a:pt x="1405" y="1620"/>
                  </a:cubicBezTo>
                  <a:cubicBezTo>
                    <a:pt x="1286" y="1775"/>
                    <a:pt x="0" y="1965"/>
                    <a:pt x="155" y="2168"/>
                  </a:cubicBezTo>
                  <a:cubicBezTo>
                    <a:pt x="298" y="2382"/>
                    <a:pt x="1167" y="2584"/>
                    <a:pt x="1274" y="2727"/>
                  </a:cubicBezTo>
                  <a:cubicBezTo>
                    <a:pt x="1367" y="2855"/>
                    <a:pt x="1763" y="4422"/>
                    <a:pt x="1884" y="4422"/>
                  </a:cubicBezTo>
                  <a:cubicBezTo>
                    <a:pt x="1887" y="4422"/>
                    <a:pt x="1891" y="4421"/>
                    <a:pt x="1894" y="4418"/>
                  </a:cubicBezTo>
                  <a:cubicBezTo>
                    <a:pt x="2001" y="4335"/>
                    <a:pt x="2584" y="2811"/>
                    <a:pt x="2584" y="2811"/>
                  </a:cubicBezTo>
                  <a:cubicBezTo>
                    <a:pt x="2584" y="2811"/>
                    <a:pt x="3870" y="2561"/>
                    <a:pt x="3787" y="2430"/>
                  </a:cubicBezTo>
                  <a:cubicBezTo>
                    <a:pt x="3691" y="2287"/>
                    <a:pt x="2596" y="1775"/>
                    <a:pt x="2596" y="1775"/>
                  </a:cubicBezTo>
                  <a:cubicBezTo>
                    <a:pt x="2596" y="1775"/>
                    <a:pt x="2275" y="1"/>
                    <a:pt x="213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 name="Google Shape;76;p9"/>
            <p:cNvSpPr/>
            <p:nvPr/>
          </p:nvSpPr>
          <p:spPr>
            <a:xfrm>
              <a:off x="8404568" y="1643660"/>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 name="Google Shape;77;p9"/>
            <p:cNvSpPr/>
            <p:nvPr/>
          </p:nvSpPr>
          <p:spPr>
            <a:xfrm>
              <a:off x="6150093" y="4846785"/>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3736711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8"/>
        <p:cNvGrpSpPr/>
        <p:nvPr/>
      </p:nvGrpSpPr>
      <p:grpSpPr>
        <a:xfrm>
          <a:off x="0" y="0"/>
          <a:ext cx="0" cy="0"/>
          <a:chOff x="0" y="0"/>
          <a:chExt cx="0" cy="0"/>
        </a:xfrm>
      </p:grpSpPr>
      <p:sp>
        <p:nvSpPr>
          <p:cNvPr id="79" name="Google Shape;79;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Tree>
    <p:extLst>
      <p:ext uri="{BB962C8B-B14F-4D97-AF65-F5344CB8AC3E}">
        <p14:creationId xmlns:p14="http://schemas.microsoft.com/office/powerpoint/2010/main" val="4220581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0"/>
        <p:cNvGrpSpPr/>
        <p:nvPr/>
      </p:nvGrpSpPr>
      <p:grpSpPr>
        <a:xfrm>
          <a:off x="0" y="0"/>
          <a:ext cx="0" cy="0"/>
          <a:chOff x="0" y="0"/>
          <a:chExt cx="0" cy="0"/>
        </a:xfrm>
      </p:grpSpPr>
      <p:sp>
        <p:nvSpPr>
          <p:cNvPr id="81" name="Google Shape;81;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82" name="Google Shape;82;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1493302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2.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3.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593367"/>
            <a:ext cx="10272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Bowlby One SC"/>
              <a:buNone/>
              <a:defRPr sz="3000">
                <a:solidFill>
                  <a:schemeClr val="dk1"/>
                </a:solidFill>
                <a:latin typeface="Bowlby One SC"/>
                <a:ea typeface="Bowlby One SC"/>
                <a:cs typeface="Bowlby One SC"/>
                <a:sym typeface="Bowlby One SC"/>
              </a:defRPr>
            </a:lvl1pPr>
            <a:lvl2pPr lvl="1">
              <a:spcBef>
                <a:spcPts val="0"/>
              </a:spcBef>
              <a:spcAft>
                <a:spcPts val="0"/>
              </a:spcAft>
              <a:buClr>
                <a:schemeClr val="dk1"/>
              </a:buClr>
              <a:buSzPts val="3000"/>
              <a:buFont typeface="Bowlby One SC"/>
              <a:buNone/>
              <a:defRPr sz="3000">
                <a:solidFill>
                  <a:schemeClr val="dk1"/>
                </a:solidFill>
                <a:latin typeface="Bowlby One SC"/>
                <a:ea typeface="Bowlby One SC"/>
                <a:cs typeface="Bowlby One SC"/>
                <a:sym typeface="Bowlby One SC"/>
              </a:defRPr>
            </a:lvl2pPr>
            <a:lvl3pPr lvl="2">
              <a:spcBef>
                <a:spcPts val="0"/>
              </a:spcBef>
              <a:spcAft>
                <a:spcPts val="0"/>
              </a:spcAft>
              <a:buClr>
                <a:schemeClr val="dk1"/>
              </a:buClr>
              <a:buSzPts val="3000"/>
              <a:buFont typeface="Bowlby One SC"/>
              <a:buNone/>
              <a:defRPr sz="3000">
                <a:solidFill>
                  <a:schemeClr val="dk1"/>
                </a:solidFill>
                <a:latin typeface="Bowlby One SC"/>
                <a:ea typeface="Bowlby One SC"/>
                <a:cs typeface="Bowlby One SC"/>
                <a:sym typeface="Bowlby One SC"/>
              </a:defRPr>
            </a:lvl3pPr>
            <a:lvl4pPr lvl="3">
              <a:spcBef>
                <a:spcPts val="0"/>
              </a:spcBef>
              <a:spcAft>
                <a:spcPts val="0"/>
              </a:spcAft>
              <a:buClr>
                <a:schemeClr val="dk1"/>
              </a:buClr>
              <a:buSzPts val="3000"/>
              <a:buFont typeface="Bowlby One SC"/>
              <a:buNone/>
              <a:defRPr sz="3000">
                <a:solidFill>
                  <a:schemeClr val="dk1"/>
                </a:solidFill>
                <a:latin typeface="Bowlby One SC"/>
                <a:ea typeface="Bowlby One SC"/>
                <a:cs typeface="Bowlby One SC"/>
                <a:sym typeface="Bowlby One SC"/>
              </a:defRPr>
            </a:lvl4pPr>
            <a:lvl5pPr lvl="4">
              <a:spcBef>
                <a:spcPts val="0"/>
              </a:spcBef>
              <a:spcAft>
                <a:spcPts val="0"/>
              </a:spcAft>
              <a:buClr>
                <a:schemeClr val="dk1"/>
              </a:buClr>
              <a:buSzPts val="3000"/>
              <a:buFont typeface="Bowlby One SC"/>
              <a:buNone/>
              <a:defRPr sz="3000">
                <a:solidFill>
                  <a:schemeClr val="dk1"/>
                </a:solidFill>
                <a:latin typeface="Bowlby One SC"/>
                <a:ea typeface="Bowlby One SC"/>
                <a:cs typeface="Bowlby One SC"/>
                <a:sym typeface="Bowlby One SC"/>
              </a:defRPr>
            </a:lvl5pPr>
            <a:lvl6pPr lvl="5">
              <a:spcBef>
                <a:spcPts val="0"/>
              </a:spcBef>
              <a:spcAft>
                <a:spcPts val="0"/>
              </a:spcAft>
              <a:buClr>
                <a:schemeClr val="dk1"/>
              </a:buClr>
              <a:buSzPts val="3000"/>
              <a:buFont typeface="Bowlby One SC"/>
              <a:buNone/>
              <a:defRPr sz="3000">
                <a:solidFill>
                  <a:schemeClr val="dk1"/>
                </a:solidFill>
                <a:latin typeface="Bowlby One SC"/>
                <a:ea typeface="Bowlby One SC"/>
                <a:cs typeface="Bowlby One SC"/>
                <a:sym typeface="Bowlby One SC"/>
              </a:defRPr>
            </a:lvl6pPr>
            <a:lvl7pPr lvl="6">
              <a:spcBef>
                <a:spcPts val="0"/>
              </a:spcBef>
              <a:spcAft>
                <a:spcPts val="0"/>
              </a:spcAft>
              <a:buClr>
                <a:schemeClr val="dk1"/>
              </a:buClr>
              <a:buSzPts val="3000"/>
              <a:buFont typeface="Bowlby One SC"/>
              <a:buNone/>
              <a:defRPr sz="3000">
                <a:solidFill>
                  <a:schemeClr val="dk1"/>
                </a:solidFill>
                <a:latin typeface="Bowlby One SC"/>
                <a:ea typeface="Bowlby One SC"/>
                <a:cs typeface="Bowlby One SC"/>
                <a:sym typeface="Bowlby One SC"/>
              </a:defRPr>
            </a:lvl7pPr>
            <a:lvl8pPr lvl="7">
              <a:spcBef>
                <a:spcPts val="0"/>
              </a:spcBef>
              <a:spcAft>
                <a:spcPts val="0"/>
              </a:spcAft>
              <a:buClr>
                <a:schemeClr val="dk1"/>
              </a:buClr>
              <a:buSzPts val="3000"/>
              <a:buFont typeface="Bowlby One SC"/>
              <a:buNone/>
              <a:defRPr sz="3000">
                <a:solidFill>
                  <a:schemeClr val="dk1"/>
                </a:solidFill>
                <a:latin typeface="Bowlby One SC"/>
                <a:ea typeface="Bowlby One SC"/>
                <a:cs typeface="Bowlby One SC"/>
                <a:sym typeface="Bowlby One SC"/>
              </a:defRPr>
            </a:lvl8pPr>
            <a:lvl9pPr lvl="8">
              <a:spcBef>
                <a:spcPts val="0"/>
              </a:spcBef>
              <a:spcAft>
                <a:spcPts val="0"/>
              </a:spcAft>
              <a:buClr>
                <a:schemeClr val="dk1"/>
              </a:buClr>
              <a:buSzPts val="3000"/>
              <a:buFont typeface="Bowlby One SC"/>
              <a:buNone/>
              <a:defRPr sz="3000">
                <a:solidFill>
                  <a:schemeClr val="dk1"/>
                </a:solidFill>
                <a:latin typeface="Bowlby One SC"/>
                <a:ea typeface="Bowlby One SC"/>
                <a:cs typeface="Bowlby One SC"/>
                <a:sym typeface="Bowlby One SC"/>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Quicksand Light"/>
              <a:buChar char="●"/>
              <a:defRPr sz="1800">
                <a:solidFill>
                  <a:schemeClr val="dk2"/>
                </a:solidFill>
                <a:latin typeface="Quicksand Light"/>
                <a:ea typeface="Quicksand Light"/>
                <a:cs typeface="Quicksand Light"/>
                <a:sym typeface="Quicksand Light"/>
              </a:defRPr>
            </a:lvl1pPr>
            <a:lvl2pPr marL="914400" lvl="1"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2pPr>
            <a:lvl3pPr marL="1371600" lvl="2"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3pPr>
            <a:lvl4pPr marL="1828800" lvl="3"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4pPr>
            <a:lvl5pPr marL="2286000" lvl="4"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5pPr>
            <a:lvl6pPr marL="2743200" lvl="5"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6pPr>
            <a:lvl7pPr marL="3200400" lvl="6"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7pPr>
            <a:lvl8pPr marL="3657600" lvl="7"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8pPr>
            <a:lvl9pPr marL="4114800" lvl="8" indent="-317500">
              <a:lnSpc>
                <a:spcPct val="115000"/>
              </a:lnSpc>
              <a:spcBef>
                <a:spcPts val="1600"/>
              </a:spcBef>
              <a:spcAft>
                <a:spcPts val="160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9pPr>
          </a:lstStyle>
          <a:p>
            <a:endParaRPr/>
          </a:p>
        </p:txBody>
      </p:sp>
    </p:spTree>
    <p:extLst>
      <p:ext uri="{BB962C8B-B14F-4D97-AF65-F5344CB8AC3E}">
        <p14:creationId xmlns:p14="http://schemas.microsoft.com/office/powerpoint/2010/main" val="3088260619"/>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9EE0F8"/>
            </a:gs>
            <a:gs pos="17000">
              <a:srgbClr val="BFEBFA"/>
            </a:gs>
            <a:gs pos="92000">
              <a:srgbClr val="FFFFFF"/>
            </a:gs>
            <a:gs pos="51000">
              <a:srgbClr val="DFF5FD"/>
            </a:gs>
          </a:gsLst>
          <a:lin ang="5400000" scaled="0"/>
        </a:gradFill>
        <a:effectLst/>
      </p:bgPr>
    </p:bg>
    <p:spTree>
      <p:nvGrpSpPr>
        <p:cNvPr id="1" name=""/>
        <p:cNvGrpSpPr/>
        <p:nvPr/>
      </p:nvGrpSpPr>
      <p:grpSpPr>
        <a:xfrm>
          <a:off x="0" y="0"/>
          <a:ext cx="0" cy="0"/>
          <a:chOff x="0" y="0"/>
          <a:chExt cx="0" cy="0"/>
        </a:xfrm>
      </p:grpSpPr>
      <p:sp>
        <p:nvSpPr>
          <p:cNvPr id="7" name="Freeform 50"/>
          <p:cNvSpPr>
            <a:spLocks/>
          </p:cNvSpPr>
          <p:nvPr/>
        </p:nvSpPr>
        <p:spPr bwMode="auto">
          <a:xfrm>
            <a:off x="8761412" y="5521528"/>
            <a:ext cx="3428760" cy="1336472"/>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8" name="Freeform 51"/>
          <p:cNvSpPr>
            <a:spLocks/>
          </p:cNvSpPr>
          <p:nvPr/>
        </p:nvSpPr>
        <p:spPr bwMode="auto">
          <a:xfrm>
            <a:off x="0" y="5652178"/>
            <a:ext cx="11415151" cy="1205823"/>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9" name="Freeform 51"/>
          <p:cNvSpPr>
            <a:spLocks/>
          </p:cNvSpPr>
          <p:nvPr/>
        </p:nvSpPr>
        <p:spPr bwMode="auto">
          <a:xfrm>
            <a:off x="-13749" y="5865035"/>
            <a:ext cx="11415151" cy="1004325"/>
          </a:xfrm>
          <a:custGeom>
            <a:avLst/>
            <a:gdLst>
              <a:gd name="connsiteX0" fmla="*/ 0 w 12079179"/>
              <a:gd name="connsiteY0" fmla="*/ 0 h 1741348"/>
              <a:gd name="connsiteX1" fmla="*/ 12079179 w 12079179"/>
              <a:gd name="connsiteY1" fmla="*/ 1741348 h 1741348"/>
              <a:gd name="connsiteX2" fmla="*/ 0 w 12079179"/>
              <a:gd name="connsiteY2" fmla="*/ 1741348 h 1741348"/>
              <a:gd name="connsiteX3" fmla="*/ 0 w 12079179"/>
              <a:gd name="connsiteY3" fmla="*/ 0 h 1741348"/>
              <a:gd name="connsiteX0" fmla="*/ 0 w 12079179"/>
              <a:gd name="connsiteY0" fmla="*/ 390824 h 2132172"/>
              <a:gd name="connsiteX1" fmla="*/ 12079179 w 12079179"/>
              <a:gd name="connsiteY1" fmla="*/ 2132172 h 2132172"/>
              <a:gd name="connsiteX2" fmla="*/ 0 w 12079179"/>
              <a:gd name="connsiteY2" fmla="*/ 2132172 h 2132172"/>
              <a:gd name="connsiteX3" fmla="*/ 0 w 12079179"/>
              <a:gd name="connsiteY3" fmla="*/ 390824 h 2132172"/>
              <a:gd name="connsiteX0" fmla="*/ 0 w 12079179"/>
              <a:gd name="connsiteY0" fmla="*/ 499104 h 2240452"/>
              <a:gd name="connsiteX1" fmla="*/ 12079179 w 12079179"/>
              <a:gd name="connsiteY1" fmla="*/ 2240452 h 2240452"/>
              <a:gd name="connsiteX2" fmla="*/ 0 w 12079179"/>
              <a:gd name="connsiteY2" fmla="*/ 2240452 h 2240452"/>
              <a:gd name="connsiteX3" fmla="*/ 0 w 12079179"/>
              <a:gd name="connsiteY3" fmla="*/ 499104 h 2240452"/>
              <a:gd name="connsiteX0" fmla="*/ 0 w 12079179"/>
              <a:gd name="connsiteY0" fmla="*/ 525643 h 2266991"/>
              <a:gd name="connsiteX1" fmla="*/ 12079179 w 12079179"/>
              <a:gd name="connsiteY1" fmla="*/ 2266991 h 2266991"/>
              <a:gd name="connsiteX2" fmla="*/ 0 w 12079179"/>
              <a:gd name="connsiteY2" fmla="*/ 2266991 h 2266991"/>
              <a:gd name="connsiteX3" fmla="*/ 0 w 12079179"/>
              <a:gd name="connsiteY3" fmla="*/ 525643 h 2266991"/>
              <a:gd name="connsiteX0" fmla="*/ 0 w 12079179"/>
              <a:gd name="connsiteY0" fmla="*/ 572389 h 2313737"/>
              <a:gd name="connsiteX1" fmla="*/ 12079179 w 12079179"/>
              <a:gd name="connsiteY1" fmla="*/ 2313737 h 2313737"/>
              <a:gd name="connsiteX2" fmla="*/ 0 w 12079179"/>
              <a:gd name="connsiteY2" fmla="*/ 2313737 h 2313737"/>
              <a:gd name="connsiteX3" fmla="*/ 0 w 12079179"/>
              <a:gd name="connsiteY3" fmla="*/ 572389 h 2313737"/>
            </a:gdLst>
            <a:ahLst/>
            <a:cxnLst>
              <a:cxn ang="0">
                <a:pos x="connsiteX0" y="connsiteY0"/>
              </a:cxn>
              <a:cxn ang="0">
                <a:pos x="connsiteX1" y="connsiteY1"/>
              </a:cxn>
              <a:cxn ang="0">
                <a:pos x="connsiteX2" y="connsiteY2"/>
              </a:cxn>
              <a:cxn ang="0">
                <a:pos x="connsiteX3" y="connsiteY3"/>
              </a:cxn>
            </a:cxnLst>
            <a:rect l="l" t="t"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a:solidFill>
                <a:prstClr val="black"/>
              </a:solidFill>
            </a:endParaRPr>
          </a:p>
        </p:txBody>
      </p:sp>
      <p:grpSp>
        <p:nvGrpSpPr>
          <p:cNvPr id="10" name="Group 66"/>
          <p:cNvGrpSpPr>
            <a:grpSpLocks noChangeAspect="1"/>
          </p:cNvGrpSpPr>
          <p:nvPr/>
        </p:nvGrpSpPr>
        <p:grpSpPr bwMode="auto">
          <a:xfrm>
            <a:off x="11647687" y="947576"/>
            <a:ext cx="426645" cy="400819"/>
            <a:chOff x="3636" y="1964"/>
            <a:chExt cx="413" cy="388"/>
          </a:xfrm>
        </p:grpSpPr>
        <p:sp>
          <p:nvSpPr>
            <p:cNvPr id="1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1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grpSp>
      <p:grpSp>
        <p:nvGrpSpPr>
          <p:cNvPr id="19" name="Group 18"/>
          <p:cNvGrpSpPr/>
          <p:nvPr/>
        </p:nvGrpSpPr>
        <p:grpSpPr>
          <a:xfrm>
            <a:off x="11308927" y="6212029"/>
            <a:ext cx="875471" cy="645972"/>
            <a:chOff x="7344986" y="5566058"/>
            <a:chExt cx="1750940" cy="1291943"/>
          </a:xfrm>
        </p:grpSpPr>
        <p:sp>
          <p:nvSpPr>
            <p:cNvPr id="20" name="Freeform 99"/>
            <p:cNvSpPr>
              <a:spLocks/>
            </p:cNvSpPr>
            <p:nvPr/>
          </p:nvSpPr>
          <p:spPr bwMode="auto">
            <a:xfrm>
              <a:off x="7344986" y="5566058"/>
              <a:ext cx="1750940" cy="1291943"/>
            </a:xfrm>
            <a:custGeom>
              <a:avLst/>
              <a:gdLst>
                <a:gd name="T0" fmla="*/ 549 w 549"/>
                <a:gd name="T1" fmla="*/ 95 h 405"/>
                <a:gd name="T2" fmla="*/ 466 w 549"/>
                <a:gd name="T3" fmla="*/ 54 h 405"/>
                <a:gd name="T4" fmla="*/ 488 w 549"/>
                <a:gd name="T5" fmla="*/ 132 h 405"/>
                <a:gd name="T6" fmla="*/ 259 w 549"/>
                <a:gd name="T7" fmla="*/ 41 h 405"/>
                <a:gd name="T8" fmla="*/ 358 w 549"/>
                <a:gd name="T9" fmla="*/ 241 h 405"/>
                <a:gd name="T10" fmla="*/ 0 w 549"/>
                <a:gd name="T11" fmla="*/ 229 h 405"/>
                <a:gd name="T12" fmla="*/ 96 w 549"/>
                <a:gd name="T13" fmla="*/ 324 h 405"/>
                <a:gd name="T14" fmla="*/ 248 w 549"/>
                <a:gd name="T15" fmla="*/ 405 h 405"/>
                <a:gd name="T16" fmla="*/ 549 w 549"/>
                <a:gd name="T17" fmla="*/ 405 h 405"/>
                <a:gd name="T18" fmla="*/ 549 w 549"/>
                <a:gd name="T19" fmla="*/ 95 h 405"/>
                <a:gd name="T20" fmla="*/ 549 w 549"/>
                <a:gd name="T21" fmla="*/ 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1" name="Freeform 100"/>
            <p:cNvSpPr>
              <a:spLocks/>
            </p:cNvSpPr>
            <p:nvPr/>
          </p:nvSpPr>
          <p:spPr bwMode="auto">
            <a:xfrm>
              <a:off x="7529935" y="5745606"/>
              <a:ext cx="1565991" cy="1112394"/>
            </a:xfrm>
            <a:custGeom>
              <a:avLst/>
              <a:gdLst>
                <a:gd name="T0" fmla="*/ 491 w 491"/>
                <a:gd name="T1" fmla="*/ 64 h 349"/>
                <a:gd name="T2" fmla="*/ 449 w 491"/>
                <a:gd name="T3" fmla="*/ 37 h 349"/>
                <a:gd name="T4" fmla="*/ 455 w 491"/>
                <a:gd name="T5" fmla="*/ 142 h 349"/>
                <a:gd name="T6" fmla="*/ 242 w 491"/>
                <a:gd name="T7" fmla="*/ 3 h 349"/>
                <a:gd name="T8" fmla="*/ 341 w 491"/>
                <a:gd name="T9" fmla="*/ 205 h 349"/>
                <a:gd name="T10" fmla="*/ 0 w 491"/>
                <a:gd name="T11" fmla="*/ 196 h 349"/>
                <a:gd name="T12" fmla="*/ 310 w 491"/>
                <a:gd name="T13" fmla="*/ 340 h 349"/>
                <a:gd name="T14" fmla="*/ 308 w 491"/>
                <a:gd name="T15" fmla="*/ 349 h 349"/>
                <a:gd name="T16" fmla="*/ 491 w 491"/>
                <a:gd name="T17" fmla="*/ 349 h 349"/>
                <a:gd name="T18" fmla="*/ 491 w 491"/>
                <a:gd name="T19" fmla="*/ 64 h 349"/>
                <a:gd name="T20" fmla="*/ 491 w 491"/>
                <a:gd name="T21" fmla="*/ 6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2" name="Freeform 101"/>
            <p:cNvSpPr>
              <a:spLocks/>
            </p:cNvSpPr>
            <p:nvPr/>
          </p:nvSpPr>
          <p:spPr bwMode="auto">
            <a:xfrm>
              <a:off x="7988933" y="6516452"/>
              <a:ext cx="1106993" cy="217349"/>
            </a:xfrm>
            <a:custGeom>
              <a:avLst/>
              <a:gdLst>
                <a:gd name="T0" fmla="*/ 0 w 347"/>
                <a:gd name="T1" fmla="*/ 0 h 68"/>
                <a:gd name="T2" fmla="*/ 347 w 347"/>
                <a:gd name="T3" fmla="*/ 22 h 68"/>
                <a:gd name="T4" fmla="*/ 347 w 347"/>
                <a:gd name="T5" fmla="*/ 15 h 68"/>
                <a:gd name="T6" fmla="*/ 0 w 347"/>
                <a:gd name="T7" fmla="*/ 0 h 68"/>
              </a:gdLst>
              <a:ahLst/>
              <a:cxnLst>
                <a:cxn ang="0">
                  <a:pos x="T0" y="T1"/>
                </a:cxn>
                <a:cxn ang="0">
                  <a:pos x="T2" y="T3"/>
                </a:cxn>
                <a:cxn ang="0">
                  <a:pos x="T4" y="T5"/>
                </a:cxn>
                <a:cxn ang="0">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3" name="Freeform 102"/>
            <p:cNvSpPr>
              <a:spLocks/>
            </p:cNvSpPr>
            <p:nvPr/>
          </p:nvSpPr>
          <p:spPr bwMode="auto">
            <a:xfrm>
              <a:off x="8805678" y="6670351"/>
              <a:ext cx="121499" cy="187649"/>
            </a:xfrm>
            <a:custGeom>
              <a:avLst/>
              <a:gdLst>
                <a:gd name="T0" fmla="*/ 38 w 38"/>
                <a:gd name="T1" fmla="*/ 0 h 59"/>
                <a:gd name="T2" fmla="*/ 0 w 38"/>
                <a:gd name="T3" fmla="*/ 59 h 59"/>
                <a:gd name="T4" fmla="*/ 10 w 38"/>
                <a:gd name="T5" fmla="*/ 59 h 59"/>
                <a:gd name="T6" fmla="*/ 38 w 38"/>
                <a:gd name="T7" fmla="*/ 0 h 59"/>
              </a:gdLst>
              <a:ahLst/>
              <a:cxnLst>
                <a:cxn ang="0">
                  <a:pos x="T0" y="T1"/>
                </a:cxn>
                <a:cxn ang="0">
                  <a:pos x="T2" y="T3"/>
                </a:cxn>
                <a:cxn ang="0">
                  <a:pos x="T4" y="T5"/>
                </a:cxn>
                <a:cxn ang="0">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4" name="Freeform 103"/>
            <p:cNvSpPr>
              <a:spLocks/>
            </p:cNvSpPr>
            <p:nvPr/>
          </p:nvSpPr>
          <p:spPr bwMode="auto">
            <a:xfrm>
              <a:off x="9067576" y="6034505"/>
              <a:ext cx="28350" cy="93149"/>
            </a:xfrm>
            <a:custGeom>
              <a:avLst/>
              <a:gdLst>
                <a:gd name="T0" fmla="*/ 0 w 9"/>
                <a:gd name="T1" fmla="*/ 0 h 29"/>
                <a:gd name="T2" fmla="*/ 9 w 9"/>
                <a:gd name="T3" fmla="*/ 29 h 29"/>
                <a:gd name="T4" fmla="*/ 9 w 9"/>
                <a:gd name="T5" fmla="*/ 20 h 29"/>
                <a:gd name="T6" fmla="*/ 0 w 9"/>
                <a:gd name="T7" fmla="*/ 0 h 29"/>
              </a:gdLst>
              <a:ahLst/>
              <a:cxnLst>
                <a:cxn ang="0">
                  <a:pos x="T0" y="T1"/>
                </a:cxn>
                <a:cxn ang="0">
                  <a:pos x="T2" y="T3"/>
                </a:cxn>
                <a:cxn ang="0">
                  <a:pos x="T4" y="T5"/>
                </a:cxn>
                <a:cxn ang="0">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5" name="Freeform 104"/>
            <p:cNvSpPr>
              <a:spLocks/>
            </p:cNvSpPr>
            <p:nvPr/>
          </p:nvSpPr>
          <p:spPr bwMode="auto">
            <a:xfrm>
              <a:off x="8489780" y="5872506"/>
              <a:ext cx="458997" cy="657446"/>
            </a:xfrm>
            <a:custGeom>
              <a:avLst/>
              <a:gdLst>
                <a:gd name="T0" fmla="*/ 142 w 144"/>
                <a:gd name="T1" fmla="*/ 206 h 206"/>
                <a:gd name="T2" fmla="*/ 0 w 144"/>
                <a:gd name="T3" fmla="*/ 0 h 206"/>
                <a:gd name="T4" fmla="*/ 142 w 144"/>
                <a:gd name="T5" fmla="*/ 206 h 206"/>
              </a:gdLst>
              <a:ahLst/>
              <a:cxnLst>
                <a:cxn ang="0">
                  <a:pos x="T0" y="T1"/>
                </a:cxn>
                <a:cxn ang="0">
                  <a:pos x="T2" y="T3"/>
                </a:cxn>
                <a:cxn ang="0">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grpSp>
      <p:grpSp>
        <p:nvGrpSpPr>
          <p:cNvPr id="26" name="Group 5"/>
          <p:cNvGrpSpPr>
            <a:grpSpLocks noChangeAspect="1"/>
          </p:cNvGrpSpPr>
          <p:nvPr/>
        </p:nvGrpSpPr>
        <p:grpSpPr bwMode="auto">
          <a:xfrm>
            <a:off x="2441" y="2873890"/>
            <a:ext cx="597228" cy="789302"/>
            <a:chOff x="2121" y="1060"/>
            <a:chExt cx="597" cy="789"/>
          </a:xfrm>
        </p:grpSpPr>
        <p:sp>
          <p:nvSpPr>
            <p:cNvPr id="27" name="Freeform 6"/>
            <p:cNvSpPr>
              <a:spLocks/>
            </p:cNvSpPr>
            <p:nvPr/>
          </p:nvSpPr>
          <p:spPr bwMode="auto">
            <a:xfrm>
              <a:off x="2121" y="1060"/>
              <a:ext cx="597" cy="789"/>
            </a:xfrm>
            <a:custGeom>
              <a:avLst/>
              <a:gdLst>
                <a:gd name="T0" fmla="*/ 147 w 253"/>
                <a:gd name="T1" fmla="*/ 295 h 334"/>
                <a:gd name="T2" fmla="*/ 111 w 253"/>
                <a:gd name="T3" fmla="*/ 271 h 334"/>
                <a:gd name="T4" fmla="*/ 238 w 253"/>
                <a:gd name="T5" fmla="*/ 234 h 334"/>
                <a:gd name="T6" fmla="*/ 124 w 253"/>
                <a:gd name="T7" fmla="*/ 191 h 334"/>
                <a:gd name="T8" fmla="*/ 253 w 253"/>
                <a:gd name="T9" fmla="*/ 77 h 334"/>
                <a:gd name="T10" fmla="*/ 76 w 253"/>
                <a:gd name="T11" fmla="*/ 110 h 334"/>
                <a:gd name="T12" fmla="*/ 80 w 253"/>
                <a:gd name="T13" fmla="*/ 0 h 334"/>
                <a:gd name="T14" fmla="*/ 0 w 253"/>
                <a:gd name="T15" fmla="*/ 83 h 334"/>
                <a:gd name="T16" fmla="*/ 0 w 253"/>
                <a:gd name="T17" fmla="*/ 254 h 334"/>
                <a:gd name="T18" fmla="*/ 147 w 253"/>
                <a:gd name="T19" fmla="*/ 29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8" name="Freeform 7"/>
            <p:cNvSpPr>
              <a:spLocks/>
            </p:cNvSpPr>
            <p:nvPr/>
          </p:nvSpPr>
          <p:spPr bwMode="auto">
            <a:xfrm>
              <a:off x="2121" y="1114"/>
              <a:ext cx="541" cy="690"/>
            </a:xfrm>
            <a:custGeom>
              <a:avLst/>
              <a:gdLst>
                <a:gd name="T0" fmla="*/ 13 w 229"/>
                <a:gd name="T1" fmla="*/ 223 h 292"/>
                <a:gd name="T2" fmla="*/ 115 w 229"/>
                <a:gd name="T3" fmla="*/ 270 h 292"/>
                <a:gd name="T4" fmla="*/ 77 w 229"/>
                <a:gd name="T5" fmla="*/ 232 h 292"/>
                <a:gd name="T6" fmla="*/ 205 w 229"/>
                <a:gd name="T7" fmla="*/ 212 h 292"/>
                <a:gd name="T8" fmla="*/ 99 w 229"/>
                <a:gd name="T9" fmla="*/ 169 h 292"/>
                <a:gd name="T10" fmla="*/ 229 w 229"/>
                <a:gd name="T11" fmla="*/ 60 h 292"/>
                <a:gd name="T12" fmla="*/ 64 w 229"/>
                <a:gd name="T13" fmla="*/ 109 h 292"/>
                <a:gd name="T14" fmla="*/ 62 w 229"/>
                <a:gd name="T15" fmla="*/ 0 h 292"/>
                <a:gd name="T16" fmla="*/ 0 w 229"/>
                <a:gd name="T17" fmla="*/ 116 h 292"/>
                <a:gd name="T18" fmla="*/ 0 w 229"/>
                <a:gd name="T19" fmla="*/ 210 h 292"/>
                <a:gd name="T20" fmla="*/ 9 w 229"/>
                <a:gd name="T21" fmla="*/ 220 h 292"/>
                <a:gd name="T22" fmla="*/ 13 w 229"/>
                <a:gd name="T23" fmla="*/ 223 h 292"/>
                <a:gd name="T24" fmla="*/ 13 w 229"/>
                <a:gd name="T25" fmla="*/ 2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29" name="Freeform 8"/>
            <p:cNvSpPr>
              <a:spLocks/>
            </p:cNvSpPr>
            <p:nvPr/>
          </p:nvSpPr>
          <p:spPr bwMode="auto">
            <a:xfrm>
              <a:off x="2164" y="1325"/>
              <a:ext cx="337" cy="293"/>
            </a:xfrm>
            <a:custGeom>
              <a:avLst/>
              <a:gdLst>
                <a:gd name="T0" fmla="*/ 0 w 143"/>
                <a:gd name="T1" fmla="*/ 124 h 124"/>
                <a:gd name="T2" fmla="*/ 143 w 143"/>
                <a:gd name="T3" fmla="*/ 0 h 124"/>
                <a:gd name="T4" fmla="*/ 0 w 143"/>
                <a:gd name="T5" fmla="*/ 124 h 124"/>
              </a:gdLst>
              <a:ahLst/>
              <a:cxnLst>
                <a:cxn ang="0">
                  <a:pos x="T0" y="T1"/>
                </a:cxn>
                <a:cxn ang="0">
                  <a:pos x="T2" y="T3"/>
                </a:cxn>
                <a:cxn ang="0">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0" name="Freeform 9"/>
            <p:cNvSpPr>
              <a:spLocks/>
            </p:cNvSpPr>
            <p:nvPr/>
          </p:nvSpPr>
          <p:spPr bwMode="auto">
            <a:xfrm>
              <a:off x="2149" y="1226"/>
              <a:ext cx="74" cy="290"/>
            </a:xfrm>
            <a:custGeom>
              <a:avLst/>
              <a:gdLst>
                <a:gd name="T0" fmla="*/ 22 w 31"/>
                <a:gd name="T1" fmla="*/ 123 h 123"/>
                <a:gd name="T2" fmla="*/ 31 w 31"/>
                <a:gd name="T3" fmla="*/ 0 h 123"/>
                <a:gd name="T4" fmla="*/ 22 w 31"/>
                <a:gd name="T5" fmla="*/ 123 h 123"/>
              </a:gdLst>
              <a:ahLst/>
              <a:cxnLst>
                <a:cxn ang="0">
                  <a:pos x="T0" y="T1"/>
                </a:cxn>
                <a:cxn ang="0">
                  <a:pos x="T2" y="T3"/>
                </a:cxn>
                <a:cxn ang="0">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1" name="Freeform 10"/>
            <p:cNvSpPr>
              <a:spLocks/>
            </p:cNvSpPr>
            <p:nvPr/>
          </p:nvSpPr>
          <p:spPr bwMode="auto">
            <a:xfrm>
              <a:off x="2121" y="1554"/>
              <a:ext cx="31" cy="28"/>
            </a:xfrm>
            <a:custGeom>
              <a:avLst/>
              <a:gdLst>
                <a:gd name="T0" fmla="*/ 13 w 13"/>
                <a:gd name="T1" fmla="*/ 12 h 12"/>
                <a:gd name="T2" fmla="*/ 0 w 13"/>
                <a:gd name="T3" fmla="*/ 0 h 12"/>
                <a:gd name="T4" fmla="*/ 0 w 13"/>
                <a:gd name="T5" fmla="*/ 3 h 12"/>
                <a:gd name="T6" fmla="*/ 13 w 13"/>
                <a:gd name="T7" fmla="*/ 12 h 12"/>
              </a:gdLst>
              <a:ahLst/>
              <a:cxnLst>
                <a:cxn ang="0">
                  <a:pos x="T0" y="T1"/>
                </a:cxn>
                <a:cxn ang="0">
                  <a:pos x="T2" y="T3"/>
                </a:cxn>
                <a:cxn ang="0">
                  <a:pos x="T4" y="T5"/>
                </a:cxn>
                <a:cxn ang="0">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2" name="Freeform 11"/>
            <p:cNvSpPr>
              <a:spLocks/>
            </p:cNvSpPr>
            <p:nvPr/>
          </p:nvSpPr>
          <p:spPr bwMode="auto">
            <a:xfrm>
              <a:off x="2234" y="1559"/>
              <a:ext cx="286" cy="82"/>
            </a:xfrm>
            <a:custGeom>
              <a:avLst/>
              <a:gdLst>
                <a:gd name="T0" fmla="*/ 121 w 121"/>
                <a:gd name="T1" fmla="*/ 30 h 35"/>
                <a:gd name="T2" fmla="*/ 0 w 121"/>
                <a:gd name="T3" fmla="*/ 0 h 35"/>
                <a:gd name="T4" fmla="*/ 121 w 121"/>
                <a:gd name="T5" fmla="*/ 30 h 35"/>
              </a:gdLst>
              <a:ahLst/>
              <a:cxnLst>
                <a:cxn ang="0">
                  <a:pos x="T0" y="T1"/>
                </a:cxn>
                <a:cxn ang="0">
                  <a:pos x="T2" y="T3"/>
                </a:cxn>
                <a:cxn ang="0">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3" name="Freeform 12"/>
            <p:cNvSpPr>
              <a:spLocks/>
            </p:cNvSpPr>
            <p:nvPr/>
          </p:nvSpPr>
          <p:spPr bwMode="auto">
            <a:xfrm>
              <a:off x="2173" y="1603"/>
              <a:ext cx="191" cy="147"/>
            </a:xfrm>
            <a:custGeom>
              <a:avLst/>
              <a:gdLst>
                <a:gd name="T0" fmla="*/ 0 w 81"/>
                <a:gd name="T1" fmla="*/ 0 h 62"/>
                <a:gd name="T2" fmla="*/ 81 w 81"/>
                <a:gd name="T3" fmla="*/ 62 h 62"/>
                <a:gd name="T4" fmla="*/ 0 w 81"/>
                <a:gd name="T5" fmla="*/ 0 h 62"/>
              </a:gdLst>
              <a:ahLst/>
              <a:cxnLst>
                <a:cxn ang="0">
                  <a:pos x="T0" y="T1"/>
                </a:cxn>
                <a:cxn ang="0">
                  <a:pos x="T2" y="T3"/>
                </a:cxn>
                <a:cxn ang="0">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grpSp>
      <p:grpSp>
        <p:nvGrpSpPr>
          <p:cNvPr id="34" name="Group 16"/>
          <p:cNvGrpSpPr>
            <a:grpSpLocks noChangeAspect="1"/>
          </p:cNvGrpSpPr>
          <p:nvPr/>
        </p:nvGrpSpPr>
        <p:grpSpPr bwMode="auto">
          <a:xfrm>
            <a:off x="139505" y="-13010"/>
            <a:ext cx="1382907" cy="804244"/>
            <a:chOff x="1922" y="1129"/>
            <a:chExt cx="987" cy="574"/>
          </a:xfrm>
        </p:grpSpPr>
        <p:sp>
          <p:nvSpPr>
            <p:cNvPr id="35" name="Freeform 34"/>
            <p:cNvSpPr>
              <a:spLocks/>
            </p:cNvSpPr>
            <p:nvPr/>
          </p:nvSpPr>
          <p:spPr bwMode="auto">
            <a:xfrm>
              <a:off x="1922" y="1129"/>
              <a:ext cx="262" cy="174"/>
            </a:xfrm>
            <a:custGeom>
              <a:avLst/>
              <a:gdLst>
                <a:gd name="T0" fmla="*/ 2 w 111"/>
                <a:gd name="T1" fmla="*/ 62 h 74"/>
                <a:gd name="T2" fmla="*/ 8 w 111"/>
                <a:gd name="T3" fmla="*/ 74 h 74"/>
                <a:gd name="T4" fmla="*/ 52 w 111"/>
                <a:gd name="T5" fmla="*/ 32 h 74"/>
                <a:gd name="T6" fmla="*/ 111 w 111"/>
                <a:gd name="T7" fmla="*/ 40 h 74"/>
                <a:gd name="T8" fmla="*/ 105 w 111"/>
                <a:gd name="T9" fmla="*/ 30 h 74"/>
                <a:gd name="T10" fmla="*/ 2 w 111"/>
                <a:gd name="T11" fmla="*/ 62 h 74"/>
              </a:gdLst>
              <a:ahLst/>
              <a:cxnLst>
                <a:cxn ang="0">
                  <a:pos x="T0" y="T1"/>
                </a:cxn>
                <a:cxn ang="0">
                  <a:pos x="T2" y="T3"/>
                </a:cxn>
                <a:cxn ang="0">
                  <a:pos x="T4" y="T5"/>
                </a:cxn>
                <a:cxn ang="0">
                  <a:pos x="T6" y="T7"/>
                </a:cxn>
                <a:cxn ang="0">
                  <a:pos x="T8" y="T9"/>
                </a:cxn>
                <a:cxn ang="0">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6" name="Freeform 35"/>
            <p:cNvSpPr>
              <a:spLocks/>
            </p:cNvSpPr>
            <p:nvPr/>
          </p:nvSpPr>
          <p:spPr bwMode="auto">
            <a:xfrm>
              <a:off x="2066" y="1136"/>
              <a:ext cx="843" cy="567"/>
            </a:xfrm>
            <a:custGeom>
              <a:avLst/>
              <a:gdLst>
                <a:gd name="T0" fmla="*/ 5 w 357"/>
                <a:gd name="T1" fmla="*/ 71 h 240"/>
                <a:gd name="T2" fmla="*/ 13 w 357"/>
                <a:gd name="T3" fmla="*/ 143 h 240"/>
                <a:gd name="T4" fmla="*/ 61 w 357"/>
                <a:gd name="T5" fmla="*/ 194 h 240"/>
                <a:gd name="T6" fmla="*/ 62 w 357"/>
                <a:gd name="T7" fmla="*/ 146 h 240"/>
                <a:gd name="T8" fmla="*/ 175 w 357"/>
                <a:gd name="T9" fmla="*/ 240 h 240"/>
                <a:gd name="T10" fmla="*/ 155 w 357"/>
                <a:gd name="T11" fmla="*/ 109 h 240"/>
                <a:gd name="T12" fmla="*/ 357 w 357"/>
                <a:gd name="T13" fmla="*/ 181 h 240"/>
                <a:gd name="T14" fmla="*/ 319 w 357"/>
                <a:gd name="T15" fmla="*/ 110 h 240"/>
                <a:gd name="T16" fmla="*/ 211 w 357"/>
                <a:gd name="T17" fmla="*/ 13 h 240"/>
                <a:gd name="T18" fmla="*/ 229 w 357"/>
                <a:gd name="T19" fmla="*/ 0 h 240"/>
                <a:gd name="T20" fmla="*/ 27 w 357"/>
                <a:gd name="T21" fmla="*/ 0 h 240"/>
                <a:gd name="T22" fmla="*/ 7 w 357"/>
                <a:gd name="T23" fmla="*/ 64 h 240"/>
                <a:gd name="T24" fmla="*/ 5 w 357"/>
                <a:gd name="T25" fmla="*/ 71 h 240"/>
                <a:gd name="T26" fmla="*/ 5 w 357"/>
                <a:gd name="T27" fmla="*/ 7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7" name="Freeform 36"/>
            <p:cNvSpPr>
              <a:spLocks/>
            </p:cNvSpPr>
            <p:nvPr/>
          </p:nvSpPr>
          <p:spPr bwMode="auto">
            <a:xfrm>
              <a:off x="2066" y="1136"/>
              <a:ext cx="775" cy="524"/>
            </a:xfrm>
            <a:custGeom>
              <a:avLst/>
              <a:gdLst>
                <a:gd name="T0" fmla="*/ 31 w 328"/>
                <a:gd name="T1" fmla="*/ 34 h 222"/>
                <a:gd name="T2" fmla="*/ 43 w 328"/>
                <a:gd name="T3" fmla="*/ 165 h 222"/>
                <a:gd name="T4" fmla="*/ 59 w 328"/>
                <a:gd name="T5" fmla="*/ 105 h 222"/>
                <a:gd name="T6" fmla="*/ 155 w 328"/>
                <a:gd name="T7" fmla="*/ 222 h 222"/>
                <a:gd name="T8" fmla="*/ 136 w 328"/>
                <a:gd name="T9" fmla="*/ 90 h 222"/>
                <a:gd name="T10" fmla="*/ 328 w 328"/>
                <a:gd name="T11" fmla="*/ 157 h 222"/>
                <a:gd name="T12" fmla="*/ 178 w 328"/>
                <a:gd name="T13" fmla="*/ 19 h 222"/>
                <a:gd name="T14" fmla="*/ 195 w 328"/>
                <a:gd name="T15" fmla="*/ 0 h 222"/>
                <a:gd name="T16" fmla="*/ 43 w 328"/>
                <a:gd name="T17" fmla="*/ 0 h 222"/>
                <a:gd name="T18" fmla="*/ 31 w 328"/>
                <a:gd name="T19" fmla="*/ 30 h 222"/>
                <a:gd name="T20" fmla="*/ 31 w 328"/>
                <a:gd name="T21" fmla="*/ 34 h 222"/>
                <a:gd name="T22" fmla="*/ 31 w 328"/>
                <a:gd name="T23"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8" name="Freeform 37"/>
            <p:cNvSpPr>
              <a:spLocks/>
            </p:cNvSpPr>
            <p:nvPr/>
          </p:nvSpPr>
          <p:spPr bwMode="auto">
            <a:xfrm>
              <a:off x="2170" y="1159"/>
              <a:ext cx="498" cy="225"/>
            </a:xfrm>
            <a:custGeom>
              <a:avLst/>
              <a:gdLst>
                <a:gd name="T0" fmla="*/ 0 w 211"/>
                <a:gd name="T1" fmla="*/ 22 h 95"/>
                <a:gd name="T2" fmla="*/ 211 w 211"/>
                <a:gd name="T3" fmla="*/ 95 h 95"/>
                <a:gd name="T4" fmla="*/ 0 w 211"/>
                <a:gd name="T5" fmla="*/ 22 h 95"/>
              </a:gdLst>
              <a:ahLst/>
              <a:cxnLst>
                <a:cxn ang="0">
                  <a:pos x="T0" y="T1"/>
                </a:cxn>
                <a:cxn ang="0">
                  <a:pos x="T2" y="T3"/>
                </a:cxn>
                <a:cxn ang="0">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9" name="Freeform 38"/>
            <p:cNvSpPr>
              <a:spLocks/>
            </p:cNvSpPr>
            <p:nvPr/>
          </p:nvSpPr>
          <p:spPr bwMode="auto">
            <a:xfrm>
              <a:off x="2293" y="1136"/>
              <a:ext cx="71" cy="56"/>
            </a:xfrm>
            <a:custGeom>
              <a:avLst/>
              <a:gdLst>
                <a:gd name="T0" fmla="*/ 0 w 30"/>
                <a:gd name="T1" fmla="*/ 24 h 24"/>
                <a:gd name="T2" fmla="*/ 30 w 30"/>
                <a:gd name="T3" fmla="*/ 0 h 24"/>
                <a:gd name="T4" fmla="*/ 22 w 30"/>
                <a:gd name="T5" fmla="*/ 0 h 24"/>
                <a:gd name="T6" fmla="*/ 0 w 30"/>
                <a:gd name="T7" fmla="*/ 24 h 24"/>
              </a:gdLst>
              <a:ahLst/>
              <a:cxnLst>
                <a:cxn ang="0">
                  <a:pos x="T0" y="T1"/>
                </a:cxn>
                <a:cxn ang="0">
                  <a:pos x="T2" y="T3"/>
                </a:cxn>
                <a:cxn ang="0">
                  <a:pos x="T4" y="T5"/>
                </a:cxn>
                <a:cxn ang="0">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0" name="Freeform 39"/>
            <p:cNvSpPr>
              <a:spLocks/>
            </p:cNvSpPr>
            <p:nvPr/>
          </p:nvSpPr>
          <p:spPr bwMode="auto">
            <a:xfrm>
              <a:off x="2201" y="1136"/>
              <a:ext cx="9" cy="28"/>
            </a:xfrm>
            <a:custGeom>
              <a:avLst/>
              <a:gdLst>
                <a:gd name="T0" fmla="*/ 1 w 4"/>
                <a:gd name="T1" fmla="*/ 12 h 12"/>
                <a:gd name="T2" fmla="*/ 4 w 4"/>
                <a:gd name="T3" fmla="*/ 0 h 12"/>
                <a:gd name="T4" fmla="*/ 1 w 4"/>
                <a:gd name="T5" fmla="*/ 0 h 12"/>
                <a:gd name="T6" fmla="*/ 1 w 4"/>
                <a:gd name="T7" fmla="*/ 12 h 12"/>
              </a:gdLst>
              <a:ahLst/>
              <a:cxnLst>
                <a:cxn ang="0">
                  <a:pos x="T0" y="T1"/>
                </a:cxn>
                <a:cxn ang="0">
                  <a:pos x="T2" y="T3"/>
                </a:cxn>
                <a:cxn ang="0">
                  <a:pos x="T4" y="T5"/>
                </a:cxn>
                <a:cxn ang="0">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1" name="Freeform 40"/>
            <p:cNvSpPr>
              <a:spLocks/>
            </p:cNvSpPr>
            <p:nvPr/>
          </p:nvSpPr>
          <p:spPr bwMode="auto">
            <a:xfrm>
              <a:off x="2142" y="1228"/>
              <a:ext cx="54" cy="210"/>
            </a:xfrm>
            <a:custGeom>
              <a:avLst/>
              <a:gdLst>
                <a:gd name="T0" fmla="*/ 3 w 23"/>
                <a:gd name="T1" fmla="*/ 89 h 89"/>
                <a:gd name="T2" fmla="*/ 23 w 23"/>
                <a:gd name="T3" fmla="*/ 0 h 89"/>
                <a:gd name="T4" fmla="*/ 3 w 23"/>
                <a:gd name="T5" fmla="*/ 89 h 89"/>
              </a:gdLst>
              <a:ahLst/>
              <a:cxnLst>
                <a:cxn ang="0">
                  <a:pos x="T0" y="T1"/>
                </a:cxn>
                <a:cxn ang="0">
                  <a:pos x="T2" y="T3"/>
                </a:cxn>
                <a:cxn ang="0">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2" name="Freeform 41"/>
            <p:cNvSpPr>
              <a:spLocks/>
            </p:cNvSpPr>
            <p:nvPr/>
          </p:nvSpPr>
          <p:spPr bwMode="auto">
            <a:xfrm>
              <a:off x="2229" y="1249"/>
              <a:ext cx="139" cy="340"/>
            </a:xfrm>
            <a:custGeom>
              <a:avLst/>
              <a:gdLst>
                <a:gd name="T0" fmla="*/ 16 w 59"/>
                <a:gd name="T1" fmla="*/ 0 h 144"/>
                <a:gd name="T2" fmla="*/ 59 w 59"/>
                <a:gd name="T3" fmla="*/ 144 h 144"/>
                <a:gd name="T4" fmla="*/ 16 w 59"/>
                <a:gd name="T5" fmla="*/ 0 h 144"/>
              </a:gdLst>
              <a:ahLst/>
              <a:cxnLst>
                <a:cxn ang="0">
                  <a:pos x="T0" y="T1"/>
                </a:cxn>
                <a:cxn ang="0">
                  <a:pos x="T2" y="T3"/>
                </a:cxn>
                <a:cxn ang="0">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grpSp>
      <p:grpSp>
        <p:nvGrpSpPr>
          <p:cNvPr id="43" name="Group 28"/>
          <p:cNvGrpSpPr>
            <a:grpSpLocks noChangeAspect="1"/>
          </p:cNvGrpSpPr>
          <p:nvPr/>
        </p:nvGrpSpPr>
        <p:grpSpPr bwMode="auto">
          <a:xfrm>
            <a:off x="0" y="5007562"/>
            <a:ext cx="687853" cy="1147722"/>
            <a:chOff x="1901" y="2020"/>
            <a:chExt cx="1059" cy="1767"/>
          </a:xfrm>
        </p:grpSpPr>
        <p:sp>
          <p:nvSpPr>
            <p:cNvPr id="44" name="Freeform 29"/>
            <p:cNvSpPr>
              <a:spLocks/>
            </p:cNvSpPr>
            <p:nvPr/>
          </p:nvSpPr>
          <p:spPr bwMode="auto">
            <a:xfrm>
              <a:off x="1901" y="2020"/>
              <a:ext cx="1059" cy="1640"/>
            </a:xfrm>
            <a:custGeom>
              <a:avLst/>
              <a:gdLst>
                <a:gd name="T0" fmla="*/ 364 w 448"/>
                <a:gd name="T1" fmla="*/ 542 h 694"/>
                <a:gd name="T2" fmla="*/ 247 w 448"/>
                <a:gd name="T3" fmla="*/ 548 h 694"/>
                <a:gd name="T4" fmla="*/ 438 w 448"/>
                <a:gd name="T5" fmla="*/ 267 h 694"/>
                <a:gd name="T6" fmla="*/ 233 w 448"/>
                <a:gd name="T7" fmla="*/ 359 h 694"/>
                <a:gd name="T8" fmla="*/ 164 w 448"/>
                <a:gd name="T9" fmla="*/ 0 h 694"/>
                <a:gd name="T10" fmla="*/ 46 w 448"/>
                <a:gd name="T11" fmla="*/ 324 h 694"/>
                <a:gd name="T12" fmla="*/ 0 w 448"/>
                <a:gd name="T13" fmla="*/ 276 h 694"/>
                <a:gd name="T14" fmla="*/ 0 w 448"/>
                <a:gd name="T15" fmla="*/ 599 h 694"/>
                <a:gd name="T16" fmla="*/ 78 w 448"/>
                <a:gd name="T17" fmla="*/ 614 h 694"/>
                <a:gd name="T18" fmla="*/ 364 w 448"/>
                <a:gd name="T19" fmla="*/ 5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5" name="Freeform 30"/>
            <p:cNvSpPr>
              <a:spLocks/>
            </p:cNvSpPr>
            <p:nvPr/>
          </p:nvSpPr>
          <p:spPr bwMode="auto">
            <a:xfrm>
              <a:off x="1901" y="2136"/>
              <a:ext cx="952" cy="1365"/>
            </a:xfrm>
            <a:custGeom>
              <a:avLst/>
              <a:gdLst>
                <a:gd name="T0" fmla="*/ 31 w 403"/>
                <a:gd name="T1" fmla="*/ 531 h 578"/>
                <a:gd name="T2" fmla="*/ 294 w 403"/>
                <a:gd name="T3" fmla="*/ 522 h 578"/>
                <a:gd name="T4" fmla="*/ 163 w 403"/>
                <a:gd name="T5" fmla="*/ 503 h 578"/>
                <a:gd name="T6" fmla="*/ 403 w 403"/>
                <a:gd name="T7" fmla="*/ 271 h 578"/>
                <a:gd name="T8" fmla="*/ 197 w 403"/>
                <a:gd name="T9" fmla="*/ 347 h 578"/>
                <a:gd name="T10" fmla="*/ 171 w 403"/>
                <a:gd name="T11" fmla="*/ 0 h 578"/>
                <a:gd name="T12" fmla="*/ 60 w 403"/>
                <a:gd name="T13" fmla="*/ 326 h 578"/>
                <a:gd name="T14" fmla="*/ 0 w 403"/>
                <a:gd name="T15" fmla="*/ 271 h 578"/>
                <a:gd name="T16" fmla="*/ 0 w 403"/>
                <a:gd name="T17" fmla="*/ 516 h 578"/>
                <a:gd name="T18" fmla="*/ 24 w 403"/>
                <a:gd name="T19" fmla="*/ 527 h 578"/>
                <a:gd name="T20" fmla="*/ 31 w 403"/>
                <a:gd name="T21" fmla="*/ 531 h 578"/>
                <a:gd name="T22" fmla="*/ 31 w 403"/>
                <a:gd name="T23" fmla="*/ 53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6" name="Freeform 31"/>
            <p:cNvSpPr>
              <a:spLocks/>
            </p:cNvSpPr>
            <p:nvPr/>
          </p:nvSpPr>
          <p:spPr bwMode="auto">
            <a:xfrm>
              <a:off x="1993" y="2495"/>
              <a:ext cx="314" cy="853"/>
            </a:xfrm>
            <a:custGeom>
              <a:avLst/>
              <a:gdLst>
                <a:gd name="T0" fmla="*/ 0 w 133"/>
                <a:gd name="T1" fmla="*/ 361 h 361"/>
                <a:gd name="T2" fmla="*/ 125 w 133"/>
                <a:gd name="T3" fmla="*/ 0 h 361"/>
                <a:gd name="T4" fmla="*/ 0 w 133"/>
                <a:gd name="T5" fmla="*/ 361 h 361"/>
              </a:gdLst>
              <a:ahLst/>
              <a:cxnLst>
                <a:cxn ang="0">
                  <a:pos x="T0" y="T1"/>
                </a:cxn>
                <a:cxn ang="0">
                  <a:pos x="T2" y="T3"/>
                </a:cxn>
                <a:cxn ang="0">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7" name="Freeform 32"/>
            <p:cNvSpPr>
              <a:spLocks/>
            </p:cNvSpPr>
            <p:nvPr/>
          </p:nvSpPr>
          <p:spPr bwMode="auto">
            <a:xfrm>
              <a:off x="2151" y="2949"/>
              <a:ext cx="542" cy="290"/>
            </a:xfrm>
            <a:custGeom>
              <a:avLst/>
              <a:gdLst>
                <a:gd name="T0" fmla="*/ 0 w 229"/>
                <a:gd name="T1" fmla="*/ 105 h 123"/>
                <a:gd name="T2" fmla="*/ 229 w 229"/>
                <a:gd name="T3" fmla="*/ 0 h 123"/>
                <a:gd name="T4" fmla="*/ 0 w 229"/>
                <a:gd name="T5" fmla="*/ 105 h 123"/>
              </a:gdLst>
              <a:ahLst/>
              <a:cxnLst>
                <a:cxn ang="0">
                  <a:pos x="T0" y="T1"/>
                </a:cxn>
                <a:cxn ang="0">
                  <a:pos x="T2" y="T3"/>
                </a:cxn>
                <a:cxn ang="0">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8" name="Freeform 33"/>
            <p:cNvSpPr>
              <a:spLocks/>
            </p:cNvSpPr>
            <p:nvPr/>
          </p:nvSpPr>
          <p:spPr bwMode="auto">
            <a:xfrm>
              <a:off x="2071" y="3341"/>
              <a:ext cx="359" cy="87"/>
            </a:xfrm>
            <a:custGeom>
              <a:avLst/>
              <a:gdLst>
                <a:gd name="T0" fmla="*/ 0 w 152"/>
                <a:gd name="T1" fmla="*/ 0 h 37"/>
                <a:gd name="T2" fmla="*/ 152 w 152"/>
                <a:gd name="T3" fmla="*/ 31 h 37"/>
                <a:gd name="T4" fmla="*/ 0 w 152"/>
                <a:gd name="T5" fmla="*/ 0 h 37"/>
              </a:gdLst>
              <a:ahLst/>
              <a:cxnLst>
                <a:cxn ang="0">
                  <a:pos x="T0" y="T1"/>
                </a:cxn>
                <a:cxn ang="0">
                  <a:pos x="T2" y="T3"/>
                </a:cxn>
                <a:cxn ang="0">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9" name="Freeform 34"/>
            <p:cNvSpPr>
              <a:spLocks/>
            </p:cNvSpPr>
            <p:nvPr/>
          </p:nvSpPr>
          <p:spPr bwMode="auto">
            <a:xfrm>
              <a:off x="1901" y="3034"/>
              <a:ext cx="144" cy="137"/>
            </a:xfrm>
            <a:custGeom>
              <a:avLst/>
              <a:gdLst>
                <a:gd name="T0" fmla="*/ 61 w 61"/>
                <a:gd name="T1" fmla="*/ 58 h 58"/>
                <a:gd name="T2" fmla="*/ 0 w 61"/>
                <a:gd name="T3" fmla="*/ 0 h 58"/>
                <a:gd name="T4" fmla="*/ 0 w 61"/>
                <a:gd name="T5" fmla="*/ 12 h 58"/>
                <a:gd name="T6" fmla="*/ 61 w 61"/>
                <a:gd name="T7" fmla="*/ 58 h 58"/>
              </a:gdLst>
              <a:ahLst/>
              <a:cxnLst>
                <a:cxn ang="0">
                  <a:pos x="T0" y="T1"/>
                </a:cxn>
                <a:cxn ang="0">
                  <a:pos x="T2" y="T3"/>
                </a:cxn>
                <a:cxn ang="0">
                  <a:pos x="T4" y="T5"/>
                </a:cxn>
                <a:cxn ang="0">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50" name="Freeform 35"/>
            <p:cNvSpPr>
              <a:spLocks/>
            </p:cNvSpPr>
            <p:nvPr/>
          </p:nvSpPr>
          <p:spPr bwMode="auto">
            <a:xfrm>
              <a:off x="1901" y="3279"/>
              <a:ext cx="113" cy="40"/>
            </a:xfrm>
            <a:custGeom>
              <a:avLst/>
              <a:gdLst>
                <a:gd name="T0" fmla="*/ 48 w 48"/>
                <a:gd name="T1" fmla="*/ 15 h 17"/>
                <a:gd name="T2" fmla="*/ 0 w 48"/>
                <a:gd name="T3" fmla="*/ 0 h 17"/>
                <a:gd name="T4" fmla="*/ 0 w 48"/>
                <a:gd name="T5" fmla="*/ 6 h 17"/>
                <a:gd name="T6" fmla="*/ 48 w 48"/>
                <a:gd name="T7" fmla="*/ 15 h 17"/>
              </a:gdLst>
              <a:ahLst/>
              <a:cxnLst>
                <a:cxn ang="0">
                  <a:pos x="T0" y="T1"/>
                </a:cxn>
                <a:cxn ang="0">
                  <a:pos x="T2" y="T3"/>
                </a:cxn>
                <a:cxn ang="0">
                  <a:pos x="T4" y="T5"/>
                </a:cxn>
                <a:cxn ang="0">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51" name="Freeform 36"/>
            <p:cNvSpPr>
              <a:spLocks/>
            </p:cNvSpPr>
            <p:nvPr/>
          </p:nvSpPr>
          <p:spPr bwMode="auto">
            <a:xfrm>
              <a:off x="1903" y="3454"/>
              <a:ext cx="196" cy="333"/>
            </a:xfrm>
            <a:custGeom>
              <a:avLst/>
              <a:gdLst>
                <a:gd name="T0" fmla="*/ 42 w 83"/>
                <a:gd name="T1" fmla="*/ 70 h 141"/>
                <a:gd name="T2" fmla="*/ 66 w 83"/>
                <a:gd name="T3" fmla="*/ 0 h 141"/>
                <a:gd name="T4" fmla="*/ 55 w 83"/>
                <a:gd name="T5" fmla="*/ 2 h 141"/>
                <a:gd name="T6" fmla="*/ 66 w 83"/>
                <a:gd name="T7" fmla="*/ 139 h 141"/>
                <a:gd name="T8" fmla="*/ 83 w 83"/>
                <a:gd name="T9" fmla="*/ 134 h 141"/>
                <a:gd name="T10" fmla="*/ 42 w 83"/>
                <a:gd name="T11" fmla="*/ 70 h 141"/>
              </a:gdLst>
              <a:ahLst/>
              <a:cxnLst>
                <a:cxn ang="0">
                  <a:pos x="T0" y="T1"/>
                </a:cxn>
                <a:cxn ang="0">
                  <a:pos x="T2" y="T3"/>
                </a:cxn>
                <a:cxn ang="0">
                  <a:pos x="T4" y="T5"/>
                </a:cxn>
                <a:cxn ang="0">
                  <a:pos x="T6" y="T7"/>
                </a:cxn>
                <a:cxn ang="0">
                  <a:pos x="T8" y="T9"/>
                </a:cxn>
                <a:cxn ang="0">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grpSp>
      <p:grpSp>
        <p:nvGrpSpPr>
          <p:cNvPr id="52" name="Group 52"/>
          <p:cNvGrpSpPr>
            <a:grpSpLocks noChangeAspect="1"/>
          </p:cNvGrpSpPr>
          <p:nvPr/>
        </p:nvGrpSpPr>
        <p:grpSpPr bwMode="auto">
          <a:xfrm rot="19948164">
            <a:off x="11143247" y="105148"/>
            <a:ext cx="675071" cy="772505"/>
            <a:chOff x="4634" y="754"/>
            <a:chExt cx="1164" cy="1332"/>
          </a:xfrm>
        </p:grpSpPr>
        <p:sp>
          <p:nvSpPr>
            <p:cNvPr id="5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5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5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5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5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5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5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6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grpSp>
      <p:grpSp>
        <p:nvGrpSpPr>
          <p:cNvPr id="61" name="Group 64"/>
          <p:cNvGrpSpPr>
            <a:grpSpLocks noChangeAspect="1"/>
          </p:cNvGrpSpPr>
          <p:nvPr/>
        </p:nvGrpSpPr>
        <p:grpSpPr bwMode="auto">
          <a:xfrm flipH="1">
            <a:off x="10782665" y="2958792"/>
            <a:ext cx="1028242" cy="1140705"/>
            <a:chOff x="2052" y="995"/>
            <a:chExt cx="768" cy="852"/>
          </a:xfrm>
        </p:grpSpPr>
        <p:sp>
          <p:nvSpPr>
            <p:cNvPr id="6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6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6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6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6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6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6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6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grpSp>
      <p:sp>
        <p:nvSpPr>
          <p:cNvPr id="2" name="Title Placeholder 1"/>
          <p:cNvSpPr>
            <a:spLocks noGrp="1"/>
          </p:cNvSpPr>
          <p:nvPr>
            <p:ph type="title"/>
          </p:nvPr>
        </p:nvSpPr>
        <p:spPr>
          <a:xfrm>
            <a:off x="1524000" y="78910"/>
            <a:ext cx="9133730" cy="1233424"/>
          </a:xfrm>
          <a:prstGeom prst="rect">
            <a:avLst/>
          </a:prstGeom>
        </p:spPr>
        <p:txBody>
          <a:bodyPr vert="horz" lIns="91440" tIns="45720" rIns="91440" bIns="45720" rtlCol="0" anchor="b">
            <a:normAutofit/>
          </a:bodyPr>
          <a:lstStyle/>
          <a:p>
            <a:r>
              <a:rPr dirty="0"/>
              <a:t>Click to edit Master title style</a:t>
            </a:r>
          </a:p>
        </p:txBody>
      </p:sp>
      <p:sp>
        <p:nvSpPr>
          <p:cNvPr id="3" name="Text Placeholder 2"/>
          <p:cNvSpPr>
            <a:spLocks noGrp="1"/>
          </p:cNvSpPr>
          <p:nvPr>
            <p:ph type="body" idx="1"/>
          </p:nvPr>
        </p:nvSpPr>
        <p:spPr>
          <a:xfrm>
            <a:off x="1528572" y="1485900"/>
            <a:ext cx="9134856" cy="4152901"/>
          </a:xfrm>
          <a:prstGeom prst="rect">
            <a:avLst/>
          </a:prstGeom>
        </p:spPr>
        <p:txBody>
          <a:bodyPr vert="horz" lIns="91440" tIns="45720" rIns="91440" bIns="45720"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Footer Placeholder 4"/>
          <p:cNvSpPr>
            <a:spLocks noGrp="1"/>
          </p:cNvSpPr>
          <p:nvPr>
            <p:ph type="ftr" sz="quarter" idx="3"/>
          </p:nvPr>
        </p:nvSpPr>
        <p:spPr>
          <a:xfrm>
            <a:off x="1522412" y="6601968"/>
            <a:ext cx="6978460" cy="237744"/>
          </a:xfrm>
          <a:prstGeom prst="rect">
            <a:avLst/>
          </a:prstGeom>
        </p:spPr>
        <p:txBody>
          <a:bodyPr vert="horz" lIns="91440" tIns="45720" rIns="91440" bIns="45720" rtlCol="0" anchor="ctr"/>
          <a:lstStyle>
            <a:lvl1pPr algn="l">
              <a:defRPr sz="1100" cap="none" baseline="0">
                <a:solidFill>
                  <a:schemeClr val="tx1"/>
                </a:solidFill>
              </a:defRPr>
            </a:lvl1pPr>
          </a:lstStyle>
          <a:p>
            <a:endParaRPr lang="en-US" dirty="0">
              <a:solidFill>
                <a:prstClr val="black"/>
              </a:solidFill>
            </a:endParaRPr>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1100">
                <a:solidFill>
                  <a:schemeClr val="tx1"/>
                </a:solidFill>
              </a:defRPr>
            </a:lvl1pPr>
          </a:lstStyle>
          <a:p>
            <a:fld id="{9E583DDF-CA54-461A-A486-592D2374C532}" type="datetimeFigureOut">
              <a:rPr lang="en-US" smtClean="0">
                <a:solidFill>
                  <a:prstClr val="black"/>
                </a:solidFill>
              </a:rPr>
              <a:pPr/>
              <a:t>9/11/2021</a:t>
            </a:fld>
            <a:endParaRPr lang="en-US">
              <a:solidFill>
                <a:prstClr val="black"/>
              </a:solidFill>
            </a:endParaRPr>
          </a:p>
        </p:txBody>
      </p:sp>
      <p:sp>
        <p:nvSpPr>
          <p:cNvPr id="6" name="Slide Number Placeholder 5"/>
          <p:cNvSpPr>
            <a:spLocks noGrp="1"/>
          </p:cNvSpPr>
          <p:nvPr>
            <p:ph type="sldNum" sz="quarter" idx="4"/>
          </p:nvPr>
        </p:nvSpPr>
        <p:spPr>
          <a:xfrm>
            <a:off x="10023348" y="6601968"/>
            <a:ext cx="640080" cy="237744"/>
          </a:xfrm>
          <a:prstGeom prst="rect">
            <a:avLst/>
          </a:prstGeom>
        </p:spPr>
        <p:txBody>
          <a:bodyPr vert="horz" lIns="91440" tIns="45720" rIns="91440" bIns="45720" rtlCol="0" anchor="ctr"/>
          <a:lstStyle>
            <a:lvl1pPr algn="r">
              <a:defRPr sz="1100">
                <a:solidFill>
                  <a:schemeClr val="tx1"/>
                </a:solidFill>
              </a:defRPr>
            </a:lvl1pPr>
          </a:lstStyle>
          <a:p>
            <a:fld id="{CA8D9AD5-F248-4919-864A-CFD76CC027D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6326470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p:titleStyle>
    <p:bodyStyle>
      <a:lvl1pPr marL="274320" indent="-228600" algn="l" defTabSz="914400" rtl="0" eaLnBrk="1" latinLnBrk="0" hangingPunct="1">
        <a:lnSpc>
          <a:spcPct val="100000"/>
        </a:lnSpc>
        <a:spcBef>
          <a:spcPts val="1800"/>
        </a:spcBef>
        <a:buClr>
          <a:schemeClr val="tx1">
            <a:lumMod val="75000"/>
            <a:lumOff val="25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100000"/>
        </a:lnSpc>
        <a:spcBef>
          <a:spcPts val="1000"/>
        </a:spcBef>
        <a:buClr>
          <a:schemeClr val="tx1">
            <a:lumMod val="75000"/>
            <a:lumOff val="25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C1313FCB-52C4-4B2E-8DF3-8570C3E2D6BE}"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278387940"/>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3.xml"/><Relationship Id="rId5" Type="http://schemas.openxmlformats.org/officeDocument/2006/relationships/image" Target="../media/image13.png"/><Relationship Id="rId4" Type="http://schemas.openxmlformats.org/officeDocument/2006/relationships/slide" Target="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3.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43.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43.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3.xml"/><Relationship Id="rId5" Type="http://schemas.openxmlformats.org/officeDocument/2006/relationships/image" Target="../media/image4.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slide" Target="slide8.xml"/><Relationship Id="rId1" Type="http://schemas.openxmlformats.org/officeDocument/2006/relationships/slideLayout" Target="../slideLayouts/slideLayout33.xml"/><Relationship Id="rId6" Type="http://schemas.openxmlformats.org/officeDocument/2006/relationships/slide" Target="slide9.xml"/><Relationship Id="rId5" Type="http://schemas.openxmlformats.org/officeDocument/2006/relationships/image" Target="../media/image7.png"/><Relationship Id="rId4" Type="http://schemas.openxmlformats.org/officeDocument/2006/relationships/slide" Target="slide10.xml"/></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9.png"/><Relationship Id="rId1" Type="http://schemas.openxmlformats.org/officeDocument/2006/relationships/slideLayout" Target="../slideLayouts/slideLayout33.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1.png"/><Relationship Id="rId1" Type="http://schemas.openxmlformats.org/officeDocument/2006/relationships/slideLayout" Target="../slideLayouts/slideLayout33.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4" name="Rectangle 3"/>
          <p:cNvSpPr/>
          <p:nvPr/>
        </p:nvSpPr>
        <p:spPr>
          <a:xfrm>
            <a:off x="4182908" y="1627932"/>
            <a:ext cx="3929217" cy="923330"/>
          </a:xfrm>
          <a:prstGeom prst="rect">
            <a:avLst/>
          </a:prstGeom>
          <a:noFill/>
        </p:spPr>
        <p:txBody>
          <a:bodyPr wrap="none" lIns="91440" tIns="45720" rIns="91440" bIns="45720">
            <a:spAutoFit/>
          </a:bodyPr>
          <a:lstStyle/>
          <a:p>
            <a:pPr algn="ctr"/>
            <a:r>
              <a:rPr lang="en-US" sz="5400" b="1" dirty="0" smtClean="0">
                <a:ln w="6600">
                  <a:solidFill>
                    <a:schemeClr val="accent2"/>
                  </a:solidFill>
                  <a:prstDash val="solid"/>
                </a:ln>
                <a:solidFill>
                  <a:srgbClr val="FFFFFF"/>
                </a:solidFill>
                <a:effectLst>
                  <a:outerShdw blurRad="50800" dist="38100" dir="18900000" algn="bl" rotWithShape="0">
                    <a:prstClr val="black">
                      <a:alpha val="40000"/>
                    </a:prstClr>
                  </a:outerShdw>
                </a:effectLst>
              </a:rPr>
              <a:t>KHOA HỌC</a:t>
            </a:r>
            <a:endParaRPr lang="en-US" sz="5400" b="1" cap="none" spc="0" dirty="0">
              <a:ln w="6600">
                <a:solidFill>
                  <a:schemeClr val="accent2"/>
                </a:solidFill>
                <a:prstDash val="solid"/>
              </a:ln>
              <a:solidFill>
                <a:srgbClr val="FFFFFF"/>
              </a:solidFill>
              <a:effectLst>
                <a:outerShdw blurRad="50800" dist="38100" dir="18900000" algn="bl" rotWithShape="0">
                  <a:prstClr val="black">
                    <a:alpha val="40000"/>
                  </a:prstClr>
                </a:outerShdw>
              </a:effectLst>
            </a:endParaRPr>
          </a:p>
        </p:txBody>
      </p:sp>
      <p:sp>
        <p:nvSpPr>
          <p:cNvPr id="5" name="Rounded Rectangle 4"/>
          <p:cNvSpPr/>
          <p:nvPr/>
        </p:nvSpPr>
        <p:spPr>
          <a:xfrm>
            <a:off x="3029900" y="2722637"/>
            <a:ext cx="6023948" cy="1797847"/>
          </a:xfrm>
          <a:prstGeom prst="round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4800" b="1" cap="none" spc="0"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rPr>
              <a:t>Từ</a:t>
            </a:r>
            <a:r>
              <a:rPr lang="en-US" sz="48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rPr>
              <a:t> </a:t>
            </a:r>
            <a:r>
              <a:rPr lang="en-US" sz="4800" b="1" cap="none" spc="0"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rPr>
              <a:t>lúc</a:t>
            </a:r>
            <a:r>
              <a:rPr lang="en-US" sz="48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rPr>
              <a:t> </a:t>
            </a:r>
            <a:r>
              <a:rPr lang="en-US" sz="4800" b="1" cap="none" spc="0"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rPr>
              <a:t>mới</a:t>
            </a:r>
            <a:r>
              <a:rPr lang="en-US" sz="48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rPr>
              <a:t> </a:t>
            </a:r>
            <a:r>
              <a:rPr lang="en-US" sz="4800" b="1" cap="none" spc="0"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rPr>
              <a:t>sinh</a:t>
            </a:r>
            <a:r>
              <a:rPr lang="en-US" sz="48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rPr>
              <a:t> </a:t>
            </a:r>
          </a:p>
          <a:p>
            <a:pPr algn="ctr"/>
            <a:r>
              <a:rPr lang="en-US" sz="4800" b="1" cap="none" spc="0"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rPr>
              <a:t>đến</a:t>
            </a:r>
            <a:r>
              <a:rPr lang="en-US" sz="48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rPr>
              <a:t> </a:t>
            </a:r>
            <a:r>
              <a:rPr lang="en-US" sz="4800" b="1" cap="none" spc="0"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rPr>
              <a:t>tuổi</a:t>
            </a:r>
            <a:r>
              <a:rPr lang="en-US" sz="48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rPr>
              <a:t> </a:t>
            </a:r>
            <a:r>
              <a:rPr lang="en-US" sz="4800" b="1" cap="none" spc="0"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rPr>
              <a:t>dậy</a:t>
            </a:r>
            <a:r>
              <a:rPr lang="en-US" sz="48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rPr>
              <a:t> </a:t>
            </a:r>
            <a:r>
              <a:rPr lang="en-US" sz="4800" b="1" cap="none" spc="0"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rPr>
              <a:t>thì</a:t>
            </a:r>
            <a:endParaRPr lang="en-US" sz="4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endParaRPr>
          </a:p>
        </p:txBody>
      </p:sp>
    </p:spTree>
    <p:extLst>
      <p:ext uri="{BB962C8B-B14F-4D97-AF65-F5344CB8AC3E}">
        <p14:creationId xmlns:p14="http://schemas.microsoft.com/office/powerpoint/2010/main" val="342168697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pattFill prst="pct5">
          <a:fgClr>
            <a:srgbClr val="FFFFFF">
              <a:shade val="85000"/>
            </a:srgbClr>
          </a:fgClr>
          <a:bgClr>
            <a:schemeClr val="bg1"/>
          </a:bgClr>
        </a:pattFill>
        <a:effectLst/>
      </p:bgPr>
    </p:bg>
    <p:spTree>
      <p:nvGrpSpPr>
        <p:cNvPr id="1" name=""/>
        <p:cNvGrpSpPr/>
        <p:nvPr/>
      </p:nvGrpSpPr>
      <p:grpSpPr>
        <a:xfrm>
          <a:off x="0" y="0"/>
          <a:ext cx="0" cy="0"/>
          <a:chOff x="0" y="0"/>
          <a:chExt cx="0" cy="0"/>
        </a:xfrm>
      </p:grpSpPr>
      <p:sp>
        <p:nvSpPr>
          <p:cNvPr id="4" name="TextBox 3"/>
          <p:cNvSpPr txBox="1"/>
          <p:nvPr/>
        </p:nvSpPr>
        <p:spPr>
          <a:xfrm>
            <a:off x="2153817" y="590886"/>
            <a:ext cx="3886200" cy="646986"/>
          </a:xfrm>
          <a:prstGeom prst="roundRect">
            <a:avLst/>
          </a:prstGeom>
          <a:noFill/>
          <a:ln w="9525" cap="flat" cmpd="sng" algn="ctr">
            <a:solidFill>
              <a:srgbClr val="FF66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spAutoFit/>
          </a:bodyPr>
          <a:lstStyle/>
          <a:p>
            <a:pPr algn="ctr" eaLnBrk="1" hangingPunct="1">
              <a:defRPr/>
            </a:pPr>
            <a:r>
              <a:rPr lang="en-US" sz="3200" dirty="0">
                <a:solidFill>
                  <a:srgbClr val="CC6600"/>
                </a:solidFill>
                <a:latin typeface="Cambria" panose="02040503050406030204" pitchFamily="18" charset="0"/>
                <a:cs typeface="Calibri" panose="020F0502020204030204" pitchFamily="34" charset="0"/>
              </a:rPr>
              <a:t>6 - 10 </a:t>
            </a:r>
            <a:r>
              <a:rPr lang="en-US" sz="3200" dirty="0" err="1">
                <a:solidFill>
                  <a:srgbClr val="CC6600"/>
                </a:solidFill>
                <a:latin typeface="Cambria" panose="02040503050406030204" pitchFamily="18" charset="0"/>
                <a:cs typeface="Calibri" panose="020F0502020204030204" pitchFamily="34" charset="0"/>
              </a:rPr>
              <a:t>tuổi</a:t>
            </a:r>
            <a:r>
              <a:rPr lang="en-US" sz="3200" dirty="0">
                <a:solidFill>
                  <a:srgbClr val="CC6600"/>
                </a:solidFill>
                <a:latin typeface="Cambria" panose="02040503050406030204" pitchFamily="18" charset="0"/>
                <a:cs typeface="Calibri" panose="020F0502020204030204" pitchFamily="34" charset="0"/>
              </a:rPr>
              <a:t> :</a:t>
            </a:r>
          </a:p>
        </p:txBody>
      </p:sp>
      <p:pic>
        <p:nvPicPr>
          <p:cNvPr id="5" name="Picture 2" descr="Hình ảnh Vẽ Tay Hoạt Hình Ngày Học Cùng Nhau Đi Học Bạn Cùng Lớp Hoa Văn  Trang Trí, Vẽ Tay Hoạt Hình Ngày Học Cùng Nhau, Nhau, Ngày miễn phí tả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7833" y="-574432"/>
            <a:ext cx="5498124" cy="5498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45208" y="2403189"/>
            <a:ext cx="5762625" cy="1015663"/>
          </a:xfrm>
          <a:prstGeom prst="rect">
            <a:avLst/>
          </a:prstGeom>
        </p:spPr>
        <p:txBody>
          <a:bodyPr wrap="square">
            <a:spAutoFit/>
          </a:bodyPr>
          <a:lstStyle/>
          <a:p>
            <a:pPr algn="just" eaLnBrk="1" hangingPunct="1">
              <a:defRPr/>
            </a:pPr>
            <a:r>
              <a:rPr lang="vi-VN" altLang="en-US" sz="3000" i="1" dirty="0">
                <a:solidFill>
                  <a:schemeClr val="accent1">
                    <a:lumMod val="25000"/>
                  </a:schemeClr>
                </a:solidFill>
                <a:latin typeface="Cambria" panose="02040503050406030204" pitchFamily="18" charset="0"/>
                <a:cs typeface="Calibri" panose="020F0502020204030204" pitchFamily="34" charset="0"/>
              </a:rPr>
              <a:t>Ở lứa tuổi này, chiều cao vẫn tiếp tục tăng. </a:t>
            </a:r>
            <a:endParaRPr lang="en-US" altLang="en-US" sz="3000" i="1" dirty="0">
              <a:solidFill>
                <a:schemeClr val="accent1">
                  <a:lumMod val="25000"/>
                </a:schemeClr>
              </a:solidFill>
              <a:latin typeface="Cambria" panose="02040503050406030204" pitchFamily="18" charset="0"/>
              <a:cs typeface="Calibri" panose="020F0502020204030204" pitchFamily="34" charset="0"/>
            </a:endParaRPr>
          </a:p>
        </p:txBody>
      </p:sp>
      <p:sp>
        <p:nvSpPr>
          <p:cNvPr id="7" name="Rectangle 6"/>
          <p:cNvSpPr/>
          <p:nvPr/>
        </p:nvSpPr>
        <p:spPr>
          <a:xfrm>
            <a:off x="645208" y="3446364"/>
            <a:ext cx="5762625" cy="1477328"/>
          </a:xfrm>
          <a:prstGeom prst="rect">
            <a:avLst/>
          </a:prstGeom>
        </p:spPr>
        <p:txBody>
          <a:bodyPr wrap="square">
            <a:spAutoFit/>
          </a:bodyPr>
          <a:lstStyle/>
          <a:p>
            <a:pPr algn="just" eaLnBrk="1" hangingPunct="1">
              <a:defRPr/>
            </a:pPr>
            <a:r>
              <a:rPr lang="vi-VN" altLang="en-US" sz="3000" i="1" dirty="0">
                <a:solidFill>
                  <a:schemeClr val="accent1">
                    <a:lumMod val="25000"/>
                  </a:schemeClr>
                </a:solidFill>
                <a:latin typeface="Cambria" panose="02040503050406030204" pitchFamily="18" charset="0"/>
                <a:cs typeface="Calibri" panose="020F0502020204030204" pitchFamily="34" charset="0"/>
              </a:rPr>
              <a:t>Hoạt động học tập của chúng ta ngày càng tăng, trí nhớ và suy nghĩ cũng ngày càng phát triển.</a:t>
            </a:r>
            <a:endParaRPr lang="en-US" altLang="en-US" sz="3000" i="1" dirty="0">
              <a:solidFill>
                <a:schemeClr val="accent1">
                  <a:lumMod val="25000"/>
                </a:schemeClr>
              </a:solidFill>
              <a:latin typeface="Cambria" panose="02040503050406030204" pitchFamily="18" charset="0"/>
              <a:cs typeface="Calibri" panose="020F0502020204030204" pitchFamily="34" charset="0"/>
            </a:endParaRPr>
          </a:p>
        </p:txBody>
      </p:sp>
      <p:sp>
        <p:nvSpPr>
          <p:cNvPr id="9" name="Right Arrow 8">
            <a:hlinkClick r:id="rId4" action="ppaction://hlinksldjump"/>
          </p:cNvPr>
          <p:cNvSpPr/>
          <p:nvPr/>
        </p:nvSpPr>
        <p:spPr>
          <a:xfrm>
            <a:off x="327803" y="6340415"/>
            <a:ext cx="1379961" cy="5175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5975" y="3716770"/>
            <a:ext cx="5061840" cy="2882437"/>
          </a:xfrm>
          <a:prstGeom prst="ellipse">
            <a:avLst/>
          </a:prstGeom>
          <a:ln>
            <a:noFill/>
          </a:ln>
          <a:effectLst>
            <a:softEdge rad="112500"/>
          </a:effectLst>
        </p:spPr>
      </p:pic>
    </p:spTree>
    <p:extLst>
      <p:ext uri="{BB962C8B-B14F-4D97-AF65-F5344CB8AC3E}">
        <p14:creationId xmlns:p14="http://schemas.microsoft.com/office/powerpoint/2010/main" val="397648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pattFill prst="pct10">
          <a:fgClr>
            <a:srgbClr val="FFFFFF">
              <a:shade val="85000"/>
            </a:srgbClr>
          </a:fgClr>
          <a:bgClr>
            <a:schemeClr val="bg1"/>
          </a:bgClr>
        </a:pattFill>
        <a:effectLst/>
      </p:bgPr>
    </p:bg>
    <p:spTree>
      <p:nvGrpSpPr>
        <p:cNvPr id="1" name=""/>
        <p:cNvGrpSpPr/>
        <p:nvPr/>
      </p:nvGrpSpPr>
      <p:grpSpPr>
        <a:xfrm>
          <a:off x="0" y="0"/>
          <a:ext cx="0" cy="0"/>
          <a:chOff x="0" y="0"/>
          <a:chExt cx="0" cy="0"/>
        </a:xfrm>
      </p:grpSpPr>
      <p:sp>
        <p:nvSpPr>
          <p:cNvPr id="11" name="Folded Corner 10"/>
          <p:cNvSpPr/>
          <p:nvPr/>
        </p:nvSpPr>
        <p:spPr>
          <a:xfrm>
            <a:off x="2124222" y="1871003"/>
            <a:ext cx="7863840" cy="2982351"/>
          </a:xfrm>
          <a:prstGeom prst="foldedCorner">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p:cNvSpPr/>
          <p:nvPr/>
        </p:nvSpPr>
        <p:spPr>
          <a:xfrm>
            <a:off x="1753773" y="740258"/>
            <a:ext cx="9144000" cy="954107"/>
          </a:xfrm>
          <a:prstGeom prst="rect">
            <a:avLst/>
          </a:prstGeom>
        </p:spPr>
        <p:txBody>
          <a:bodyPr wrap="square">
            <a:spAutoFit/>
          </a:bodyPr>
          <a:lstStyle/>
          <a:p>
            <a:r>
              <a:rPr lang="vi-VN" sz="2800" b="1" dirty="0" smtClean="0">
                <a:latin typeface="Cambria" panose="02040503050406030204" pitchFamily="18" charset="0"/>
              </a:rPr>
              <a:t>3. Đặc điểm và tầm quan trọng của tuổi dậy thì đối với cuộc đời mỗi người.</a:t>
            </a:r>
            <a:endParaRPr lang="vi-VN" sz="2800" b="1" dirty="0">
              <a:latin typeface="Cambria" panose="02040503050406030204" pitchFamily="18" charset="0"/>
            </a:endParaRPr>
          </a:p>
        </p:txBody>
      </p:sp>
      <p:sp>
        <p:nvSpPr>
          <p:cNvPr id="6" name="Rectangle 5"/>
          <p:cNvSpPr/>
          <p:nvPr/>
        </p:nvSpPr>
        <p:spPr>
          <a:xfrm>
            <a:off x="2668019" y="2160803"/>
            <a:ext cx="6462089" cy="523220"/>
          </a:xfrm>
          <a:prstGeom prst="rect">
            <a:avLst/>
          </a:prstGeom>
          <a:noFill/>
        </p:spPr>
        <p:txBody>
          <a:bodyPr wrap="none" lIns="91440" tIns="45720" rIns="91440" bIns="45720">
            <a:spAutoFit/>
          </a:bodyPr>
          <a:lstStyle/>
          <a:p>
            <a:pPr algn="ctr"/>
            <a:r>
              <a:rPr lang="en-US" sz="2800" dirty="0" err="1" smtClean="0">
                <a:ln w="0"/>
              </a:rPr>
              <a:t>Đọc</a:t>
            </a:r>
            <a:r>
              <a:rPr lang="en-US" sz="2800" dirty="0" smtClean="0">
                <a:ln w="0"/>
              </a:rPr>
              <a:t> </a:t>
            </a:r>
            <a:r>
              <a:rPr lang="en-US" sz="2800" dirty="0" err="1" smtClean="0">
                <a:ln w="0"/>
              </a:rPr>
              <a:t>thông</a:t>
            </a:r>
            <a:r>
              <a:rPr lang="en-US" sz="2800" dirty="0" smtClean="0">
                <a:ln w="0"/>
              </a:rPr>
              <a:t> tin </a:t>
            </a:r>
            <a:r>
              <a:rPr lang="en-US" sz="2800" dirty="0" err="1" smtClean="0">
                <a:ln w="0"/>
              </a:rPr>
              <a:t>trong</a:t>
            </a:r>
            <a:r>
              <a:rPr lang="en-US" sz="2800" dirty="0" smtClean="0">
                <a:ln w="0"/>
              </a:rPr>
              <a:t> SGK tr.15 </a:t>
            </a:r>
            <a:r>
              <a:rPr lang="en-US" sz="2800" dirty="0" err="1" smtClean="0">
                <a:ln w="0"/>
              </a:rPr>
              <a:t>và</a:t>
            </a:r>
            <a:r>
              <a:rPr lang="en-US" sz="2800" dirty="0" smtClean="0">
                <a:ln w="0"/>
              </a:rPr>
              <a:t> </a:t>
            </a:r>
            <a:r>
              <a:rPr lang="en-US" sz="2800" dirty="0" err="1" smtClean="0">
                <a:ln w="0"/>
              </a:rPr>
              <a:t>cho</a:t>
            </a:r>
            <a:r>
              <a:rPr lang="en-US" sz="2800" dirty="0" smtClean="0">
                <a:ln w="0"/>
              </a:rPr>
              <a:t> </a:t>
            </a:r>
            <a:r>
              <a:rPr lang="en-US" sz="2800" dirty="0" err="1" smtClean="0">
                <a:ln w="0"/>
              </a:rPr>
              <a:t>biết</a:t>
            </a:r>
            <a:r>
              <a:rPr lang="en-US" sz="2800" dirty="0" smtClean="0">
                <a:ln w="0"/>
              </a:rPr>
              <a:t>:</a:t>
            </a:r>
            <a:endParaRPr lang="en-US" sz="2800" b="0" cap="none" spc="0" dirty="0">
              <a:ln w="0"/>
              <a:solidFill>
                <a:schemeClr val="tx1"/>
              </a:solidFill>
            </a:endParaRPr>
          </a:p>
        </p:txBody>
      </p:sp>
      <p:sp>
        <p:nvSpPr>
          <p:cNvPr id="7" name="Text Box 12"/>
          <p:cNvSpPr txBox="1">
            <a:spLocks noChangeArrowheads="1"/>
          </p:cNvSpPr>
          <p:nvPr/>
        </p:nvSpPr>
        <p:spPr bwMode="auto">
          <a:xfrm>
            <a:off x="2965939" y="3391478"/>
            <a:ext cx="57150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600" b="1" dirty="0">
                <a:solidFill>
                  <a:schemeClr val="accent6">
                    <a:lumMod val="50000"/>
                  </a:schemeClr>
                </a:solidFill>
                <a:latin typeface="+mj-lt"/>
                <a:cs typeface="Times New Roman" panose="02020603050405020304" pitchFamily="18" charset="0"/>
              </a:rPr>
              <a:t>+ </a:t>
            </a:r>
            <a:r>
              <a:rPr lang="en-US" sz="2600" b="1" dirty="0" err="1">
                <a:solidFill>
                  <a:schemeClr val="accent6">
                    <a:lumMod val="50000"/>
                  </a:schemeClr>
                </a:solidFill>
                <a:latin typeface="+mj-lt"/>
                <a:cs typeface="Times New Roman" panose="02020603050405020304" pitchFamily="18" charset="0"/>
              </a:rPr>
              <a:t>Tuổi</a:t>
            </a:r>
            <a:r>
              <a:rPr lang="en-US" sz="2600" b="1" dirty="0">
                <a:solidFill>
                  <a:schemeClr val="accent6">
                    <a:lumMod val="50000"/>
                  </a:schemeClr>
                </a:solidFill>
                <a:latin typeface="+mj-lt"/>
                <a:cs typeface="Times New Roman" panose="02020603050405020304" pitchFamily="18" charset="0"/>
              </a:rPr>
              <a:t> </a:t>
            </a:r>
            <a:r>
              <a:rPr lang="en-US" sz="2600" b="1" dirty="0" err="1">
                <a:solidFill>
                  <a:schemeClr val="accent6">
                    <a:lumMod val="50000"/>
                  </a:schemeClr>
                </a:solidFill>
                <a:latin typeface="+mj-lt"/>
                <a:cs typeface="Times New Roman" panose="02020603050405020304" pitchFamily="18" charset="0"/>
              </a:rPr>
              <a:t>dậy</a:t>
            </a:r>
            <a:r>
              <a:rPr lang="en-US" sz="2600" b="1" dirty="0">
                <a:solidFill>
                  <a:schemeClr val="accent6">
                    <a:lumMod val="50000"/>
                  </a:schemeClr>
                </a:solidFill>
                <a:latin typeface="+mj-lt"/>
                <a:cs typeface="Times New Roman" panose="02020603050405020304" pitchFamily="18" charset="0"/>
              </a:rPr>
              <a:t> </a:t>
            </a:r>
            <a:r>
              <a:rPr lang="en-US" sz="2600" b="1" dirty="0" err="1">
                <a:solidFill>
                  <a:schemeClr val="accent6">
                    <a:lumMod val="50000"/>
                  </a:schemeClr>
                </a:solidFill>
                <a:latin typeface="+mj-lt"/>
                <a:cs typeface="Times New Roman" panose="02020603050405020304" pitchFamily="18" charset="0"/>
              </a:rPr>
              <a:t>thì</a:t>
            </a:r>
            <a:r>
              <a:rPr lang="en-US" sz="2600" b="1" dirty="0">
                <a:solidFill>
                  <a:schemeClr val="accent6">
                    <a:lumMod val="50000"/>
                  </a:schemeClr>
                </a:solidFill>
                <a:latin typeface="+mj-lt"/>
                <a:cs typeface="Times New Roman" panose="02020603050405020304" pitchFamily="18" charset="0"/>
              </a:rPr>
              <a:t> </a:t>
            </a:r>
            <a:r>
              <a:rPr lang="en-US" sz="2600" b="1" dirty="0" err="1">
                <a:solidFill>
                  <a:schemeClr val="accent6">
                    <a:lumMod val="50000"/>
                  </a:schemeClr>
                </a:solidFill>
                <a:latin typeface="+mj-lt"/>
                <a:cs typeface="Times New Roman" panose="02020603050405020304" pitchFamily="18" charset="0"/>
              </a:rPr>
              <a:t>xuất</a:t>
            </a:r>
            <a:r>
              <a:rPr lang="en-US" sz="2600" b="1" dirty="0">
                <a:solidFill>
                  <a:schemeClr val="accent6">
                    <a:lumMod val="50000"/>
                  </a:schemeClr>
                </a:solidFill>
                <a:latin typeface="+mj-lt"/>
                <a:cs typeface="Times New Roman" panose="02020603050405020304" pitchFamily="18" charset="0"/>
              </a:rPr>
              <a:t> </a:t>
            </a:r>
            <a:r>
              <a:rPr lang="en-US" sz="2600" b="1" dirty="0" err="1">
                <a:solidFill>
                  <a:schemeClr val="accent6">
                    <a:lumMod val="50000"/>
                  </a:schemeClr>
                </a:solidFill>
                <a:latin typeface="+mj-lt"/>
                <a:cs typeface="Times New Roman" panose="02020603050405020304" pitchFamily="18" charset="0"/>
              </a:rPr>
              <a:t>hiện</a:t>
            </a:r>
            <a:r>
              <a:rPr lang="en-US" sz="2600" b="1" dirty="0">
                <a:solidFill>
                  <a:schemeClr val="accent6">
                    <a:lumMod val="50000"/>
                  </a:schemeClr>
                </a:solidFill>
                <a:latin typeface="+mj-lt"/>
                <a:cs typeface="Times New Roman" panose="02020603050405020304" pitchFamily="18" charset="0"/>
              </a:rPr>
              <a:t> </a:t>
            </a:r>
            <a:r>
              <a:rPr lang="en-US" sz="2600" b="1" dirty="0" err="1">
                <a:solidFill>
                  <a:schemeClr val="accent6">
                    <a:lumMod val="50000"/>
                  </a:schemeClr>
                </a:solidFill>
                <a:latin typeface="+mj-lt"/>
                <a:cs typeface="Times New Roman" panose="02020603050405020304" pitchFamily="18" charset="0"/>
              </a:rPr>
              <a:t>khi</a:t>
            </a:r>
            <a:r>
              <a:rPr lang="en-US" sz="2600" b="1" dirty="0">
                <a:solidFill>
                  <a:schemeClr val="accent6">
                    <a:lumMod val="50000"/>
                  </a:schemeClr>
                </a:solidFill>
                <a:latin typeface="+mj-lt"/>
                <a:cs typeface="Times New Roman" panose="02020603050405020304" pitchFamily="18" charset="0"/>
              </a:rPr>
              <a:t> </a:t>
            </a:r>
            <a:r>
              <a:rPr lang="en-US" sz="2600" b="1" dirty="0" err="1">
                <a:solidFill>
                  <a:schemeClr val="accent6">
                    <a:lumMod val="50000"/>
                  </a:schemeClr>
                </a:solidFill>
                <a:latin typeface="+mj-lt"/>
                <a:cs typeface="Times New Roman" panose="02020603050405020304" pitchFamily="18" charset="0"/>
              </a:rPr>
              <a:t>nào</a:t>
            </a:r>
            <a:r>
              <a:rPr lang="en-US" sz="2600" b="1" dirty="0">
                <a:solidFill>
                  <a:schemeClr val="accent6">
                    <a:lumMod val="50000"/>
                  </a:schemeClr>
                </a:solidFill>
                <a:latin typeface="+mj-lt"/>
                <a:cs typeface="Times New Roman" panose="02020603050405020304" pitchFamily="18" charset="0"/>
              </a:rPr>
              <a:t>?</a:t>
            </a:r>
          </a:p>
        </p:txBody>
      </p:sp>
      <p:sp>
        <p:nvSpPr>
          <p:cNvPr id="8" name="Text Box 6"/>
          <p:cNvSpPr txBox="1">
            <a:spLocks noChangeArrowheads="1"/>
          </p:cNvSpPr>
          <p:nvPr/>
        </p:nvSpPr>
        <p:spPr bwMode="auto">
          <a:xfrm>
            <a:off x="2966115" y="3899577"/>
            <a:ext cx="503388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600" b="1" dirty="0">
                <a:solidFill>
                  <a:schemeClr val="accent6">
                    <a:lumMod val="50000"/>
                  </a:schemeClr>
                </a:solidFill>
                <a:latin typeface="+mj-lt"/>
                <a:cs typeface="Times New Roman" panose="02020603050405020304" pitchFamily="18" charset="0"/>
              </a:rPr>
              <a:t>+ </a:t>
            </a:r>
            <a:r>
              <a:rPr lang="en-US" sz="2600" b="1" dirty="0" err="1">
                <a:solidFill>
                  <a:schemeClr val="accent6">
                    <a:lumMod val="50000"/>
                  </a:schemeClr>
                </a:solidFill>
                <a:latin typeface="+mj-lt"/>
                <a:cs typeface="Times New Roman" panose="02020603050405020304" pitchFamily="18" charset="0"/>
              </a:rPr>
              <a:t>Nêu</a:t>
            </a:r>
            <a:r>
              <a:rPr lang="en-US" sz="2600" b="1" dirty="0">
                <a:solidFill>
                  <a:schemeClr val="accent6">
                    <a:lumMod val="50000"/>
                  </a:schemeClr>
                </a:solidFill>
                <a:latin typeface="+mj-lt"/>
                <a:cs typeface="Times New Roman" panose="02020603050405020304" pitchFamily="18" charset="0"/>
              </a:rPr>
              <a:t> </a:t>
            </a:r>
            <a:r>
              <a:rPr lang="en-US" sz="2600" b="1" dirty="0" err="1">
                <a:solidFill>
                  <a:schemeClr val="accent6">
                    <a:lumMod val="50000"/>
                  </a:schemeClr>
                </a:solidFill>
                <a:latin typeface="+mj-lt"/>
                <a:cs typeface="Times New Roman" panose="02020603050405020304" pitchFamily="18" charset="0"/>
              </a:rPr>
              <a:t>đặc</a:t>
            </a:r>
            <a:r>
              <a:rPr lang="en-US" sz="2600" b="1" dirty="0">
                <a:solidFill>
                  <a:schemeClr val="accent6">
                    <a:lumMod val="50000"/>
                  </a:schemeClr>
                </a:solidFill>
                <a:latin typeface="+mj-lt"/>
                <a:cs typeface="Times New Roman" panose="02020603050405020304" pitchFamily="18" charset="0"/>
              </a:rPr>
              <a:t> </a:t>
            </a:r>
            <a:r>
              <a:rPr lang="en-US" sz="2600" b="1" dirty="0" err="1" smtClean="0">
                <a:solidFill>
                  <a:schemeClr val="accent6">
                    <a:lumMod val="50000"/>
                  </a:schemeClr>
                </a:solidFill>
                <a:latin typeface="+mj-lt"/>
                <a:cs typeface="Times New Roman" panose="02020603050405020304" pitchFamily="18" charset="0"/>
              </a:rPr>
              <a:t>điểm</a:t>
            </a:r>
            <a:r>
              <a:rPr lang="en-US" sz="2600" b="1" dirty="0" smtClean="0">
                <a:solidFill>
                  <a:schemeClr val="accent6">
                    <a:lumMod val="50000"/>
                  </a:schemeClr>
                </a:solidFill>
                <a:latin typeface="+mj-lt"/>
                <a:cs typeface="Times New Roman" panose="02020603050405020304" pitchFamily="18" charset="0"/>
              </a:rPr>
              <a:t> </a:t>
            </a:r>
            <a:r>
              <a:rPr lang="en-US" sz="2600" b="1" dirty="0" err="1">
                <a:solidFill>
                  <a:schemeClr val="accent6">
                    <a:lumMod val="50000"/>
                  </a:schemeClr>
                </a:solidFill>
                <a:latin typeface="+mj-lt"/>
                <a:cs typeface="Times New Roman" panose="02020603050405020304" pitchFamily="18" charset="0"/>
              </a:rPr>
              <a:t>của</a:t>
            </a:r>
            <a:r>
              <a:rPr lang="en-US" sz="2600" b="1" dirty="0">
                <a:solidFill>
                  <a:schemeClr val="accent6">
                    <a:lumMod val="50000"/>
                  </a:schemeClr>
                </a:solidFill>
                <a:latin typeface="+mj-lt"/>
                <a:cs typeface="Times New Roman" panose="02020603050405020304" pitchFamily="18" charset="0"/>
              </a:rPr>
              <a:t> </a:t>
            </a:r>
            <a:r>
              <a:rPr lang="en-US" sz="2600" b="1" dirty="0" err="1">
                <a:solidFill>
                  <a:schemeClr val="accent6">
                    <a:lumMod val="50000"/>
                  </a:schemeClr>
                </a:solidFill>
                <a:latin typeface="+mj-lt"/>
                <a:cs typeface="Times New Roman" panose="02020603050405020304" pitchFamily="18" charset="0"/>
              </a:rPr>
              <a:t>tuổi</a:t>
            </a:r>
            <a:r>
              <a:rPr lang="en-US" sz="2600" b="1" dirty="0">
                <a:solidFill>
                  <a:schemeClr val="accent6">
                    <a:lumMod val="50000"/>
                  </a:schemeClr>
                </a:solidFill>
                <a:latin typeface="+mj-lt"/>
                <a:cs typeface="Times New Roman" panose="02020603050405020304" pitchFamily="18" charset="0"/>
              </a:rPr>
              <a:t> </a:t>
            </a:r>
            <a:r>
              <a:rPr lang="en-US" sz="2600" b="1" dirty="0" err="1">
                <a:solidFill>
                  <a:schemeClr val="accent6">
                    <a:lumMod val="50000"/>
                  </a:schemeClr>
                </a:solidFill>
                <a:latin typeface="+mj-lt"/>
                <a:cs typeface="Times New Roman" panose="02020603050405020304" pitchFamily="18" charset="0"/>
              </a:rPr>
              <a:t>dậy</a:t>
            </a:r>
            <a:r>
              <a:rPr lang="en-US" sz="2600" b="1" dirty="0">
                <a:solidFill>
                  <a:schemeClr val="accent6">
                    <a:lumMod val="50000"/>
                  </a:schemeClr>
                </a:solidFill>
                <a:latin typeface="+mj-lt"/>
                <a:cs typeface="Times New Roman" panose="02020603050405020304" pitchFamily="18" charset="0"/>
              </a:rPr>
              <a:t> </a:t>
            </a:r>
            <a:r>
              <a:rPr lang="en-US" sz="2600" b="1" dirty="0" err="1">
                <a:solidFill>
                  <a:schemeClr val="accent6">
                    <a:lumMod val="50000"/>
                  </a:schemeClr>
                </a:solidFill>
                <a:latin typeface="+mj-lt"/>
                <a:cs typeface="Times New Roman" panose="02020603050405020304" pitchFamily="18" charset="0"/>
              </a:rPr>
              <a:t>thì</a:t>
            </a:r>
            <a:r>
              <a:rPr lang="en-US" sz="2600" b="1" dirty="0">
                <a:solidFill>
                  <a:schemeClr val="accent6">
                    <a:lumMod val="50000"/>
                  </a:schemeClr>
                </a:solidFill>
                <a:latin typeface="+mj-lt"/>
                <a:cs typeface="Times New Roman" panose="02020603050405020304" pitchFamily="18" charset="0"/>
              </a:rPr>
              <a:t>?</a:t>
            </a:r>
          </a:p>
        </p:txBody>
      </p:sp>
      <p:sp>
        <p:nvSpPr>
          <p:cNvPr id="10" name="Rectangle 9"/>
          <p:cNvSpPr/>
          <p:nvPr/>
        </p:nvSpPr>
        <p:spPr>
          <a:xfrm>
            <a:off x="2965939" y="2883379"/>
            <a:ext cx="5835380" cy="492443"/>
          </a:xfrm>
          <a:prstGeom prst="rect">
            <a:avLst/>
          </a:prstGeom>
        </p:spPr>
        <p:txBody>
          <a:bodyPr wrap="none">
            <a:spAutoFit/>
          </a:bodyPr>
          <a:lstStyle/>
          <a:p>
            <a:r>
              <a:rPr lang="en-US" sz="2600" b="1" dirty="0" smtClean="0">
                <a:solidFill>
                  <a:schemeClr val="accent6">
                    <a:lumMod val="50000"/>
                  </a:schemeClr>
                </a:solidFill>
                <a:latin typeface="+mj-lt"/>
              </a:rPr>
              <a:t>+ </a:t>
            </a:r>
            <a:r>
              <a:rPr lang="en-US" sz="2600" b="1" dirty="0" err="1" smtClean="0">
                <a:solidFill>
                  <a:schemeClr val="accent6">
                    <a:lumMod val="50000"/>
                  </a:schemeClr>
                </a:solidFill>
                <a:latin typeface="+mj-lt"/>
              </a:rPr>
              <a:t>Bạn</a:t>
            </a:r>
            <a:r>
              <a:rPr lang="en-US" sz="2600" b="1" dirty="0" smtClean="0">
                <a:solidFill>
                  <a:schemeClr val="accent6">
                    <a:lumMod val="50000"/>
                  </a:schemeClr>
                </a:solidFill>
                <a:latin typeface="+mj-lt"/>
              </a:rPr>
              <a:t> </a:t>
            </a:r>
            <a:r>
              <a:rPr lang="en-US" sz="2600" b="1" dirty="0" err="1" smtClean="0">
                <a:solidFill>
                  <a:schemeClr val="accent6">
                    <a:lumMod val="50000"/>
                  </a:schemeClr>
                </a:solidFill>
                <a:latin typeface="+mj-lt"/>
              </a:rPr>
              <a:t>có</a:t>
            </a:r>
            <a:r>
              <a:rPr lang="en-US" sz="2600" b="1" dirty="0" smtClean="0">
                <a:solidFill>
                  <a:schemeClr val="accent6">
                    <a:lumMod val="50000"/>
                  </a:schemeClr>
                </a:solidFill>
                <a:latin typeface="+mj-lt"/>
              </a:rPr>
              <a:t> </a:t>
            </a:r>
            <a:r>
              <a:rPr lang="en-US" sz="2600" b="1" dirty="0" err="1" smtClean="0">
                <a:solidFill>
                  <a:schemeClr val="accent6">
                    <a:lumMod val="50000"/>
                  </a:schemeClr>
                </a:solidFill>
                <a:latin typeface="+mj-lt"/>
              </a:rPr>
              <a:t>biết</a:t>
            </a:r>
            <a:r>
              <a:rPr lang="en-US" sz="2600" b="1" dirty="0" smtClean="0">
                <a:solidFill>
                  <a:schemeClr val="accent6">
                    <a:lumMod val="50000"/>
                  </a:schemeClr>
                </a:solidFill>
                <a:latin typeface="+mj-lt"/>
              </a:rPr>
              <a:t> </a:t>
            </a:r>
            <a:r>
              <a:rPr lang="en-US" sz="2600" b="1" dirty="0" err="1" smtClean="0">
                <a:solidFill>
                  <a:schemeClr val="accent6">
                    <a:lumMod val="50000"/>
                  </a:schemeClr>
                </a:solidFill>
                <a:latin typeface="+mj-lt"/>
              </a:rPr>
              <a:t>tuổi</a:t>
            </a:r>
            <a:r>
              <a:rPr lang="en-US" sz="2600" b="1" dirty="0" smtClean="0">
                <a:solidFill>
                  <a:schemeClr val="accent6">
                    <a:lumMod val="50000"/>
                  </a:schemeClr>
                </a:solidFill>
                <a:latin typeface="+mj-lt"/>
              </a:rPr>
              <a:t> </a:t>
            </a:r>
            <a:r>
              <a:rPr lang="en-US" sz="2600" b="1" dirty="0" err="1" smtClean="0">
                <a:solidFill>
                  <a:schemeClr val="accent6">
                    <a:lumMod val="50000"/>
                  </a:schemeClr>
                </a:solidFill>
                <a:latin typeface="+mj-lt"/>
              </a:rPr>
              <a:t>dậy</a:t>
            </a:r>
            <a:r>
              <a:rPr lang="en-US" sz="2600" b="1" dirty="0" smtClean="0">
                <a:solidFill>
                  <a:schemeClr val="accent6">
                    <a:lumMod val="50000"/>
                  </a:schemeClr>
                </a:solidFill>
                <a:latin typeface="+mj-lt"/>
              </a:rPr>
              <a:t> </a:t>
            </a:r>
            <a:r>
              <a:rPr lang="en-US" sz="2600" b="1" dirty="0" err="1" smtClean="0">
                <a:solidFill>
                  <a:schemeClr val="accent6">
                    <a:lumMod val="50000"/>
                  </a:schemeClr>
                </a:solidFill>
                <a:latin typeface="+mj-lt"/>
              </a:rPr>
              <a:t>thì</a:t>
            </a:r>
            <a:r>
              <a:rPr lang="en-US" sz="2600" b="1" dirty="0" smtClean="0">
                <a:solidFill>
                  <a:schemeClr val="accent6">
                    <a:lumMod val="50000"/>
                  </a:schemeClr>
                </a:solidFill>
                <a:latin typeface="+mj-lt"/>
              </a:rPr>
              <a:t> </a:t>
            </a:r>
            <a:r>
              <a:rPr lang="en-US" sz="2600" b="1" dirty="0" err="1" smtClean="0">
                <a:solidFill>
                  <a:schemeClr val="accent6">
                    <a:lumMod val="50000"/>
                  </a:schemeClr>
                </a:solidFill>
                <a:latin typeface="+mj-lt"/>
              </a:rPr>
              <a:t>là</a:t>
            </a:r>
            <a:r>
              <a:rPr lang="en-US" sz="2600" b="1" dirty="0" smtClean="0">
                <a:solidFill>
                  <a:schemeClr val="accent6">
                    <a:lumMod val="50000"/>
                  </a:schemeClr>
                </a:solidFill>
                <a:latin typeface="+mj-lt"/>
              </a:rPr>
              <a:t> </a:t>
            </a:r>
            <a:r>
              <a:rPr lang="en-US" sz="2600" b="1" dirty="0" err="1" smtClean="0">
                <a:solidFill>
                  <a:schemeClr val="accent6">
                    <a:lumMod val="50000"/>
                  </a:schemeClr>
                </a:solidFill>
                <a:latin typeface="+mj-lt"/>
              </a:rPr>
              <a:t>gì</a:t>
            </a:r>
            <a:r>
              <a:rPr lang="en-US" sz="2600" b="1" dirty="0" smtClean="0">
                <a:solidFill>
                  <a:schemeClr val="accent6">
                    <a:lumMod val="50000"/>
                  </a:schemeClr>
                </a:solidFill>
                <a:latin typeface="+mj-lt"/>
              </a:rPr>
              <a:t> </a:t>
            </a:r>
            <a:r>
              <a:rPr lang="en-US" sz="2600" b="1" dirty="0" err="1" smtClean="0">
                <a:solidFill>
                  <a:schemeClr val="accent6">
                    <a:lumMod val="50000"/>
                  </a:schemeClr>
                </a:solidFill>
                <a:latin typeface="+mj-lt"/>
              </a:rPr>
              <a:t>không</a:t>
            </a:r>
            <a:r>
              <a:rPr lang="en-US" sz="2600" b="1" dirty="0" smtClean="0">
                <a:solidFill>
                  <a:schemeClr val="accent6">
                    <a:lumMod val="50000"/>
                  </a:schemeClr>
                </a:solidFill>
                <a:latin typeface="+mj-lt"/>
              </a:rPr>
              <a:t>?</a:t>
            </a:r>
            <a:endParaRPr lang="en-US" sz="2600" b="1" dirty="0">
              <a:solidFill>
                <a:schemeClr val="accent6">
                  <a:lumMod val="50000"/>
                </a:schemeClr>
              </a:solidFill>
              <a:latin typeface="+mj-lt"/>
            </a:endParaRPr>
          </a:p>
        </p:txBody>
      </p:sp>
    </p:spTree>
    <p:extLst>
      <p:ext uri="{BB962C8B-B14F-4D97-AF65-F5344CB8AC3E}">
        <p14:creationId xmlns:p14="http://schemas.microsoft.com/office/powerpoint/2010/main" val="28519489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pattFill prst="pct5">
          <a:fgClr>
            <a:srgbClr val="FFFFFF">
              <a:shade val="85000"/>
            </a:srgbClr>
          </a:fgClr>
          <a:bgClr>
            <a:schemeClr val="bg1"/>
          </a:bgClr>
        </a:pattFill>
        <a:effectLst/>
      </p:bgPr>
    </p:bg>
    <p:spTree>
      <p:nvGrpSpPr>
        <p:cNvPr id="1" name=""/>
        <p:cNvGrpSpPr/>
        <p:nvPr/>
      </p:nvGrpSpPr>
      <p:grpSpPr>
        <a:xfrm>
          <a:off x="0" y="0"/>
          <a:ext cx="0" cy="0"/>
          <a:chOff x="0" y="0"/>
          <a:chExt cx="0" cy="0"/>
        </a:xfrm>
      </p:grpSpPr>
      <p:sp>
        <p:nvSpPr>
          <p:cNvPr id="4" name="Text Box 12"/>
          <p:cNvSpPr txBox="1">
            <a:spLocks noChangeArrowheads="1"/>
          </p:cNvSpPr>
          <p:nvPr/>
        </p:nvSpPr>
        <p:spPr bwMode="auto">
          <a:xfrm>
            <a:off x="1601372" y="352203"/>
            <a:ext cx="57150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sz="2600" b="1" dirty="0" err="1">
                <a:solidFill>
                  <a:schemeClr val="accent6">
                    <a:lumMod val="50000"/>
                  </a:schemeClr>
                </a:solidFill>
                <a:latin typeface="Times New Roman" panose="02020603050405020304" pitchFamily="18" charset="0"/>
                <a:cs typeface="Times New Roman" panose="02020603050405020304" pitchFamily="18" charset="0"/>
              </a:rPr>
              <a:t>Tuổi</a:t>
            </a:r>
            <a:r>
              <a:rPr 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sz="2600" b="1" dirty="0" err="1">
                <a:solidFill>
                  <a:schemeClr val="accent6">
                    <a:lumMod val="50000"/>
                  </a:schemeClr>
                </a:solidFill>
                <a:latin typeface="Times New Roman" panose="02020603050405020304" pitchFamily="18" charset="0"/>
                <a:cs typeface="Times New Roman" panose="02020603050405020304" pitchFamily="18" charset="0"/>
              </a:rPr>
              <a:t>dậy</a:t>
            </a:r>
            <a:r>
              <a:rPr 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sz="2600" b="1" dirty="0" err="1">
                <a:solidFill>
                  <a:schemeClr val="accent6">
                    <a:lumMod val="50000"/>
                  </a:schemeClr>
                </a:solidFill>
                <a:latin typeface="Times New Roman" panose="02020603050405020304" pitchFamily="18" charset="0"/>
                <a:cs typeface="Times New Roman" panose="02020603050405020304" pitchFamily="18" charset="0"/>
              </a:rPr>
              <a:t>thì</a:t>
            </a:r>
            <a:r>
              <a:rPr 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sz="2600" b="1" dirty="0" err="1">
                <a:solidFill>
                  <a:schemeClr val="accent6">
                    <a:lumMod val="50000"/>
                  </a:schemeClr>
                </a:solidFill>
                <a:latin typeface="Times New Roman" panose="02020603050405020304" pitchFamily="18" charset="0"/>
                <a:cs typeface="Times New Roman" panose="02020603050405020304" pitchFamily="18" charset="0"/>
              </a:rPr>
              <a:t>xuất</a:t>
            </a:r>
            <a:r>
              <a:rPr 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sz="2600" b="1" dirty="0" err="1">
                <a:solidFill>
                  <a:schemeClr val="accent6">
                    <a:lumMod val="50000"/>
                  </a:schemeClr>
                </a:solidFill>
                <a:latin typeface="Times New Roman" panose="02020603050405020304" pitchFamily="18" charset="0"/>
                <a:cs typeface="Times New Roman" panose="02020603050405020304" pitchFamily="18" charset="0"/>
              </a:rPr>
              <a:t>hiện</a:t>
            </a:r>
            <a:r>
              <a:rPr 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sz="2600" b="1" dirty="0" err="1">
                <a:solidFill>
                  <a:schemeClr val="accent6">
                    <a:lumMod val="50000"/>
                  </a:schemeClr>
                </a:solidFill>
                <a:latin typeface="Times New Roman" panose="02020603050405020304" pitchFamily="18" charset="0"/>
                <a:cs typeface="Times New Roman" panose="02020603050405020304" pitchFamily="18" charset="0"/>
              </a:rPr>
              <a:t>khi</a:t>
            </a:r>
            <a:r>
              <a:rPr 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sz="2600" b="1" dirty="0" err="1">
                <a:solidFill>
                  <a:schemeClr val="accent6">
                    <a:lumMod val="50000"/>
                  </a:schemeClr>
                </a:solidFill>
                <a:latin typeface="Times New Roman" panose="02020603050405020304" pitchFamily="18" charset="0"/>
                <a:cs typeface="Times New Roman" panose="02020603050405020304" pitchFamily="18" charset="0"/>
              </a:rPr>
              <a:t>nào</a:t>
            </a:r>
            <a:r>
              <a:rPr lang="en-US" sz="2600" b="1" dirty="0">
                <a:solidFill>
                  <a:schemeClr val="accent6">
                    <a:lumMod val="50000"/>
                  </a:schemeClr>
                </a:solidFill>
                <a:latin typeface="Times New Roman" panose="02020603050405020304" pitchFamily="18" charset="0"/>
                <a:cs typeface="Times New Roman" panose="02020603050405020304" pitchFamily="18" charset="0"/>
              </a:rPr>
              <a:t>?</a:t>
            </a:r>
            <a:endParaRPr lang="en-US" sz="26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5" name="Text Box 13"/>
          <p:cNvSpPr txBox="1">
            <a:spLocks noChangeArrowheads="1"/>
          </p:cNvSpPr>
          <p:nvPr/>
        </p:nvSpPr>
        <p:spPr bwMode="auto">
          <a:xfrm>
            <a:off x="1448972" y="920262"/>
            <a:ext cx="91440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600" b="1" dirty="0">
                <a:solidFill>
                  <a:srgbClr val="002060"/>
                </a:solidFill>
                <a:latin typeface="Times New Roman" panose="02020603050405020304" pitchFamily="18" charset="0"/>
                <a:cs typeface="Times New Roman" panose="02020603050405020304" pitchFamily="18" charset="0"/>
              </a:rPr>
              <a:t>- Con </a:t>
            </a:r>
            <a:r>
              <a:rPr lang="en-US" sz="2600" b="1" dirty="0" err="1">
                <a:solidFill>
                  <a:srgbClr val="002060"/>
                </a:solidFill>
                <a:latin typeface="Times New Roman" panose="02020603050405020304" pitchFamily="18" charset="0"/>
                <a:cs typeface="Times New Roman" panose="02020603050405020304" pitchFamily="18" charset="0"/>
              </a:rPr>
              <a:t>gái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thường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bắt</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đầu</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khoảng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từ</a:t>
            </a:r>
            <a:r>
              <a:rPr lang="en-US" sz="2600" b="1" dirty="0">
                <a:solidFill>
                  <a:srgbClr val="002060"/>
                </a:solidFill>
                <a:latin typeface="Times New Roman" panose="02020603050405020304" pitchFamily="18" charset="0"/>
                <a:cs typeface="Times New Roman" panose="02020603050405020304" pitchFamily="18" charset="0"/>
              </a:rPr>
              <a:t> 10 </a:t>
            </a:r>
            <a:r>
              <a:rPr lang="en-US" sz="2600" b="1" dirty="0" err="1">
                <a:solidFill>
                  <a:srgbClr val="002060"/>
                </a:solidFill>
                <a:latin typeface="Times New Roman" panose="02020603050405020304" pitchFamily="18" charset="0"/>
                <a:cs typeface="Times New Roman" panose="02020603050405020304" pitchFamily="18" charset="0"/>
              </a:rPr>
              <a:t>đến</a:t>
            </a:r>
            <a:r>
              <a:rPr lang="en-US" sz="2600" b="1" dirty="0">
                <a:solidFill>
                  <a:srgbClr val="002060"/>
                </a:solidFill>
                <a:latin typeface="Times New Roman" panose="02020603050405020304" pitchFamily="18" charset="0"/>
                <a:cs typeface="Times New Roman" panose="02020603050405020304" pitchFamily="18" charset="0"/>
              </a:rPr>
              <a:t> 15 </a:t>
            </a:r>
            <a:r>
              <a:rPr lang="en-US" sz="2600" b="1" dirty="0" err="1">
                <a:solidFill>
                  <a:srgbClr val="002060"/>
                </a:solidFill>
                <a:latin typeface="Times New Roman" panose="02020603050405020304" pitchFamily="18" charset="0"/>
                <a:cs typeface="Times New Roman" panose="02020603050405020304" pitchFamily="18" charset="0"/>
              </a:rPr>
              <a:t>tuổi</a:t>
            </a:r>
            <a:r>
              <a:rPr lang="en-US" sz="2600" b="1" dirty="0">
                <a:solidFill>
                  <a:srgbClr val="002060"/>
                </a:solidFill>
                <a:latin typeface="Times New Roman" panose="02020603050405020304" pitchFamily="18" charset="0"/>
                <a:cs typeface="Times New Roman" panose="02020603050405020304" pitchFamily="18" charset="0"/>
              </a:rPr>
              <a:t>.</a:t>
            </a:r>
          </a:p>
        </p:txBody>
      </p:sp>
      <p:sp>
        <p:nvSpPr>
          <p:cNvPr id="6" name="Text Box 14"/>
          <p:cNvSpPr txBox="1">
            <a:spLocks noChangeArrowheads="1"/>
          </p:cNvSpPr>
          <p:nvPr/>
        </p:nvSpPr>
        <p:spPr bwMode="auto">
          <a:xfrm>
            <a:off x="1448972" y="1401565"/>
            <a:ext cx="91440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600" b="1" dirty="0">
                <a:solidFill>
                  <a:srgbClr val="002060"/>
                </a:solidFill>
                <a:latin typeface="Times New Roman" panose="02020603050405020304" pitchFamily="18" charset="0"/>
                <a:cs typeface="Times New Roman" panose="02020603050405020304" pitchFamily="18" charset="0"/>
              </a:rPr>
              <a:t>- Con </a:t>
            </a:r>
            <a:r>
              <a:rPr lang="en-US" sz="2600" b="1" dirty="0" err="1">
                <a:solidFill>
                  <a:srgbClr val="002060"/>
                </a:solidFill>
                <a:latin typeface="Times New Roman" panose="02020603050405020304" pitchFamily="18" charset="0"/>
                <a:cs typeface="Times New Roman" panose="02020603050405020304" pitchFamily="18" charset="0"/>
              </a:rPr>
              <a:t>trai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thường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bắt</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đầu</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khoảng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từ</a:t>
            </a:r>
            <a:r>
              <a:rPr lang="en-US" sz="2600" b="1" dirty="0">
                <a:solidFill>
                  <a:srgbClr val="002060"/>
                </a:solidFill>
                <a:latin typeface="Times New Roman" panose="02020603050405020304" pitchFamily="18" charset="0"/>
                <a:cs typeface="Times New Roman" panose="02020603050405020304" pitchFamily="18" charset="0"/>
              </a:rPr>
              <a:t> 13 </a:t>
            </a:r>
            <a:r>
              <a:rPr lang="en-US" sz="2600" b="1" dirty="0" err="1">
                <a:solidFill>
                  <a:srgbClr val="002060"/>
                </a:solidFill>
                <a:latin typeface="Times New Roman" panose="02020603050405020304" pitchFamily="18" charset="0"/>
                <a:cs typeface="Times New Roman" panose="02020603050405020304" pitchFamily="18" charset="0"/>
              </a:rPr>
              <a:t>đến</a:t>
            </a:r>
            <a:r>
              <a:rPr lang="en-US" sz="2600" b="1" dirty="0">
                <a:solidFill>
                  <a:srgbClr val="002060"/>
                </a:solidFill>
                <a:latin typeface="Times New Roman" panose="02020603050405020304" pitchFamily="18" charset="0"/>
                <a:cs typeface="Times New Roman" panose="02020603050405020304" pitchFamily="18" charset="0"/>
              </a:rPr>
              <a:t> 17 </a:t>
            </a:r>
            <a:r>
              <a:rPr lang="en-US" sz="2600" b="1" dirty="0" err="1">
                <a:solidFill>
                  <a:srgbClr val="002060"/>
                </a:solidFill>
                <a:latin typeface="Times New Roman" panose="02020603050405020304" pitchFamily="18" charset="0"/>
                <a:cs typeface="Times New Roman" panose="02020603050405020304" pitchFamily="18" charset="0"/>
              </a:rPr>
              <a:t>tuổi</a:t>
            </a:r>
            <a:endParaRPr lang="en-US" sz="2600" dirty="0">
              <a:solidFill>
                <a:srgbClr val="00206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53" y="2034685"/>
            <a:ext cx="3949761" cy="4626367"/>
          </a:xfrm>
          <a:prstGeom prst="rect">
            <a:avLst/>
          </a:prstGeom>
        </p:spPr>
      </p:pic>
      <p:sp>
        <p:nvSpPr>
          <p:cNvPr id="8" name="Text Box 6"/>
          <p:cNvSpPr txBox="1">
            <a:spLocks noChangeArrowheads="1"/>
          </p:cNvSpPr>
          <p:nvPr/>
        </p:nvSpPr>
        <p:spPr bwMode="auto">
          <a:xfrm>
            <a:off x="4445391" y="2712936"/>
            <a:ext cx="734333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Nêu</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đặc</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6">
                    <a:lumMod val="50000"/>
                  </a:schemeClr>
                </a:solidFill>
                <a:latin typeface="Times New Roman" panose="02020603050405020304" pitchFamily="18" charset="0"/>
                <a:cs typeface="Times New Roman" panose="02020603050405020304" pitchFamily="18" charset="0"/>
              </a:rPr>
              <a:t>điểm</a:t>
            </a:r>
            <a:r>
              <a:rPr lang="en-US" sz="24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6">
                    <a:lumMod val="50000"/>
                  </a:schemeClr>
                </a:solidFill>
                <a:latin typeface="Times New Roman" panose="02020603050405020304" pitchFamily="18" charset="0"/>
                <a:cs typeface="Times New Roman" panose="02020603050405020304" pitchFamily="18" charset="0"/>
              </a:rPr>
              <a:t>của</a:t>
            </a:r>
            <a:r>
              <a:rPr lang="en-US" sz="24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tuổi</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dậy</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thì</a:t>
            </a:r>
            <a:r>
              <a:rPr lang="en-US" sz="2400" b="1" dirty="0">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9" name="Text Box 7"/>
          <p:cNvSpPr txBox="1">
            <a:spLocks noChangeArrowheads="1"/>
          </p:cNvSpPr>
          <p:nvPr/>
        </p:nvSpPr>
        <p:spPr bwMode="auto">
          <a:xfrm>
            <a:off x="4445391" y="3252257"/>
            <a:ext cx="751214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eaLnBrk="1" hangingPunct="1">
              <a:buFontTx/>
              <a:buChar char="-"/>
            </a:pPr>
            <a:r>
              <a:rPr lang="en-US" sz="2400" b="1" dirty="0" smtClean="0">
                <a:solidFill>
                  <a:srgbClr val="002060"/>
                </a:solidFill>
                <a:latin typeface="Times New Roman" panose="02020603050405020304" pitchFamily="18" charset="0"/>
                <a:cs typeface="Times New Roman" panose="02020603050405020304" pitchFamily="18" charset="0"/>
              </a:rPr>
              <a:t>Ở </a:t>
            </a:r>
            <a:r>
              <a:rPr lang="en-US" sz="2400" b="1" dirty="0" err="1">
                <a:solidFill>
                  <a:srgbClr val="002060"/>
                </a:solidFill>
                <a:latin typeface="Times New Roman" panose="02020603050405020304" pitchFamily="18" charset="0"/>
                <a:cs typeface="Times New Roman" panose="02020603050405020304" pitchFamily="18" charset="0"/>
              </a:rPr>
              <a:t>tuổi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này</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cơ</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thể</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phát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triển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nhanh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cả</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về</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chiều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cao</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và</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cân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nặng</a:t>
            </a:r>
            <a:r>
              <a:rPr lang="en-US" sz="2400" b="1" dirty="0">
                <a:solidFill>
                  <a:srgbClr val="002060"/>
                </a:solidFill>
                <a:latin typeface="Times New Roman" panose="02020603050405020304" pitchFamily="18" charset="0"/>
                <a:cs typeface="Times New Roman" panose="02020603050405020304" pitchFamily="18" charset="0"/>
              </a:rPr>
              <a:t>. </a:t>
            </a:r>
            <a:endParaRPr lang="en-US" sz="2400" b="1" dirty="0" smtClean="0">
              <a:solidFill>
                <a:srgbClr val="002060"/>
              </a:solidFill>
              <a:latin typeface="Times New Roman" panose="02020603050405020304" pitchFamily="18" charset="0"/>
              <a:cs typeface="Times New Roman" panose="02020603050405020304" pitchFamily="18" charset="0"/>
            </a:endParaRPr>
          </a:p>
          <a:p>
            <a:pPr marL="342900" indent="-342900" eaLnBrk="1" hangingPunct="1">
              <a:buFontTx/>
              <a:buChar char="-"/>
            </a:pPr>
            <a:r>
              <a:rPr lang="en-US" sz="2400" b="1" dirty="0" err="1" smtClean="0">
                <a:solidFill>
                  <a:srgbClr val="002060"/>
                </a:solidFill>
                <a:latin typeface="Times New Roman" panose="02020603050405020304" pitchFamily="18" charset="0"/>
                <a:cs typeface="Times New Roman" panose="02020603050405020304" pitchFamily="18" charset="0"/>
              </a:rPr>
              <a:t>Cơ</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quan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sinh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dục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bắt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đầu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phát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triển</a:t>
            </a:r>
            <a:r>
              <a:rPr lang="en-US" sz="2400" b="1" dirty="0">
                <a:solidFill>
                  <a:srgbClr val="002060"/>
                </a:solidFill>
                <a:latin typeface="Times New Roman" panose="02020603050405020304" pitchFamily="18" charset="0"/>
                <a:cs typeface="Times New Roman" panose="02020603050405020304" pitchFamily="18" charset="0"/>
              </a:rPr>
              <a:t>, con </a:t>
            </a:r>
            <a:r>
              <a:rPr lang="en-US" sz="2400" b="1" dirty="0" err="1">
                <a:solidFill>
                  <a:srgbClr val="002060"/>
                </a:solidFill>
                <a:latin typeface="Times New Roman" panose="02020603050405020304" pitchFamily="18" charset="0"/>
                <a:cs typeface="Times New Roman" panose="02020603050405020304" pitchFamily="18" charset="0"/>
              </a:rPr>
              <a:t>gái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xuất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hiện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kinh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nguyệt</a:t>
            </a:r>
            <a:r>
              <a:rPr lang="en-US" sz="2400" b="1" dirty="0">
                <a:solidFill>
                  <a:srgbClr val="002060"/>
                </a:solidFill>
                <a:latin typeface="Times New Roman" panose="02020603050405020304" pitchFamily="18" charset="0"/>
                <a:cs typeface="Times New Roman" panose="02020603050405020304" pitchFamily="18" charset="0"/>
              </a:rPr>
              <a:t>, con </a:t>
            </a:r>
            <a:r>
              <a:rPr lang="en-US" sz="2400" b="1" dirty="0" err="1">
                <a:solidFill>
                  <a:srgbClr val="002060"/>
                </a:solidFill>
                <a:latin typeface="Times New Roman" panose="02020603050405020304" pitchFamily="18" charset="0"/>
                <a:cs typeface="Times New Roman" panose="02020603050405020304" pitchFamily="18" charset="0"/>
              </a:rPr>
              <a:t>trai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có</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hiện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tượng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xuất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tinh</a:t>
            </a:r>
            <a:r>
              <a:rPr lang="en-US" sz="2400" b="1" dirty="0">
                <a:solidFill>
                  <a:srgbClr val="002060"/>
                </a:solidFill>
                <a:latin typeface="Times New Roman" panose="02020603050405020304" pitchFamily="18" charset="0"/>
                <a:cs typeface="Times New Roman" panose="02020603050405020304" pitchFamily="18" charset="0"/>
              </a:rPr>
              <a:t>.</a:t>
            </a:r>
          </a:p>
        </p:txBody>
      </p:sp>
      <p:sp>
        <p:nvSpPr>
          <p:cNvPr id="10" name="Text Box 8"/>
          <p:cNvSpPr txBox="1">
            <a:spLocks noChangeArrowheads="1"/>
          </p:cNvSpPr>
          <p:nvPr/>
        </p:nvSpPr>
        <p:spPr bwMode="auto">
          <a:xfrm>
            <a:off x="4458872" y="4821917"/>
            <a:ext cx="751214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Đồng</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thời</a:t>
            </a:r>
            <a:r>
              <a:rPr lang="en-US" sz="2400" b="1" dirty="0">
                <a:solidFill>
                  <a:srgbClr val="002060"/>
                </a:solidFill>
                <a:latin typeface="Times New Roman" panose="02020603050405020304" pitchFamily="18" charset="0"/>
                <a:cs typeface="Times New Roman" panose="02020603050405020304" pitchFamily="18" charset="0"/>
              </a:rPr>
              <a:t> ở </a:t>
            </a:r>
            <a:r>
              <a:rPr lang="en-US" sz="2400" b="1" dirty="0" err="1">
                <a:solidFill>
                  <a:srgbClr val="002060"/>
                </a:solidFill>
                <a:latin typeface="Times New Roman" panose="02020603050405020304" pitchFamily="18" charset="0"/>
                <a:cs typeface="Times New Roman" panose="02020603050405020304" pitchFamily="18" charset="0"/>
              </a:rPr>
              <a:t>giai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đoạn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này</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cũng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diễn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ra</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những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biến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đổi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về</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tình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cảm</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suy</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nghĩ</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và</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mối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quan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hệ</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xã</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hội</a:t>
            </a:r>
            <a:r>
              <a:rPr lang="en-US" sz="2400" b="1"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291297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10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22" presetClass="entr" presetSubtype="4"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pattFill prst="pct5">
          <a:fgClr>
            <a:srgbClr val="FFFFFF">
              <a:shade val="85000"/>
            </a:srgbClr>
          </a:fgClr>
          <a:bgClr>
            <a:schemeClr val="bg1"/>
          </a:bgClr>
        </a:pattFill>
        <a:effectLst/>
      </p:bgPr>
    </p:bg>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1589649" y="2632002"/>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Tuổi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dậy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thì</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tầm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trọng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cuộc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mỗi</a:t>
            </a:r>
            <a:r>
              <a:rPr lang="en-US" sz="2400" b="1" dirty="0">
                <a:latin typeface="Times New Roman" panose="02020603050405020304" pitchFamily="18" charset="0"/>
                <a:cs typeface="Times New Roman" panose="02020603050405020304" pitchFamily="18" charset="0"/>
              </a:rPr>
              <a:t> con </a:t>
            </a:r>
            <a:r>
              <a:rPr lang="en-US" sz="2400" b="1" dirty="0" err="1">
                <a:latin typeface="Times New Roman" panose="02020603050405020304" pitchFamily="18" charset="0"/>
                <a:cs typeface="Times New Roman" panose="02020603050405020304" pitchFamily="18" charset="0"/>
              </a:rPr>
              <a:t>người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vì</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kì</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nhiều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thay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đổi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Cụ</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thể</a:t>
            </a:r>
            <a:r>
              <a:rPr lang="en-US" sz="2400" b="1" dirty="0">
                <a:latin typeface="Times New Roman" panose="02020603050405020304" pitchFamily="18" charset="0"/>
                <a:cs typeface="Times New Roman" panose="02020603050405020304" pitchFamily="18" charset="0"/>
              </a:rPr>
              <a:t>:</a:t>
            </a:r>
          </a:p>
        </p:txBody>
      </p:sp>
      <p:sp>
        <p:nvSpPr>
          <p:cNvPr id="5" name="Text Box 11"/>
          <p:cNvSpPr txBox="1">
            <a:spLocks noChangeArrowheads="1"/>
          </p:cNvSpPr>
          <p:nvPr/>
        </p:nvSpPr>
        <p:spPr bwMode="auto">
          <a:xfrm>
            <a:off x="1589649" y="3462265"/>
            <a:ext cx="9144000" cy="224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eaLnBrk="1" hangingPunct="1">
              <a:lnSpc>
                <a:spcPct val="150000"/>
              </a:lnSpc>
              <a:buFont typeface="Wingdings" panose="05000000000000000000" pitchFamily="2" charset="2"/>
              <a:buChar char="ü"/>
            </a:pPr>
            <a:r>
              <a:rPr lang="en-US" sz="2400" b="1" dirty="0" err="1" smtClean="0">
                <a:latin typeface="Times New Roman" panose="02020603050405020304" pitchFamily="18" charset="0"/>
                <a:cs typeface="Times New Roman" panose="02020603050405020304" pitchFamily="18" charset="0"/>
              </a:rPr>
              <a:t>Cơ</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triển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chiều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nặng</a:t>
            </a:r>
            <a:r>
              <a:rPr lang="en-US" sz="2400" b="1" dirty="0">
                <a:latin typeface="Times New Roman" panose="02020603050405020304" pitchFamily="18" charset="0"/>
                <a:cs typeface="Times New Roman" panose="02020603050405020304" pitchFamily="18" charset="0"/>
              </a:rPr>
              <a:t>.</a:t>
            </a:r>
          </a:p>
          <a:p>
            <a:pPr marL="342900" indent="-342900" eaLnBrk="1" hangingPunct="1">
              <a:lnSpc>
                <a:spcPct val="150000"/>
              </a:lnSpc>
              <a:buFont typeface="Wingdings" panose="05000000000000000000" pitchFamily="2" charset="2"/>
              <a:buChar char="ü"/>
            </a:pPr>
            <a:r>
              <a:rPr lang="en-US" sz="2400" b="1" dirty="0" err="1" smtClean="0">
                <a:latin typeface="Times New Roman" panose="02020603050405020304" pitchFamily="18" charset="0"/>
                <a:cs typeface="Times New Roman" panose="02020603050405020304" pitchFamily="18" charset="0"/>
              </a:rPr>
              <a:t>Cơ</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bắt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triển</a:t>
            </a:r>
            <a:r>
              <a:rPr lang="en-US" sz="2400" b="1" dirty="0">
                <a:latin typeface="Times New Roman" panose="02020603050405020304" pitchFamily="18" charset="0"/>
                <a:cs typeface="Times New Roman" panose="02020603050405020304" pitchFamily="18" charset="0"/>
              </a:rPr>
              <a:t>, con </a:t>
            </a:r>
            <a:r>
              <a:rPr lang="en-US" sz="2400" b="1" dirty="0" err="1">
                <a:latin typeface="Times New Roman" panose="02020603050405020304" pitchFamily="18" charset="0"/>
                <a:cs typeface="Times New Roman" panose="02020603050405020304" pitchFamily="18" charset="0"/>
              </a:rPr>
              <a:t>gái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nguyệt</a:t>
            </a:r>
            <a:r>
              <a:rPr lang="en-US" sz="2400" b="1" dirty="0">
                <a:latin typeface="Times New Roman" panose="02020603050405020304" pitchFamily="18" charset="0"/>
                <a:cs typeface="Times New Roman" panose="02020603050405020304" pitchFamily="18" charset="0"/>
              </a:rPr>
              <a:t>, con </a:t>
            </a:r>
            <a:r>
              <a:rPr lang="en-US" sz="2400" b="1" dirty="0" err="1">
                <a:latin typeface="Times New Roman" panose="02020603050405020304" pitchFamily="18" charset="0"/>
                <a:cs typeface="Times New Roman" panose="02020603050405020304" pitchFamily="18" charset="0"/>
              </a:rPr>
              <a:t>trai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a:t>
            </a:r>
          </a:p>
          <a:p>
            <a:pPr marL="342900" indent="-342900" eaLnBrk="1" hangingPunct="1">
              <a:lnSpc>
                <a:spcPct val="150000"/>
              </a:lnSpc>
              <a:buFont typeface="Wingdings" panose="05000000000000000000" pitchFamily="2" charset="2"/>
              <a:buChar char="ü"/>
            </a:pPr>
            <a:r>
              <a:rPr lang="en-US" sz="2400" b="1" dirty="0" err="1" smtClean="0">
                <a:latin typeface="Times New Roman" panose="02020603050405020304" pitchFamily="18" charset="0"/>
                <a:cs typeface="Times New Roman" panose="02020603050405020304" pitchFamily="18" charset="0"/>
              </a:rPr>
              <a:t>Biến</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đổi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suy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nghĩ</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hội</a:t>
            </a:r>
            <a:r>
              <a:rPr lang="en-US" sz="2400" b="1" dirty="0">
                <a:latin typeface="Times New Roman" panose="02020603050405020304" pitchFamily="18" charset="0"/>
                <a:cs typeface="Times New Roman" panose="02020603050405020304" pitchFamily="18" charset="0"/>
              </a:rPr>
              <a: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5105" y="731520"/>
            <a:ext cx="3051824" cy="1773873"/>
          </a:xfrm>
          <a:prstGeom prst="rect">
            <a:avLst/>
          </a:prstGeom>
        </p:spPr>
      </p:pic>
    </p:spTree>
    <p:extLst>
      <p:ext uri="{BB962C8B-B14F-4D97-AF65-F5344CB8AC3E}">
        <p14:creationId xmlns:p14="http://schemas.microsoft.com/office/powerpoint/2010/main" val="3119598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pattFill prst="pct5">
          <a:fgClr>
            <a:srgbClr val="FFFFFF">
              <a:shade val="85000"/>
            </a:srgbClr>
          </a:fgClr>
          <a:bgClr>
            <a:schemeClr val="bg1"/>
          </a:bgClr>
        </a:pattFill>
        <a:effectLst/>
      </p:bgPr>
    </p:bg>
    <p:spTree>
      <p:nvGrpSpPr>
        <p:cNvPr id="1" name=""/>
        <p:cNvGrpSpPr/>
        <p:nvPr/>
      </p:nvGrpSpPr>
      <p:grpSpPr>
        <a:xfrm>
          <a:off x="0" y="0"/>
          <a:ext cx="0" cy="0"/>
          <a:chOff x="0" y="0"/>
          <a:chExt cx="0" cy="0"/>
        </a:xfrm>
      </p:grpSpPr>
      <p:sp>
        <p:nvSpPr>
          <p:cNvPr id="7" name="Rounded Rectangle 6"/>
          <p:cNvSpPr/>
          <p:nvPr/>
        </p:nvSpPr>
        <p:spPr>
          <a:xfrm>
            <a:off x="3841370" y="1640584"/>
            <a:ext cx="4221128" cy="544830"/>
          </a:xfrm>
          <a:prstGeom prst="roundRect">
            <a:avLst/>
          </a:prstGeom>
        </p:spPr>
        <p:style>
          <a:lnRef idx="1">
            <a:schemeClr val="accent4"/>
          </a:lnRef>
          <a:fillRef idx="2">
            <a:schemeClr val="accent4"/>
          </a:fillRef>
          <a:effectRef idx="1">
            <a:schemeClr val="accent4"/>
          </a:effectRef>
          <a:fontRef idx="minor">
            <a:schemeClr val="dk1"/>
          </a:fontRef>
        </p:style>
        <p:txBody>
          <a:bodyPr wrap="none" lIns="91440" tIns="45720" rIns="91440" bIns="45720">
            <a:spAutoFit/>
          </a:bodyPr>
          <a:lstStyle/>
          <a:p>
            <a:pPr algn="ctr"/>
            <a:r>
              <a:rPr lang="en-US" sz="2600" b="0" cap="none" spc="0" dirty="0" err="1" smtClean="0">
                <a:ln w="0"/>
                <a:solidFill>
                  <a:schemeClr val="tx1"/>
                </a:solidFill>
                <a:effectLst>
                  <a:outerShdw blurRad="38100" dist="19050" dir="2700000" algn="tl" rotWithShape="0">
                    <a:schemeClr val="dk1">
                      <a:alpha val="40000"/>
                    </a:schemeClr>
                  </a:outerShdw>
                </a:effectLst>
              </a:rPr>
              <a:t>Chiều</a:t>
            </a:r>
            <a:r>
              <a:rPr lang="en-US" sz="2600" b="0" cap="none" spc="0" dirty="0" smtClean="0">
                <a:ln w="0"/>
                <a:solidFill>
                  <a:schemeClr val="tx1"/>
                </a:solidFill>
                <a:effectLst>
                  <a:outerShdw blurRad="38100" dist="19050" dir="2700000" algn="tl" rotWithShape="0">
                    <a:schemeClr val="dk1">
                      <a:alpha val="40000"/>
                    </a:schemeClr>
                  </a:outerShdw>
                </a:effectLst>
              </a:rPr>
              <a:t> </a:t>
            </a:r>
            <a:r>
              <a:rPr lang="en-US" sz="2600" b="0" cap="none" spc="0" dirty="0" err="1" smtClean="0">
                <a:ln w="0"/>
                <a:solidFill>
                  <a:schemeClr val="tx1"/>
                </a:solidFill>
                <a:effectLst>
                  <a:outerShdw blurRad="38100" dist="19050" dir="2700000" algn="tl" rotWithShape="0">
                    <a:schemeClr val="dk1">
                      <a:alpha val="40000"/>
                    </a:schemeClr>
                  </a:outerShdw>
                </a:effectLst>
              </a:rPr>
              <a:t>cao</a:t>
            </a:r>
            <a:r>
              <a:rPr lang="en-US" sz="2600" b="0" cap="none" spc="0" dirty="0" smtClean="0">
                <a:ln w="0"/>
                <a:solidFill>
                  <a:schemeClr val="tx1"/>
                </a:solidFill>
                <a:effectLst>
                  <a:outerShdw blurRad="38100" dist="19050" dir="2700000" algn="tl" rotWithShape="0">
                    <a:schemeClr val="dk1">
                      <a:alpha val="40000"/>
                    </a:schemeClr>
                  </a:outerShdw>
                </a:effectLst>
              </a:rPr>
              <a:t>, </a:t>
            </a:r>
            <a:r>
              <a:rPr lang="en-US" sz="2600" b="0" cap="none" spc="0" dirty="0" err="1" smtClean="0">
                <a:ln w="0"/>
                <a:solidFill>
                  <a:schemeClr val="tx1"/>
                </a:solidFill>
                <a:effectLst>
                  <a:outerShdw blurRad="38100" dist="19050" dir="2700000" algn="tl" rotWithShape="0">
                    <a:schemeClr val="dk1">
                      <a:alpha val="40000"/>
                    </a:schemeClr>
                  </a:outerShdw>
                </a:effectLst>
              </a:rPr>
              <a:t>vóc</a:t>
            </a:r>
            <a:r>
              <a:rPr lang="en-US" sz="2600" b="0" cap="none" spc="0" dirty="0" smtClean="0">
                <a:ln w="0"/>
                <a:solidFill>
                  <a:schemeClr val="tx1"/>
                </a:solidFill>
                <a:effectLst>
                  <a:outerShdw blurRad="38100" dist="19050" dir="2700000" algn="tl" rotWithShape="0">
                    <a:schemeClr val="dk1">
                      <a:alpha val="40000"/>
                    </a:schemeClr>
                  </a:outerShdw>
                </a:effectLst>
              </a:rPr>
              <a:t> </a:t>
            </a:r>
            <a:r>
              <a:rPr lang="en-US" sz="2600" b="0" cap="none" spc="0" dirty="0" err="1" smtClean="0">
                <a:ln w="0"/>
                <a:solidFill>
                  <a:schemeClr val="tx1"/>
                </a:solidFill>
                <a:effectLst>
                  <a:outerShdw blurRad="38100" dist="19050" dir="2700000" algn="tl" rotWithShape="0">
                    <a:schemeClr val="dk1">
                      <a:alpha val="40000"/>
                    </a:schemeClr>
                  </a:outerShdw>
                </a:effectLst>
              </a:rPr>
              <a:t>dáng</a:t>
            </a:r>
            <a:r>
              <a:rPr lang="en-US" sz="2600" b="0" cap="none" spc="0" dirty="0" smtClean="0">
                <a:ln w="0"/>
                <a:solidFill>
                  <a:schemeClr val="tx1"/>
                </a:solidFill>
                <a:effectLst>
                  <a:outerShdw blurRad="38100" dist="19050" dir="2700000" algn="tl" rotWithShape="0">
                    <a:schemeClr val="dk1">
                      <a:alpha val="40000"/>
                    </a:schemeClr>
                  </a:outerShdw>
                </a:effectLst>
              </a:rPr>
              <a:t> </a:t>
            </a:r>
            <a:r>
              <a:rPr lang="en-US" sz="2600" b="0" cap="none" spc="0" dirty="0" err="1" smtClean="0">
                <a:ln w="0"/>
                <a:solidFill>
                  <a:schemeClr val="tx1"/>
                </a:solidFill>
                <a:effectLst>
                  <a:outerShdw blurRad="38100" dist="19050" dir="2700000" algn="tl" rotWithShape="0">
                    <a:schemeClr val="dk1">
                      <a:alpha val="40000"/>
                    </a:schemeClr>
                  </a:outerShdw>
                </a:effectLst>
              </a:rPr>
              <a:t>thay</a:t>
            </a:r>
            <a:r>
              <a:rPr lang="en-US" sz="2600" b="0" cap="none" spc="0" dirty="0" smtClean="0">
                <a:ln w="0"/>
                <a:solidFill>
                  <a:schemeClr val="tx1"/>
                </a:solidFill>
                <a:effectLst>
                  <a:outerShdw blurRad="38100" dist="19050" dir="2700000" algn="tl" rotWithShape="0">
                    <a:schemeClr val="dk1">
                      <a:alpha val="40000"/>
                    </a:schemeClr>
                  </a:outerShdw>
                </a:effectLst>
              </a:rPr>
              <a:t> </a:t>
            </a:r>
            <a:r>
              <a:rPr lang="en-US" sz="2600" b="0" cap="none" spc="0" dirty="0" err="1" smtClean="0">
                <a:ln w="0"/>
                <a:solidFill>
                  <a:schemeClr val="tx1"/>
                </a:solidFill>
                <a:effectLst>
                  <a:outerShdw blurRad="38100" dist="19050" dir="2700000" algn="tl" rotWithShape="0">
                    <a:schemeClr val="dk1">
                      <a:alpha val="40000"/>
                    </a:schemeClr>
                  </a:outerShdw>
                </a:effectLst>
              </a:rPr>
              <a:t>đổi</a:t>
            </a:r>
            <a:endParaRPr lang="en-US" sz="2600" b="0" cap="none" spc="0" dirty="0">
              <a:ln w="0"/>
              <a:solidFill>
                <a:schemeClr val="tx1"/>
              </a:solidFill>
              <a:effectLst>
                <a:outerShdw blurRad="38100" dist="19050" dir="2700000" algn="tl" rotWithShape="0">
                  <a:schemeClr val="dk1">
                    <a:alpha val="40000"/>
                  </a:schemeClr>
                </a:outerShdw>
              </a:effectLst>
            </a:endParaRPr>
          </a:p>
        </p:txBody>
      </p:sp>
      <p:sp>
        <p:nvSpPr>
          <p:cNvPr id="9" name="Rounded Rectangle 8"/>
          <p:cNvSpPr/>
          <p:nvPr/>
        </p:nvSpPr>
        <p:spPr>
          <a:xfrm>
            <a:off x="3563387" y="2418743"/>
            <a:ext cx="4895463" cy="544830"/>
          </a:xfrm>
          <a:prstGeom prst="roundRect">
            <a:avLst/>
          </a:prstGeom>
        </p:spPr>
        <p:style>
          <a:lnRef idx="1">
            <a:schemeClr val="accent4"/>
          </a:lnRef>
          <a:fillRef idx="2">
            <a:schemeClr val="accent4"/>
          </a:fillRef>
          <a:effectRef idx="1">
            <a:schemeClr val="accent4"/>
          </a:effectRef>
          <a:fontRef idx="minor">
            <a:schemeClr val="dk1"/>
          </a:fontRef>
        </p:style>
        <p:txBody>
          <a:bodyPr wrap="none" lIns="91440" tIns="45720" rIns="91440" bIns="45720">
            <a:spAutoFit/>
          </a:bodyPr>
          <a:lstStyle/>
          <a:p>
            <a:pPr algn="ctr"/>
            <a:r>
              <a:rPr lang="en-US" sz="2600" b="0" cap="none" spc="0" dirty="0" err="1" smtClean="0">
                <a:ln w="0"/>
                <a:solidFill>
                  <a:schemeClr val="tx1"/>
                </a:solidFill>
                <a:effectLst>
                  <a:outerShdw blurRad="38100" dist="19050" dir="2700000" algn="tl" rotWithShape="0">
                    <a:schemeClr val="dk1">
                      <a:alpha val="40000"/>
                    </a:schemeClr>
                  </a:outerShdw>
                </a:effectLst>
              </a:rPr>
              <a:t>Giọng</a:t>
            </a:r>
            <a:r>
              <a:rPr lang="en-US" sz="2600" b="0" cap="none" spc="0" dirty="0" smtClean="0">
                <a:ln w="0"/>
                <a:solidFill>
                  <a:schemeClr val="tx1"/>
                </a:solidFill>
                <a:effectLst>
                  <a:outerShdw blurRad="38100" dist="19050" dir="2700000" algn="tl" rotWithShape="0">
                    <a:schemeClr val="dk1">
                      <a:alpha val="40000"/>
                    </a:schemeClr>
                  </a:outerShdw>
                </a:effectLst>
              </a:rPr>
              <a:t> </a:t>
            </a:r>
            <a:r>
              <a:rPr lang="en-US" sz="2600" b="0" cap="none" spc="0" dirty="0" err="1" smtClean="0">
                <a:ln w="0"/>
                <a:solidFill>
                  <a:schemeClr val="tx1"/>
                </a:solidFill>
                <a:effectLst>
                  <a:outerShdw blurRad="38100" dist="19050" dir="2700000" algn="tl" rotWithShape="0">
                    <a:schemeClr val="dk1">
                      <a:alpha val="40000"/>
                    </a:schemeClr>
                  </a:outerShdw>
                </a:effectLst>
              </a:rPr>
              <a:t>nói</a:t>
            </a:r>
            <a:r>
              <a:rPr lang="en-US" sz="2600" b="0" cap="none" spc="0" dirty="0" smtClean="0">
                <a:ln w="0"/>
                <a:solidFill>
                  <a:schemeClr val="tx1"/>
                </a:solidFill>
                <a:effectLst>
                  <a:outerShdw blurRad="38100" dist="19050" dir="2700000" algn="tl" rotWithShape="0">
                    <a:schemeClr val="dk1">
                      <a:alpha val="40000"/>
                    </a:schemeClr>
                  </a:outerShdw>
                </a:effectLst>
              </a:rPr>
              <a:t> </a:t>
            </a:r>
            <a:r>
              <a:rPr lang="en-US" sz="2600" b="0" cap="none" spc="0" dirty="0" err="1" smtClean="0">
                <a:ln w="0"/>
                <a:solidFill>
                  <a:schemeClr val="tx1"/>
                </a:solidFill>
                <a:effectLst>
                  <a:outerShdw blurRad="38100" dist="19050" dir="2700000" algn="tl" rotWithShape="0">
                    <a:schemeClr val="dk1">
                      <a:alpha val="40000"/>
                    </a:schemeClr>
                  </a:outerShdw>
                </a:effectLst>
              </a:rPr>
              <a:t>thay</a:t>
            </a:r>
            <a:r>
              <a:rPr lang="en-US" sz="2600" b="0" cap="none" spc="0" dirty="0" smtClean="0">
                <a:ln w="0"/>
                <a:solidFill>
                  <a:schemeClr val="tx1"/>
                </a:solidFill>
                <a:effectLst>
                  <a:outerShdw blurRad="38100" dist="19050" dir="2700000" algn="tl" rotWithShape="0">
                    <a:schemeClr val="dk1">
                      <a:alpha val="40000"/>
                    </a:schemeClr>
                  </a:outerShdw>
                </a:effectLst>
              </a:rPr>
              <a:t> </a:t>
            </a:r>
            <a:r>
              <a:rPr lang="en-US" sz="2600" b="0" cap="none" spc="0" dirty="0" err="1" smtClean="0">
                <a:ln w="0"/>
                <a:solidFill>
                  <a:schemeClr val="tx1"/>
                </a:solidFill>
                <a:effectLst>
                  <a:outerShdw blurRad="38100" dist="19050" dir="2700000" algn="tl" rotWithShape="0">
                    <a:schemeClr val="dk1">
                      <a:alpha val="40000"/>
                    </a:schemeClr>
                  </a:outerShdw>
                </a:effectLst>
              </a:rPr>
              <a:t>đổi</a:t>
            </a:r>
            <a:r>
              <a:rPr lang="en-US" sz="2600" b="0" cap="none" spc="0" dirty="0" smtClean="0">
                <a:ln w="0"/>
                <a:solidFill>
                  <a:schemeClr val="tx1"/>
                </a:solidFill>
                <a:effectLst>
                  <a:outerShdw blurRad="38100" dist="19050" dir="2700000" algn="tl" rotWithShape="0">
                    <a:schemeClr val="dk1">
                      <a:alpha val="40000"/>
                    </a:schemeClr>
                  </a:outerShdw>
                </a:effectLst>
              </a:rPr>
              <a:t>: </a:t>
            </a:r>
            <a:r>
              <a:rPr lang="en-US" sz="2600" b="0" cap="none" spc="0" dirty="0" err="1" smtClean="0">
                <a:ln w="0"/>
                <a:solidFill>
                  <a:schemeClr val="tx1"/>
                </a:solidFill>
                <a:effectLst>
                  <a:outerShdw blurRad="38100" dist="19050" dir="2700000" algn="tl" rotWithShape="0">
                    <a:schemeClr val="dk1">
                      <a:alpha val="40000"/>
                    </a:schemeClr>
                  </a:outerShdw>
                </a:effectLst>
              </a:rPr>
              <a:t>trầm</a:t>
            </a:r>
            <a:r>
              <a:rPr lang="en-US" sz="2600" b="0" cap="none" spc="0" dirty="0" smtClean="0">
                <a:ln w="0"/>
                <a:solidFill>
                  <a:schemeClr val="tx1"/>
                </a:solidFill>
                <a:effectLst>
                  <a:outerShdw blurRad="38100" dist="19050" dir="2700000" algn="tl" rotWithShape="0">
                    <a:schemeClr val="dk1">
                      <a:alpha val="40000"/>
                    </a:schemeClr>
                  </a:outerShdw>
                </a:effectLst>
              </a:rPr>
              <a:t>, </a:t>
            </a:r>
            <a:r>
              <a:rPr lang="en-US" sz="2600" b="0" cap="none" spc="0" dirty="0" err="1" smtClean="0">
                <a:ln w="0"/>
                <a:solidFill>
                  <a:schemeClr val="tx1"/>
                </a:solidFill>
                <a:effectLst>
                  <a:outerShdw blurRad="38100" dist="19050" dir="2700000" algn="tl" rotWithShape="0">
                    <a:schemeClr val="dk1">
                      <a:alpha val="40000"/>
                    </a:schemeClr>
                  </a:outerShdw>
                </a:effectLst>
              </a:rPr>
              <a:t>ồm</a:t>
            </a:r>
            <a:r>
              <a:rPr lang="en-US" sz="2600" b="0" cap="none" spc="0" dirty="0" smtClean="0">
                <a:ln w="0"/>
                <a:solidFill>
                  <a:schemeClr val="tx1"/>
                </a:solidFill>
                <a:effectLst>
                  <a:outerShdw blurRad="38100" dist="19050" dir="2700000" algn="tl" rotWithShape="0">
                    <a:schemeClr val="dk1">
                      <a:alpha val="40000"/>
                    </a:schemeClr>
                  </a:outerShdw>
                </a:effectLst>
              </a:rPr>
              <a:t> </a:t>
            </a:r>
            <a:r>
              <a:rPr lang="en-US" sz="2600" b="0" cap="none" spc="0" dirty="0" err="1" smtClean="0">
                <a:ln w="0"/>
                <a:solidFill>
                  <a:schemeClr val="tx1"/>
                </a:solidFill>
                <a:effectLst>
                  <a:outerShdw blurRad="38100" dist="19050" dir="2700000" algn="tl" rotWithShape="0">
                    <a:schemeClr val="dk1">
                      <a:alpha val="40000"/>
                    </a:schemeClr>
                  </a:outerShdw>
                </a:effectLst>
              </a:rPr>
              <a:t>hơn</a:t>
            </a:r>
            <a:endParaRPr lang="en-US" sz="2600" b="0" cap="none" spc="0" dirty="0">
              <a:ln w="0"/>
              <a:solidFill>
                <a:schemeClr val="tx1"/>
              </a:solidFill>
              <a:effectLst>
                <a:outerShdw blurRad="38100" dist="19050" dir="2700000" algn="tl" rotWithShape="0">
                  <a:schemeClr val="dk1">
                    <a:alpha val="40000"/>
                  </a:schemeClr>
                </a:outerShdw>
              </a:effectLst>
            </a:endParaRPr>
          </a:p>
        </p:txBody>
      </p:sp>
      <p:sp>
        <p:nvSpPr>
          <p:cNvPr id="10" name="Rounded Rectangle 9"/>
          <p:cNvSpPr/>
          <p:nvPr/>
        </p:nvSpPr>
        <p:spPr>
          <a:xfrm>
            <a:off x="4022038" y="3229661"/>
            <a:ext cx="3978159" cy="544830"/>
          </a:xfrm>
          <a:prstGeom prst="roundRect">
            <a:avLst/>
          </a:prstGeom>
        </p:spPr>
        <p:style>
          <a:lnRef idx="1">
            <a:schemeClr val="accent4"/>
          </a:lnRef>
          <a:fillRef idx="2">
            <a:schemeClr val="accent4"/>
          </a:fillRef>
          <a:effectRef idx="1">
            <a:schemeClr val="accent4"/>
          </a:effectRef>
          <a:fontRef idx="minor">
            <a:schemeClr val="dk1"/>
          </a:fontRef>
        </p:style>
        <p:txBody>
          <a:bodyPr wrap="none" lIns="91440" tIns="45720" rIns="91440" bIns="45720">
            <a:spAutoFit/>
          </a:bodyPr>
          <a:lstStyle/>
          <a:p>
            <a:pPr algn="ctr"/>
            <a:r>
              <a:rPr lang="en-US" sz="2600" b="0" cap="none" spc="0" dirty="0" err="1" smtClean="0">
                <a:ln w="0"/>
                <a:solidFill>
                  <a:schemeClr val="tx1"/>
                </a:solidFill>
                <a:effectLst>
                  <a:outerShdw blurRad="38100" dist="19050" dir="2700000" algn="tl" rotWithShape="0">
                    <a:schemeClr val="dk1">
                      <a:alpha val="40000"/>
                    </a:schemeClr>
                  </a:outerShdw>
                </a:effectLst>
              </a:rPr>
              <a:t>Có</a:t>
            </a:r>
            <a:r>
              <a:rPr lang="en-US" sz="2600" dirty="0">
                <a:ln w="0"/>
                <a:solidFill>
                  <a:schemeClr val="tx1"/>
                </a:solidFill>
                <a:effectLst>
                  <a:outerShdw blurRad="38100" dist="19050" dir="2700000" algn="tl" rotWithShape="0">
                    <a:schemeClr val="dk1">
                      <a:alpha val="40000"/>
                    </a:schemeClr>
                  </a:outerShdw>
                </a:effectLst>
              </a:rPr>
              <a:t> </a:t>
            </a:r>
            <a:r>
              <a:rPr lang="en-US" sz="2600" dirty="0" err="1" smtClean="0">
                <a:ln w="0"/>
                <a:solidFill>
                  <a:schemeClr val="tx1"/>
                </a:solidFill>
                <a:effectLst>
                  <a:outerShdw blurRad="38100" dist="19050" dir="2700000" algn="tl" rotWithShape="0">
                    <a:schemeClr val="dk1">
                      <a:alpha val="40000"/>
                    </a:schemeClr>
                  </a:outerShdw>
                </a:effectLst>
              </a:rPr>
              <a:t>hiện</a:t>
            </a:r>
            <a:r>
              <a:rPr lang="en-US" sz="2600" dirty="0" smtClean="0">
                <a:ln w="0"/>
                <a:solidFill>
                  <a:schemeClr val="tx1"/>
                </a:solidFill>
                <a:effectLst>
                  <a:outerShdw blurRad="38100" dist="19050" dir="2700000" algn="tl" rotWithShape="0">
                    <a:schemeClr val="dk1">
                      <a:alpha val="40000"/>
                    </a:schemeClr>
                  </a:outerShdw>
                </a:effectLst>
              </a:rPr>
              <a:t> </a:t>
            </a:r>
            <a:r>
              <a:rPr lang="en-US" sz="2600" dirty="0" err="1" smtClean="0">
                <a:ln w="0"/>
                <a:solidFill>
                  <a:schemeClr val="tx1"/>
                </a:solidFill>
                <a:effectLst>
                  <a:outerShdw blurRad="38100" dist="19050" dir="2700000" algn="tl" rotWithShape="0">
                    <a:schemeClr val="dk1">
                      <a:alpha val="40000"/>
                    </a:schemeClr>
                  </a:outerShdw>
                </a:effectLst>
              </a:rPr>
              <a:t>tượng</a:t>
            </a:r>
            <a:r>
              <a:rPr lang="en-US" sz="2600" dirty="0" smtClean="0">
                <a:ln w="0"/>
                <a:solidFill>
                  <a:schemeClr val="tx1"/>
                </a:solidFill>
                <a:effectLst>
                  <a:outerShdw blurRad="38100" dist="19050" dir="2700000" algn="tl" rotWithShape="0">
                    <a:schemeClr val="dk1">
                      <a:alpha val="40000"/>
                    </a:schemeClr>
                  </a:outerShdw>
                </a:effectLst>
              </a:rPr>
              <a:t> </a:t>
            </a:r>
            <a:r>
              <a:rPr lang="en-US" sz="2600" dirty="0" err="1" smtClean="0">
                <a:ln w="0"/>
                <a:solidFill>
                  <a:schemeClr val="tx1"/>
                </a:solidFill>
                <a:effectLst>
                  <a:outerShdw blurRad="38100" dist="19050" dir="2700000" algn="tl" rotWithShape="0">
                    <a:schemeClr val="dk1">
                      <a:alpha val="40000"/>
                    </a:schemeClr>
                  </a:outerShdw>
                </a:effectLst>
              </a:rPr>
              <a:t>kinh</a:t>
            </a:r>
            <a:r>
              <a:rPr lang="en-US" sz="2600" dirty="0" smtClean="0">
                <a:ln w="0"/>
                <a:solidFill>
                  <a:schemeClr val="tx1"/>
                </a:solidFill>
                <a:effectLst>
                  <a:outerShdw blurRad="38100" dist="19050" dir="2700000" algn="tl" rotWithShape="0">
                    <a:schemeClr val="dk1">
                      <a:alpha val="40000"/>
                    </a:schemeClr>
                  </a:outerShdw>
                </a:effectLst>
              </a:rPr>
              <a:t> </a:t>
            </a:r>
            <a:r>
              <a:rPr lang="en-US" sz="2600" dirty="0" err="1" smtClean="0">
                <a:ln w="0"/>
                <a:solidFill>
                  <a:schemeClr val="tx1"/>
                </a:solidFill>
                <a:effectLst>
                  <a:outerShdw blurRad="38100" dist="19050" dir="2700000" algn="tl" rotWithShape="0">
                    <a:schemeClr val="dk1">
                      <a:alpha val="40000"/>
                    </a:schemeClr>
                  </a:outerShdw>
                </a:effectLst>
              </a:rPr>
              <a:t>nguyệt</a:t>
            </a:r>
            <a:endParaRPr lang="en-US" sz="2600" b="0" cap="none" spc="0" dirty="0">
              <a:ln w="0"/>
              <a:solidFill>
                <a:schemeClr val="tx1"/>
              </a:solidFill>
              <a:effectLst>
                <a:outerShdw blurRad="38100" dist="19050" dir="2700000" algn="tl" rotWithShape="0">
                  <a:schemeClr val="dk1">
                    <a:alpha val="40000"/>
                  </a:schemeClr>
                </a:outerShdw>
              </a:effectLst>
            </a:endParaRPr>
          </a:p>
        </p:txBody>
      </p:sp>
      <p:sp>
        <p:nvSpPr>
          <p:cNvPr id="11" name="Rounded Rectangle 10"/>
          <p:cNvSpPr/>
          <p:nvPr/>
        </p:nvSpPr>
        <p:spPr>
          <a:xfrm>
            <a:off x="4235520" y="4933536"/>
            <a:ext cx="3551197" cy="544830"/>
          </a:xfrm>
          <a:prstGeom prst="roundRect">
            <a:avLst/>
          </a:prstGeom>
        </p:spPr>
        <p:style>
          <a:lnRef idx="1">
            <a:schemeClr val="accent4"/>
          </a:lnRef>
          <a:fillRef idx="2">
            <a:schemeClr val="accent4"/>
          </a:fillRef>
          <a:effectRef idx="1">
            <a:schemeClr val="accent4"/>
          </a:effectRef>
          <a:fontRef idx="minor">
            <a:schemeClr val="dk1"/>
          </a:fontRef>
        </p:style>
        <p:txBody>
          <a:bodyPr wrap="none" lIns="91440" tIns="45720" rIns="91440" bIns="45720">
            <a:spAutoFit/>
          </a:bodyPr>
          <a:lstStyle/>
          <a:p>
            <a:pPr algn="ctr"/>
            <a:r>
              <a:rPr lang="en-US" sz="2600" b="0" cap="none" spc="0" dirty="0" err="1" smtClean="0">
                <a:ln w="0"/>
                <a:solidFill>
                  <a:schemeClr val="tx1"/>
                </a:solidFill>
                <a:effectLst>
                  <a:outerShdw blurRad="38100" dist="19050" dir="2700000" algn="tl" rotWithShape="0">
                    <a:schemeClr val="dk1">
                      <a:alpha val="40000"/>
                    </a:schemeClr>
                  </a:outerShdw>
                </a:effectLst>
              </a:rPr>
              <a:t>Xuất</a:t>
            </a:r>
            <a:r>
              <a:rPr lang="en-US" sz="2600" b="0" cap="none" spc="0" dirty="0" smtClean="0">
                <a:ln w="0"/>
                <a:solidFill>
                  <a:schemeClr val="tx1"/>
                </a:solidFill>
                <a:effectLst>
                  <a:outerShdw blurRad="38100" dist="19050" dir="2700000" algn="tl" rotWithShape="0">
                    <a:schemeClr val="dk1">
                      <a:alpha val="40000"/>
                    </a:schemeClr>
                  </a:outerShdw>
                </a:effectLst>
              </a:rPr>
              <a:t> </a:t>
            </a:r>
            <a:r>
              <a:rPr lang="en-US" sz="2600" b="0" cap="none" spc="0" dirty="0" err="1" smtClean="0">
                <a:ln w="0"/>
                <a:solidFill>
                  <a:schemeClr val="tx1"/>
                </a:solidFill>
                <a:effectLst>
                  <a:outerShdw blurRad="38100" dist="19050" dir="2700000" algn="tl" rotWithShape="0">
                    <a:schemeClr val="dk1">
                      <a:alpha val="40000"/>
                    </a:schemeClr>
                  </a:outerShdw>
                </a:effectLst>
              </a:rPr>
              <a:t>hiện</a:t>
            </a:r>
            <a:r>
              <a:rPr lang="en-US" sz="2600" b="0" cap="none" spc="0" dirty="0" smtClean="0">
                <a:ln w="0"/>
                <a:solidFill>
                  <a:schemeClr val="tx1"/>
                </a:solidFill>
                <a:effectLst>
                  <a:outerShdw blurRad="38100" dist="19050" dir="2700000" algn="tl" rotWithShape="0">
                    <a:schemeClr val="dk1">
                      <a:alpha val="40000"/>
                    </a:schemeClr>
                  </a:outerShdw>
                </a:effectLst>
              </a:rPr>
              <a:t> </a:t>
            </a:r>
            <a:r>
              <a:rPr lang="en-US" sz="2600" b="0" cap="none" spc="0" dirty="0" err="1" smtClean="0">
                <a:ln w="0"/>
                <a:solidFill>
                  <a:schemeClr val="tx1"/>
                </a:solidFill>
                <a:effectLst>
                  <a:outerShdw blurRad="38100" dist="19050" dir="2700000" algn="tl" rotWithShape="0">
                    <a:schemeClr val="dk1">
                      <a:alpha val="40000"/>
                    </a:schemeClr>
                  </a:outerShdw>
                </a:effectLst>
              </a:rPr>
              <a:t>mụn</a:t>
            </a:r>
            <a:r>
              <a:rPr lang="en-US" sz="2600" b="0" cap="none" spc="0" dirty="0" smtClean="0">
                <a:ln w="0"/>
                <a:solidFill>
                  <a:schemeClr val="tx1"/>
                </a:solidFill>
                <a:effectLst>
                  <a:outerShdw blurRad="38100" dist="19050" dir="2700000" algn="tl" rotWithShape="0">
                    <a:schemeClr val="dk1">
                      <a:alpha val="40000"/>
                    </a:schemeClr>
                  </a:outerShdw>
                </a:effectLst>
              </a:rPr>
              <a:t> </a:t>
            </a:r>
            <a:r>
              <a:rPr lang="en-US" sz="2600" b="0" cap="none" spc="0" dirty="0" err="1" smtClean="0">
                <a:ln w="0"/>
                <a:solidFill>
                  <a:schemeClr val="tx1"/>
                </a:solidFill>
                <a:effectLst>
                  <a:outerShdw blurRad="38100" dist="19050" dir="2700000" algn="tl" rotWithShape="0">
                    <a:schemeClr val="dk1">
                      <a:alpha val="40000"/>
                    </a:schemeClr>
                  </a:outerShdw>
                </a:effectLst>
              </a:rPr>
              <a:t>trứng</a:t>
            </a:r>
            <a:r>
              <a:rPr lang="en-US" sz="2600" b="0" cap="none" spc="0" dirty="0" smtClean="0">
                <a:ln w="0"/>
                <a:solidFill>
                  <a:schemeClr val="tx1"/>
                </a:solidFill>
                <a:effectLst>
                  <a:outerShdw blurRad="38100" dist="19050" dir="2700000" algn="tl" rotWithShape="0">
                    <a:schemeClr val="dk1">
                      <a:alpha val="40000"/>
                    </a:schemeClr>
                  </a:outerShdw>
                </a:effectLst>
              </a:rPr>
              <a:t> </a:t>
            </a:r>
            <a:r>
              <a:rPr lang="en-US" sz="2600" b="0" cap="none" spc="0" dirty="0" err="1" smtClean="0">
                <a:ln w="0"/>
                <a:solidFill>
                  <a:schemeClr val="tx1"/>
                </a:solidFill>
                <a:effectLst>
                  <a:outerShdw blurRad="38100" dist="19050" dir="2700000" algn="tl" rotWithShape="0">
                    <a:schemeClr val="dk1">
                      <a:alpha val="40000"/>
                    </a:schemeClr>
                  </a:outerShdw>
                </a:effectLst>
              </a:rPr>
              <a:t>cá</a:t>
            </a:r>
            <a:endParaRPr lang="en-US" sz="2600" b="0" cap="none" spc="0" dirty="0">
              <a:ln w="0"/>
              <a:solidFill>
                <a:schemeClr val="tx1"/>
              </a:solidFill>
              <a:effectLst>
                <a:outerShdw blurRad="38100" dist="19050" dir="2700000" algn="tl" rotWithShape="0">
                  <a:schemeClr val="dk1">
                    <a:alpha val="40000"/>
                  </a:schemeClr>
                </a:outerShdw>
              </a:effectLst>
            </a:endParaRPr>
          </a:p>
        </p:txBody>
      </p:sp>
      <p:sp>
        <p:nvSpPr>
          <p:cNvPr id="12" name="Rounded Rectangle 11"/>
          <p:cNvSpPr/>
          <p:nvPr/>
        </p:nvSpPr>
        <p:spPr>
          <a:xfrm>
            <a:off x="4229044" y="4073877"/>
            <a:ext cx="3564145" cy="544830"/>
          </a:xfrm>
          <a:prstGeom prst="roundRect">
            <a:avLst/>
          </a:prstGeom>
        </p:spPr>
        <p:style>
          <a:lnRef idx="1">
            <a:schemeClr val="accent4"/>
          </a:lnRef>
          <a:fillRef idx="2">
            <a:schemeClr val="accent4"/>
          </a:fillRef>
          <a:effectRef idx="1">
            <a:schemeClr val="accent4"/>
          </a:effectRef>
          <a:fontRef idx="minor">
            <a:schemeClr val="dk1"/>
          </a:fontRef>
        </p:style>
        <p:txBody>
          <a:bodyPr wrap="none" lIns="91440" tIns="45720" rIns="91440" bIns="45720">
            <a:spAutoFit/>
          </a:bodyPr>
          <a:lstStyle/>
          <a:p>
            <a:pPr algn="ctr"/>
            <a:r>
              <a:rPr lang="en-US" sz="2600" b="0" cap="none" spc="0" dirty="0" err="1" smtClean="0">
                <a:ln w="0"/>
                <a:solidFill>
                  <a:schemeClr val="tx1"/>
                </a:solidFill>
                <a:effectLst>
                  <a:outerShdw blurRad="38100" dist="19050" dir="2700000" algn="tl" rotWithShape="0">
                    <a:schemeClr val="dk1">
                      <a:alpha val="40000"/>
                    </a:schemeClr>
                  </a:outerShdw>
                </a:effectLst>
              </a:rPr>
              <a:t>Có</a:t>
            </a:r>
            <a:r>
              <a:rPr lang="en-US" sz="2600" dirty="0">
                <a:ln w="0"/>
                <a:solidFill>
                  <a:schemeClr val="tx1"/>
                </a:solidFill>
                <a:effectLst>
                  <a:outerShdw blurRad="38100" dist="19050" dir="2700000" algn="tl" rotWithShape="0">
                    <a:schemeClr val="dk1">
                      <a:alpha val="40000"/>
                    </a:schemeClr>
                  </a:outerShdw>
                </a:effectLst>
              </a:rPr>
              <a:t> </a:t>
            </a:r>
            <a:r>
              <a:rPr lang="en-US" sz="2600" dirty="0" err="1" smtClean="0">
                <a:ln w="0"/>
                <a:solidFill>
                  <a:schemeClr val="tx1"/>
                </a:solidFill>
                <a:effectLst>
                  <a:outerShdw blurRad="38100" dist="19050" dir="2700000" algn="tl" rotWithShape="0">
                    <a:schemeClr val="dk1">
                      <a:alpha val="40000"/>
                    </a:schemeClr>
                  </a:outerShdw>
                </a:effectLst>
              </a:rPr>
              <a:t>hiện</a:t>
            </a:r>
            <a:r>
              <a:rPr lang="en-US" sz="2600" dirty="0" smtClean="0">
                <a:ln w="0"/>
                <a:solidFill>
                  <a:schemeClr val="tx1"/>
                </a:solidFill>
                <a:effectLst>
                  <a:outerShdw blurRad="38100" dist="19050" dir="2700000" algn="tl" rotWithShape="0">
                    <a:schemeClr val="dk1">
                      <a:alpha val="40000"/>
                    </a:schemeClr>
                  </a:outerShdw>
                </a:effectLst>
              </a:rPr>
              <a:t> </a:t>
            </a:r>
            <a:r>
              <a:rPr lang="en-US" sz="2600" dirty="0" err="1" smtClean="0">
                <a:ln w="0"/>
                <a:solidFill>
                  <a:schemeClr val="tx1"/>
                </a:solidFill>
                <a:effectLst>
                  <a:outerShdw blurRad="38100" dist="19050" dir="2700000" algn="tl" rotWithShape="0">
                    <a:schemeClr val="dk1">
                      <a:alpha val="40000"/>
                    </a:schemeClr>
                  </a:outerShdw>
                </a:effectLst>
              </a:rPr>
              <a:t>tượng</a:t>
            </a:r>
            <a:r>
              <a:rPr lang="en-US" sz="2600" dirty="0" smtClean="0">
                <a:ln w="0"/>
                <a:solidFill>
                  <a:schemeClr val="tx1"/>
                </a:solidFill>
                <a:effectLst>
                  <a:outerShdw blurRad="38100" dist="19050" dir="2700000" algn="tl" rotWithShape="0">
                    <a:schemeClr val="dk1">
                      <a:alpha val="40000"/>
                    </a:schemeClr>
                  </a:outerShdw>
                </a:effectLst>
              </a:rPr>
              <a:t> </a:t>
            </a:r>
            <a:r>
              <a:rPr lang="en-US" sz="2600" dirty="0" err="1" smtClean="0">
                <a:ln w="0"/>
                <a:solidFill>
                  <a:schemeClr val="tx1"/>
                </a:solidFill>
                <a:effectLst>
                  <a:outerShdw blurRad="38100" dist="19050" dir="2700000" algn="tl" rotWithShape="0">
                    <a:schemeClr val="dk1">
                      <a:alpha val="40000"/>
                    </a:schemeClr>
                  </a:outerShdw>
                </a:effectLst>
              </a:rPr>
              <a:t>xuất</a:t>
            </a:r>
            <a:r>
              <a:rPr lang="en-US" sz="2600" dirty="0" smtClean="0">
                <a:ln w="0"/>
                <a:solidFill>
                  <a:schemeClr val="tx1"/>
                </a:solidFill>
                <a:effectLst>
                  <a:outerShdw blurRad="38100" dist="19050" dir="2700000" algn="tl" rotWithShape="0">
                    <a:schemeClr val="dk1">
                      <a:alpha val="40000"/>
                    </a:schemeClr>
                  </a:outerShdw>
                </a:effectLst>
              </a:rPr>
              <a:t> </a:t>
            </a:r>
            <a:r>
              <a:rPr lang="en-US" sz="2600" dirty="0" err="1" smtClean="0">
                <a:ln w="0"/>
                <a:solidFill>
                  <a:schemeClr val="tx1"/>
                </a:solidFill>
                <a:effectLst>
                  <a:outerShdw blurRad="38100" dist="19050" dir="2700000" algn="tl" rotWithShape="0">
                    <a:schemeClr val="dk1">
                      <a:alpha val="40000"/>
                    </a:schemeClr>
                  </a:outerShdw>
                </a:effectLst>
              </a:rPr>
              <a:t>tinh</a:t>
            </a:r>
            <a:endParaRPr lang="en-US" sz="2600" b="0" cap="none" spc="0" dirty="0">
              <a:ln w="0"/>
              <a:solidFill>
                <a:schemeClr val="tx1"/>
              </a:solidFill>
              <a:effectLst>
                <a:outerShdw blurRad="38100" dist="19050" dir="2700000" algn="tl" rotWithShape="0">
                  <a:schemeClr val="dk1">
                    <a:alpha val="40000"/>
                  </a:schemeClr>
                </a:outerShdw>
              </a:effectLst>
            </a:endParaRPr>
          </a:p>
        </p:txBody>
      </p:sp>
      <p:sp>
        <p:nvSpPr>
          <p:cNvPr id="13" name="Rounded Rectangle 12"/>
          <p:cNvSpPr/>
          <p:nvPr/>
        </p:nvSpPr>
        <p:spPr>
          <a:xfrm>
            <a:off x="3903797" y="5793195"/>
            <a:ext cx="4156647" cy="544830"/>
          </a:xfrm>
          <a:prstGeom prst="roundRect">
            <a:avLst/>
          </a:prstGeom>
        </p:spPr>
        <p:style>
          <a:lnRef idx="1">
            <a:schemeClr val="accent4"/>
          </a:lnRef>
          <a:fillRef idx="2">
            <a:schemeClr val="accent4"/>
          </a:fillRef>
          <a:effectRef idx="1">
            <a:schemeClr val="accent4"/>
          </a:effectRef>
          <a:fontRef idx="minor">
            <a:schemeClr val="dk1"/>
          </a:fontRef>
        </p:style>
        <p:txBody>
          <a:bodyPr wrap="none" lIns="91440" tIns="45720" rIns="91440" bIns="45720">
            <a:spAutoFit/>
          </a:bodyPr>
          <a:lstStyle/>
          <a:p>
            <a:pPr algn="ctr"/>
            <a:r>
              <a:rPr lang="en-US" sz="2600" b="0" cap="none" spc="0" dirty="0" err="1" smtClean="0">
                <a:ln w="0"/>
                <a:solidFill>
                  <a:schemeClr val="tx1"/>
                </a:solidFill>
                <a:effectLst>
                  <a:outerShdw blurRad="38100" dist="19050" dir="2700000" algn="tl" rotWithShape="0">
                    <a:schemeClr val="dk1">
                      <a:alpha val="40000"/>
                    </a:schemeClr>
                  </a:outerShdw>
                </a:effectLst>
              </a:rPr>
              <a:t>Cơ</a:t>
            </a:r>
            <a:r>
              <a:rPr lang="en-US" sz="2600" b="0" cap="none" spc="0" dirty="0" smtClean="0">
                <a:ln w="0"/>
                <a:solidFill>
                  <a:schemeClr val="tx1"/>
                </a:solidFill>
                <a:effectLst>
                  <a:outerShdw blurRad="38100" dist="19050" dir="2700000" algn="tl" rotWithShape="0">
                    <a:schemeClr val="dk1">
                      <a:alpha val="40000"/>
                    </a:schemeClr>
                  </a:outerShdw>
                </a:effectLst>
              </a:rPr>
              <a:t> </a:t>
            </a:r>
            <a:r>
              <a:rPr lang="en-US" sz="2600" b="0" cap="none" spc="0" dirty="0" err="1" smtClean="0">
                <a:ln w="0"/>
                <a:solidFill>
                  <a:schemeClr val="tx1"/>
                </a:solidFill>
                <a:effectLst>
                  <a:outerShdw blurRad="38100" dist="19050" dir="2700000" algn="tl" rotWithShape="0">
                    <a:schemeClr val="dk1">
                      <a:alpha val="40000"/>
                    </a:schemeClr>
                  </a:outerShdw>
                </a:effectLst>
              </a:rPr>
              <a:t>quan</a:t>
            </a:r>
            <a:r>
              <a:rPr lang="en-US" sz="2600" b="0" cap="none" spc="0" dirty="0" smtClean="0">
                <a:ln w="0"/>
                <a:solidFill>
                  <a:schemeClr val="tx1"/>
                </a:solidFill>
                <a:effectLst>
                  <a:outerShdw blurRad="38100" dist="19050" dir="2700000" algn="tl" rotWithShape="0">
                    <a:schemeClr val="dk1">
                      <a:alpha val="40000"/>
                    </a:schemeClr>
                  </a:outerShdw>
                </a:effectLst>
              </a:rPr>
              <a:t> </a:t>
            </a:r>
            <a:r>
              <a:rPr lang="en-US" sz="2600" b="0" cap="none" spc="0" dirty="0" err="1" smtClean="0">
                <a:ln w="0"/>
                <a:solidFill>
                  <a:schemeClr val="tx1"/>
                </a:solidFill>
                <a:effectLst>
                  <a:outerShdw blurRad="38100" dist="19050" dir="2700000" algn="tl" rotWithShape="0">
                    <a:schemeClr val="dk1">
                      <a:alpha val="40000"/>
                    </a:schemeClr>
                  </a:outerShdw>
                </a:effectLst>
              </a:rPr>
              <a:t>sinh</a:t>
            </a:r>
            <a:r>
              <a:rPr lang="en-US" sz="2600" b="0" cap="none" spc="0" dirty="0" smtClean="0">
                <a:ln w="0"/>
                <a:solidFill>
                  <a:schemeClr val="tx1"/>
                </a:solidFill>
                <a:effectLst>
                  <a:outerShdw blurRad="38100" dist="19050" dir="2700000" algn="tl" rotWithShape="0">
                    <a:schemeClr val="dk1">
                      <a:alpha val="40000"/>
                    </a:schemeClr>
                  </a:outerShdw>
                </a:effectLst>
              </a:rPr>
              <a:t> </a:t>
            </a:r>
            <a:r>
              <a:rPr lang="en-US" sz="2600" b="0" cap="none" spc="0" dirty="0" err="1" smtClean="0">
                <a:ln w="0"/>
                <a:solidFill>
                  <a:schemeClr val="tx1"/>
                </a:solidFill>
                <a:effectLst>
                  <a:outerShdw blurRad="38100" dist="19050" dir="2700000" algn="tl" rotWithShape="0">
                    <a:schemeClr val="dk1">
                      <a:alpha val="40000"/>
                    </a:schemeClr>
                  </a:outerShdw>
                </a:effectLst>
              </a:rPr>
              <a:t>dục</a:t>
            </a:r>
            <a:r>
              <a:rPr lang="en-US" sz="2600" b="0" cap="none" spc="0" dirty="0" smtClean="0">
                <a:ln w="0"/>
                <a:solidFill>
                  <a:schemeClr val="tx1"/>
                </a:solidFill>
                <a:effectLst>
                  <a:outerShdw blurRad="38100" dist="19050" dir="2700000" algn="tl" rotWithShape="0">
                    <a:schemeClr val="dk1">
                      <a:alpha val="40000"/>
                    </a:schemeClr>
                  </a:outerShdw>
                </a:effectLst>
              </a:rPr>
              <a:t> </a:t>
            </a:r>
            <a:r>
              <a:rPr lang="en-US" sz="2600" b="0" cap="none" spc="0" dirty="0" err="1" smtClean="0">
                <a:ln w="0"/>
                <a:solidFill>
                  <a:schemeClr val="tx1"/>
                </a:solidFill>
                <a:effectLst>
                  <a:outerShdw blurRad="38100" dist="19050" dir="2700000" algn="tl" rotWithShape="0">
                    <a:schemeClr val="dk1">
                      <a:alpha val="40000"/>
                    </a:schemeClr>
                  </a:outerShdw>
                </a:effectLst>
              </a:rPr>
              <a:t>phát</a:t>
            </a:r>
            <a:r>
              <a:rPr lang="en-US" sz="2600" b="0" cap="none" spc="0" dirty="0" smtClean="0">
                <a:ln w="0"/>
                <a:solidFill>
                  <a:schemeClr val="tx1"/>
                </a:solidFill>
                <a:effectLst>
                  <a:outerShdw blurRad="38100" dist="19050" dir="2700000" algn="tl" rotWithShape="0">
                    <a:schemeClr val="dk1">
                      <a:alpha val="40000"/>
                    </a:schemeClr>
                  </a:outerShdw>
                </a:effectLst>
              </a:rPr>
              <a:t> </a:t>
            </a:r>
            <a:r>
              <a:rPr lang="en-US" sz="2600" b="0" cap="none" spc="0" dirty="0" err="1" smtClean="0">
                <a:ln w="0"/>
                <a:solidFill>
                  <a:schemeClr val="tx1"/>
                </a:solidFill>
                <a:effectLst>
                  <a:outerShdw blurRad="38100" dist="19050" dir="2700000" algn="tl" rotWithShape="0">
                    <a:schemeClr val="dk1">
                      <a:alpha val="40000"/>
                    </a:schemeClr>
                  </a:outerShdw>
                </a:effectLst>
              </a:rPr>
              <a:t>triển</a:t>
            </a:r>
            <a:endParaRPr lang="en-US" sz="2600" b="0" cap="none" spc="0" dirty="0">
              <a:ln w="0"/>
              <a:solidFill>
                <a:schemeClr val="tx1"/>
              </a:solidFill>
              <a:effectLst>
                <a:outerShdw blurRad="38100" dist="19050" dir="2700000" algn="tl" rotWithShape="0">
                  <a:schemeClr val="dk1">
                    <a:alpha val="40000"/>
                  </a:schemeClr>
                </a:outerShdw>
              </a:effectLst>
            </a:endParaRPr>
          </a:p>
        </p:txBody>
      </p:sp>
      <p:cxnSp>
        <p:nvCxnSpPr>
          <p:cNvPr id="15" name="Straight Arrow Connector 14"/>
          <p:cNvCxnSpPr/>
          <p:nvPr/>
        </p:nvCxnSpPr>
        <p:spPr>
          <a:xfrm flipV="1">
            <a:off x="1825404" y="2062615"/>
            <a:ext cx="2015966" cy="1233103"/>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9" idx="1"/>
          </p:cNvCxnSpPr>
          <p:nvPr/>
        </p:nvCxnSpPr>
        <p:spPr>
          <a:xfrm flipV="1">
            <a:off x="1977804" y="2691158"/>
            <a:ext cx="1585583" cy="967119"/>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2" idx="1"/>
          </p:cNvCxnSpPr>
          <p:nvPr/>
        </p:nvCxnSpPr>
        <p:spPr>
          <a:xfrm>
            <a:off x="2010409" y="2811037"/>
            <a:ext cx="2218635" cy="1535255"/>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11" idx="1"/>
          </p:cNvCxnSpPr>
          <p:nvPr/>
        </p:nvCxnSpPr>
        <p:spPr>
          <a:xfrm>
            <a:off x="1937267" y="2811037"/>
            <a:ext cx="2298253" cy="2394914"/>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3" idx="1"/>
          </p:cNvCxnSpPr>
          <p:nvPr/>
        </p:nvCxnSpPr>
        <p:spPr>
          <a:xfrm>
            <a:off x="1825404" y="3747483"/>
            <a:ext cx="2078393" cy="2318127"/>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327" y="1123688"/>
            <a:ext cx="2378245" cy="3730580"/>
          </a:xfrm>
          <a:prstGeom prst="rect">
            <a:avLst/>
          </a:prstGeom>
        </p:spPr>
      </p:pic>
      <p:cxnSp>
        <p:nvCxnSpPr>
          <p:cNvPr id="29" name="Straight Arrow Connector 28"/>
          <p:cNvCxnSpPr/>
          <p:nvPr/>
        </p:nvCxnSpPr>
        <p:spPr>
          <a:xfrm flipH="1" flipV="1">
            <a:off x="8050430" y="1835294"/>
            <a:ext cx="2697815" cy="2446799"/>
          </a:xfrm>
          <a:prstGeom prst="straightConnector1">
            <a:avLst/>
          </a:prstGeom>
          <a:ln w="28575">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10" idx="3"/>
          </p:cNvCxnSpPr>
          <p:nvPr/>
        </p:nvCxnSpPr>
        <p:spPr>
          <a:xfrm flipH="1" flipV="1">
            <a:off x="8000197" y="3502076"/>
            <a:ext cx="2595647" cy="627617"/>
          </a:xfrm>
          <a:prstGeom prst="straightConnector1">
            <a:avLst/>
          </a:prstGeom>
          <a:ln w="28575">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11" idx="3"/>
          </p:cNvCxnSpPr>
          <p:nvPr/>
        </p:nvCxnSpPr>
        <p:spPr>
          <a:xfrm flipH="1">
            <a:off x="7786717" y="4129693"/>
            <a:ext cx="2809127" cy="1076258"/>
          </a:xfrm>
          <a:prstGeom prst="straightConnector1">
            <a:avLst/>
          </a:prstGeom>
          <a:ln w="28575">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13" idx="3"/>
          </p:cNvCxnSpPr>
          <p:nvPr/>
        </p:nvCxnSpPr>
        <p:spPr>
          <a:xfrm flipH="1">
            <a:off x="8060444" y="4282093"/>
            <a:ext cx="2687801" cy="1783517"/>
          </a:xfrm>
          <a:prstGeom prst="straightConnector1">
            <a:avLst/>
          </a:prstGeom>
          <a:ln w="28575">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06546" y="3174717"/>
            <a:ext cx="2208001" cy="2861340"/>
          </a:xfrm>
          <a:prstGeom prst="rect">
            <a:avLst/>
          </a:prstGeom>
        </p:spPr>
      </p:pic>
      <p:sp>
        <p:nvSpPr>
          <p:cNvPr id="21" name="Rectangle 20"/>
          <p:cNvSpPr/>
          <p:nvPr/>
        </p:nvSpPr>
        <p:spPr>
          <a:xfrm>
            <a:off x="1423580" y="122952"/>
            <a:ext cx="9874690" cy="553998"/>
          </a:xfrm>
          <a:prstGeom prst="rect">
            <a:avLst/>
          </a:prstGeom>
          <a:noFill/>
        </p:spPr>
        <p:txBody>
          <a:bodyPr wrap="none" lIns="91440" tIns="45720" rIns="91440" bIns="45720">
            <a:spAutoFit/>
          </a:bodyPr>
          <a:lstStyle/>
          <a:p>
            <a:pPr algn="ctr"/>
            <a:r>
              <a:rPr lang="en-US" sz="3000" b="1" i="1" cap="none" spc="0" dirty="0" err="1" smtClean="0">
                <a:ln w="0"/>
                <a:solidFill>
                  <a:schemeClr val="accent6">
                    <a:lumMod val="50000"/>
                  </a:schemeClr>
                </a:solidFill>
                <a:effectLst>
                  <a:outerShdw blurRad="38100" dist="25400" dir="5400000" algn="ctr" rotWithShape="0">
                    <a:srgbClr val="6E747A">
                      <a:alpha val="43000"/>
                    </a:srgbClr>
                  </a:outerShdw>
                </a:effectLst>
              </a:rPr>
              <a:t>Hãy</a:t>
            </a:r>
            <a:r>
              <a:rPr lang="en-US" sz="3000" b="1" i="1" cap="none" spc="0" dirty="0" smtClean="0">
                <a:ln w="0"/>
                <a:solidFill>
                  <a:schemeClr val="accent6">
                    <a:lumMod val="50000"/>
                  </a:schemeClr>
                </a:solidFill>
                <a:effectLst>
                  <a:outerShdw blurRad="38100" dist="25400" dir="5400000" algn="ctr" rotWithShape="0">
                    <a:srgbClr val="6E747A">
                      <a:alpha val="43000"/>
                    </a:srgbClr>
                  </a:outerShdw>
                </a:effectLst>
              </a:rPr>
              <a:t> </a:t>
            </a:r>
            <a:r>
              <a:rPr lang="en-US" sz="3000" b="1" i="1" cap="none" spc="0" dirty="0" err="1" smtClean="0">
                <a:ln w="0"/>
                <a:solidFill>
                  <a:schemeClr val="accent6">
                    <a:lumMod val="50000"/>
                  </a:schemeClr>
                </a:solidFill>
                <a:effectLst>
                  <a:outerShdw blurRad="38100" dist="25400" dir="5400000" algn="ctr" rotWithShape="0">
                    <a:srgbClr val="6E747A">
                      <a:alpha val="43000"/>
                    </a:srgbClr>
                  </a:outerShdw>
                </a:effectLst>
              </a:rPr>
              <a:t>nối</a:t>
            </a:r>
            <a:r>
              <a:rPr lang="en-US" sz="3000" b="1" i="1" cap="none" spc="0" dirty="0" smtClean="0">
                <a:ln w="0"/>
                <a:solidFill>
                  <a:schemeClr val="accent6">
                    <a:lumMod val="50000"/>
                  </a:schemeClr>
                </a:solidFill>
                <a:effectLst>
                  <a:outerShdw blurRad="38100" dist="25400" dir="5400000" algn="ctr" rotWithShape="0">
                    <a:srgbClr val="6E747A">
                      <a:alpha val="43000"/>
                    </a:srgbClr>
                  </a:outerShdw>
                </a:effectLst>
              </a:rPr>
              <a:t> </a:t>
            </a:r>
            <a:r>
              <a:rPr lang="en-US" sz="3000" b="1" i="1" cap="none" spc="0" dirty="0" err="1" smtClean="0">
                <a:ln w="0"/>
                <a:solidFill>
                  <a:schemeClr val="accent6">
                    <a:lumMod val="50000"/>
                  </a:schemeClr>
                </a:solidFill>
                <a:effectLst>
                  <a:outerShdw blurRad="38100" dist="25400" dir="5400000" algn="ctr" rotWithShape="0">
                    <a:srgbClr val="6E747A">
                      <a:alpha val="43000"/>
                    </a:srgbClr>
                  </a:outerShdw>
                </a:effectLst>
              </a:rPr>
              <a:t>các</a:t>
            </a:r>
            <a:r>
              <a:rPr lang="en-US" sz="3000" b="1" i="1" cap="none" spc="0" dirty="0" smtClean="0">
                <a:ln w="0"/>
                <a:solidFill>
                  <a:schemeClr val="accent6">
                    <a:lumMod val="50000"/>
                  </a:schemeClr>
                </a:solidFill>
                <a:effectLst>
                  <a:outerShdw blurRad="38100" dist="25400" dir="5400000" algn="ctr" rotWithShape="0">
                    <a:srgbClr val="6E747A">
                      <a:alpha val="43000"/>
                    </a:srgbClr>
                  </a:outerShdw>
                </a:effectLst>
              </a:rPr>
              <a:t> </a:t>
            </a:r>
            <a:r>
              <a:rPr lang="en-US" sz="3000" b="1" i="1" cap="none" spc="0" dirty="0" err="1" smtClean="0">
                <a:ln w="0"/>
                <a:solidFill>
                  <a:schemeClr val="accent6">
                    <a:lumMod val="50000"/>
                  </a:schemeClr>
                </a:solidFill>
                <a:effectLst>
                  <a:outerShdw blurRad="38100" dist="25400" dir="5400000" algn="ctr" rotWithShape="0">
                    <a:srgbClr val="6E747A">
                      <a:alpha val="43000"/>
                    </a:srgbClr>
                  </a:outerShdw>
                </a:effectLst>
              </a:rPr>
              <a:t>đặc</a:t>
            </a:r>
            <a:r>
              <a:rPr lang="en-US" sz="3000" b="1" i="1" cap="none" spc="0" dirty="0" smtClean="0">
                <a:ln w="0"/>
                <a:solidFill>
                  <a:schemeClr val="accent6">
                    <a:lumMod val="50000"/>
                  </a:schemeClr>
                </a:solidFill>
                <a:effectLst>
                  <a:outerShdw blurRad="38100" dist="25400" dir="5400000" algn="ctr" rotWithShape="0">
                    <a:srgbClr val="6E747A">
                      <a:alpha val="43000"/>
                    </a:srgbClr>
                  </a:outerShdw>
                </a:effectLst>
              </a:rPr>
              <a:t> </a:t>
            </a:r>
            <a:r>
              <a:rPr lang="en-US" sz="3000" b="1" i="1" cap="none" spc="0" dirty="0" err="1" smtClean="0">
                <a:ln w="0"/>
                <a:solidFill>
                  <a:schemeClr val="accent6">
                    <a:lumMod val="50000"/>
                  </a:schemeClr>
                </a:solidFill>
                <a:effectLst>
                  <a:outerShdw blurRad="38100" dist="25400" dir="5400000" algn="ctr" rotWithShape="0">
                    <a:srgbClr val="6E747A">
                      <a:alpha val="43000"/>
                    </a:srgbClr>
                  </a:outerShdw>
                </a:effectLst>
              </a:rPr>
              <a:t>điểm</a:t>
            </a:r>
            <a:r>
              <a:rPr lang="en-US" sz="3000" b="1" i="1" cap="none" spc="0" dirty="0" smtClean="0">
                <a:ln w="0"/>
                <a:solidFill>
                  <a:schemeClr val="accent6">
                    <a:lumMod val="50000"/>
                  </a:schemeClr>
                </a:solidFill>
                <a:effectLst>
                  <a:outerShdw blurRad="38100" dist="25400" dir="5400000" algn="ctr" rotWithShape="0">
                    <a:srgbClr val="6E747A">
                      <a:alpha val="43000"/>
                    </a:srgbClr>
                  </a:outerShdw>
                </a:effectLst>
              </a:rPr>
              <a:t> ở </a:t>
            </a:r>
            <a:r>
              <a:rPr lang="en-US" sz="3000" b="1" i="1" cap="none" spc="0" dirty="0" err="1" smtClean="0">
                <a:ln w="0"/>
                <a:solidFill>
                  <a:schemeClr val="accent6">
                    <a:lumMod val="50000"/>
                  </a:schemeClr>
                </a:solidFill>
                <a:effectLst>
                  <a:outerShdw blurRad="38100" dist="25400" dir="5400000" algn="ctr" rotWithShape="0">
                    <a:srgbClr val="6E747A">
                      <a:alpha val="43000"/>
                    </a:srgbClr>
                  </a:outerShdw>
                </a:effectLst>
              </a:rPr>
              <a:t>tuổi</a:t>
            </a:r>
            <a:r>
              <a:rPr lang="en-US" sz="3000" b="1" i="1" cap="none" spc="0" dirty="0" smtClean="0">
                <a:ln w="0"/>
                <a:solidFill>
                  <a:schemeClr val="accent6">
                    <a:lumMod val="50000"/>
                  </a:schemeClr>
                </a:solidFill>
                <a:effectLst>
                  <a:outerShdw blurRad="38100" dist="25400" dir="5400000" algn="ctr" rotWithShape="0">
                    <a:srgbClr val="6E747A">
                      <a:alpha val="43000"/>
                    </a:srgbClr>
                  </a:outerShdw>
                </a:effectLst>
              </a:rPr>
              <a:t> </a:t>
            </a:r>
            <a:r>
              <a:rPr lang="en-US" sz="3000" b="1" i="1" cap="none" spc="0" dirty="0" err="1" smtClean="0">
                <a:ln w="0"/>
                <a:solidFill>
                  <a:schemeClr val="accent6">
                    <a:lumMod val="50000"/>
                  </a:schemeClr>
                </a:solidFill>
                <a:effectLst>
                  <a:outerShdw blurRad="38100" dist="25400" dir="5400000" algn="ctr" rotWithShape="0">
                    <a:srgbClr val="6E747A">
                      <a:alpha val="43000"/>
                    </a:srgbClr>
                  </a:outerShdw>
                </a:effectLst>
              </a:rPr>
              <a:t>dậy</a:t>
            </a:r>
            <a:r>
              <a:rPr lang="en-US" sz="3000" b="1" i="1" cap="none" spc="0" dirty="0" smtClean="0">
                <a:ln w="0"/>
                <a:solidFill>
                  <a:schemeClr val="accent6">
                    <a:lumMod val="50000"/>
                  </a:schemeClr>
                </a:solidFill>
                <a:effectLst>
                  <a:outerShdw blurRad="38100" dist="25400" dir="5400000" algn="ctr" rotWithShape="0">
                    <a:srgbClr val="6E747A">
                      <a:alpha val="43000"/>
                    </a:srgbClr>
                  </a:outerShdw>
                </a:effectLst>
              </a:rPr>
              <a:t> </a:t>
            </a:r>
            <a:r>
              <a:rPr lang="en-US" sz="3000" b="1" i="1" cap="none" spc="0" dirty="0" err="1" smtClean="0">
                <a:ln w="0"/>
                <a:solidFill>
                  <a:schemeClr val="accent6">
                    <a:lumMod val="50000"/>
                  </a:schemeClr>
                </a:solidFill>
                <a:effectLst>
                  <a:outerShdw blurRad="38100" dist="25400" dir="5400000" algn="ctr" rotWithShape="0">
                    <a:srgbClr val="6E747A">
                      <a:alpha val="43000"/>
                    </a:srgbClr>
                  </a:outerShdw>
                </a:effectLst>
              </a:rPr>
              <a:t>thì</a:t>
            </a:r>
            <a:r>
              <a:rPr lang="en-US" sz="3000" b="1" i="1" cap="none" spc="0" dirty="0" smtClean="0">
                <a:ln w="0"/>
                <a:solidFill>
                  <a:schemeClr val="accent6">
                    <a:lumMod val="50000"/>
                  </a:schemeClr>
                </a:solidFill>
                <a:effectLst>
                  <a:outerShdw blurRad="38100" dist="25400" dir="5400000" algn="ctr" rotWithShape="0">
                    <a:srgbClr val="6E747A">
                      <a:alpha val="43000"/>
                    </a:srgbClr>
                  </a:outerShdw>
                </a:effectLst>
              </a:rPr>
              <a:t> ở con </a:t>
            </a:r>
            <a:r>
              <a:rPr lang="en-US" sz="3000" b="1" i="1" cap="none" spc="0" dirty="0" err="1" smtClean="0">
                <a:ln w="0"/>
                <a:solidFill>
                  <a:schemeClr val="accent6">
                    <a:lumMod val="50000"/>
                  </a:schemeClr>
                </a:solidFill>
                <a:effectLst>
                  <a:outerShdw blurRad="38100" dist="25400" dir="5400000" algn="ctr" rotWithShape="0">
                    <a:srgbClr val="6E747A">
                      <a:alpha val="43000"/>
                    </a:srgbClr>
                  </a:outerShdw>
                </a:effectLst>
              </a:rPr>
              <a:t>gái</a:t>
            </a:r>
            <a:r>
              <a:rPr lang="en-US" sz="3000" b="1" i="1" cap="none" spc="0" dirty="0" smtClean="0">
                <a:ln w="0"/>
                <a:solidFill>
                  <a:schemeClr val="accent6">
                    <a:lumMod val="50000"/>
                  </a:schemeClr>
                </a:solidFill>
                <a:effectLst>
                  <a:outerShdw blurRad="38100" dist="25400" dir="5400000" algn="ctr" rotWithShape="0">
                    <a:srgbClr val="6E747A">
                      <a:alpha val="43000"/>
                    </a:srgbClr>
                  </a:outerShdw>
                </a:effectLst>
              </a:rPr>
              <a:t> </a:t>
            </a:r>
            <a:r>
              <a:rPr lang="en-US" sz="3000" b="1" i="1" cap="none" spc="0" dirty="0" err="1" smtClean="0">
                <a:ln w="0"/>
                <a:solidFill>
                  <a:schemeClr val="accent6">
                    <a:lumMod val="50000"/>
                  </a:schemeClr>
                </a:solidFill>
                <a:effectLst>
                  <a:outerShdw blurRad="38100" dist="25400" dir="5400000" algn="ctr" rotWithShape="0">
                    <a:srgbClr val="6E747A">
                      <a:alpha val="43000"/>
                    </a:srgbClr>
                  </a:outerShdw>
                </a:effectLst>
              </a:rPr>
              <a:t>và</a:t>
            </a:r>
            <a:r>
              <a:rPr lang="en-US" sz="3000" b="1" i="1" cap="none" spc="0" dirty="0" smtClean="0">
                <a:ln w="0"/>
                <a:solidFill>
                  <a:schemeClr val="accent6">
                    <a:lumMod val="50000"/>
                  </a:schemeClr>
                </a:solidFill>
                <a:effectLst>
                  <a:outerShdw blurRad="38100" dist="25400" dir="5400000" algn="ctr" rotWithShape="0">
                    <a:srgbClr val="6E747A">
                      <a:alpha val="43000"/>
                    </a:srgbClr>
                  </a:outerShdw>
                </a:effectLst>
              </a:rPr>
              <a:t> con </a:t>
            </a:r>
            <a:r>
              <a:rPr lang="en-US" sz="3000" b="1" i="1" cap="none" spc="0" dirty="0" err="1" smtClean="0">
                <a:ln w="0"/>
                <a:solidFill>
                  <a:schemeClr val="accent6">
                    <a:lumMod val="50000"/>
                  </a:schemeClr>
                </a:solidFill>
                <a:effectLst>
                  <a:outerShdw blurRad="38100" dist="25400" dir="5400000" algn="ctr" rotWithShape="0">
                    <a:srgbClr val="6E747A">
                      <a:alpha val="43000"/>
                    </a:srgbClr>
                  </a:outerShdw>
                </a:effectLst>
              </a:rPr>
              <a:t>trai</a:t>
            </a:r>
            <a:r>
              <a:rPr lang="en-US" sz="3000" b="1" i="1" cap="none" spc="0" dirty="0" smtClean="0">
                <a:ln w="0"/>
                <a:solidFill>
                  <a:schemeClr val="accent6">
                    <a:lumMod val="50000"/>
                  </a:schemeClr>
                </a:solidFill>
                <a:effectLst>
                  <a:outerShdw blurRad="38100" dist="25400" dir="5400000" algn="ctr" rotWithShape="0">
                    <a:srgbClr val="6E747A">
                      <a:alpha val="43000"/>
                    </a:srgbClr>
                  </a:outerShdw>
                </a:effectLst>
              </a:rPr>
              <a:t>:</a:t>
            </a:r>
            <a:endParaRPr lang="en-US" sz="3000" b="1" i="1" cap="none" spc="0" dirty="0">
              <a:ln w="0"/>
              <a:solidFill>
                <a:schemeClr val="accent6">
                  <a:lumMod val="50000"/>
                </a:schemeClr>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9092671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par>
                                <p:cTn id="11" presetID="22" presetClass="entr" presetSubtype="4"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par>
                                <p:cTn id="14" presetID="22" presetClass="entr" presetSubtype="4"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down)">
                                      <p:cBhvr>
                                        <p:cTn id="16" dur="500"/>
                                        <p:tgtEl>
                                          <p:spTgt spid="23"/>
                                        </p:tgtEl>
                                      </p:cBhvr>
                                    </p:animEffect>
                                  </p:childTnLst>
                                </p:cTn>
                              </p:par>
                              <p:par>
                                <p:cTn id="17" presetID="22" presetClass="entr" presetSubtype="4"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down)">
                                      <p:cBhvr>
                                        <p:cTn id="24" dur="500"/>
                                        <p:tgtEl>
                                          <p:spTgt spid="29"/>
                                        </p:tgtEl>
                                      </p:cBhvr>
                                    </p:animEffect>
                                  </p:childTnLst>
                                </p:cTn>
                              </p:par>
                              <p:par>
                                <p:cTn id="25" presetID="22" presetClass="entr" presetSubtype="4"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down)">
                                      <p:cBhvr>
                                        <p:cTn id="27" dur="500"/>
                                        <p:tgtEl>
                                          <p:spTgt spid="32"/>
                                        </p:tgtEl>
                                      </p:cBhvr>
                                    </p:animEffect>
                                  </p:childTnLst>
                                </p:cTn>
                              </p:par>
                              <p:par>
                                <p:cTn id="28" presetID="22" presetClass="entr" presetSubtype="4" fill="hold"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wipe(down)">
                                      <p:cBhvr>
                                        <p:cTn id="30" dur="500"/>
                                        <p:tgtEl>
                                          <p:spTgt spid="34"/>
                                        </p:tgtEl>
                                      </p:cBhvr>
                                    </p:animEffect>
                                  </p:childTnLst>
                                </p:cTn>
                              </p:par>
                              <p:par>
                                <p:cTn id="31" presetID="22" presetClass="entr" presetSubtype="4"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down)">
                                      <p:cBhvr>
                                        <p:cTn id="3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4210916" y="108225"/>
            <a:ext cx="3821687" cy="646331"/>
          </a:xfrm>
          <a:prstGeom prst="rect">
            <a:avLst/>
          </a:prstGeom>
          <a:noFill/>
        </p:spPr>
        <p:txBody>
          <a:bodyPr wrap="none" lIns="91440" tIns="45720" rIns="91440" bIns="45720">
            <a:spAutoFit/>
          </a:bodyPr>
          <a:lstStyle/>
          <a:p>
            <a:pPr algn="ctr"/>
            <a:r>
              <a:rPr lang="en-US" sz="3600" b="0" cap="none" spc="0" dirty="0" err="1" smtClean="0">
                <a:ln w="0"/>
                <a:solidFill>
                  <a:schemeClr val="accent1"/>
                </a:solidFill>
                <a:effectLst>
                  <a:outerShdw blurRad="38100" dist="25400" dir="5400000" algn="ctr" rotWithShape="0">
                    <a:srgbClr val="6E747A">
                      <a:alpha val="43000"/>
                    </a:srgbClr>
                  </a:outerShdw>
                </a:effectLst>
              </a:rPr>
              <a:t>Củng</a:t>
            </a:r>
            <a:r>
              <a:rPr lang="en-US" sz="3600" b="0" cap="none" spc="0" dirty="0" smtClean="0">
                <a:ln w="0"/>
                <a:solidFill>
                  <a:schemeClr val="accent1"/>
                </a:solidFill>
                <a:effectLst>
                  <a:outerShdw blurRad="38100" dist="25400" dir="5400000" algn="ctr" rotWithShape="0">
                    <a:srgbClr val="6E747A">
                      <a:alpha val="43000"/>
                    </a:srgbClr>
                  </a:outerShdw>
                </a:effectLst>
              </a:rPr>
              <a:t> </a:t>
            </a:r>
            <a:r>
              <a:rPr lang="en-US" sz="3600" b="0" cap="none" spc="0" dirty="0" err="1" smtClean="0">
                <a:ln w="0"/>
                <a:solidFill>
                  <a:schemeClr val="accent1"/>
                </a:solidFill>
                <a:effectLst>
                  <a:outerShdw blurRad="38100" dist="25400" dir="5400000" algn="ctr" rotWithShape="0">
                    <a:srgbClr val="6E747A">
                      <a:alpha val="43000"/>
                    </a:srgbClr>
                  </a:outerShdw>
                </a:effectLst>
              </a:rPr>
              <a:t>cố</a:t>
            </a:r>
            <a:r>
              <a:rPr lang="en-US" sz="3600" b="0" cap="none" spc="0" dirty="0" smtClean="0">
                <a:ln w="0"/>
                <a:solidFill>
                  <a:schemeClr val="accent1"/>
                </a:solidFill>
                <a:effectLst>
                  <a:outerShdw blurRad="38100" dist="25400" dir="5400000" algn="ctr" rotWithShape="0">
                    <a:srgbClr val="6E747A">
                      <a:alpha val="43000"/>
                    </a:srgbClr>
                  </a:outerShdw>
                </a:effectLst>
              </a:rPr>
              <a:t> </a:t>
            </a:r>
            <a:r>
              <a:rPr lang="en-US" sz="3600" b="0" cap="none" spc="0" dirty="0" err="1" smtClean="0">
                <a:ln w="0"/>
                <a:solidFill>
                  <a:schemeClr val="accent1"/>
                </a:solidFill>
                <a:effectLst>
                  <a:outerShdw blurRad="38100" dist="25400" dir="5400000" algn="ctr" rotWithShape="0">
                    <a:srgbClr val="6E747A">
                      <a:alpha val="43000"/>
                    </a:srgbClr>
                  </a:outerShdw>
                </a:effectLst>
              </a:rPr>
              <a:t>thêm</a:t>
            </a:r>
            <a:r>
              <a:rPr lang="en-US" sz="3600" b="0" cap="none" spc="0" dirty="0" smtClean="0">
                <a:ln w="0"/>
                <a:solidFill>
                  <a:schemeClr val="accent1"/>
                </a:solidFill>
                <a:effectLst>
                  <a:outerShdw blurRad="38100" dist="25400" dir="5400000" algn="ctr" rotWithShape="0">
                    <a:srgbClr val="6E747A">
                      <a:alpha val="43000"/>
                    </a:srgbClr>
                  </a:outerShdw>
                </a:effectLst>
              </a:rPr>
              <a:t> </a:t>
            </a:r>
            <a:r>
              <a:rPr lang="en-US" sz="3600" b="0" cap="none" spc="0" dirty="0" err="1" smtClean="0">
                <a:ln w="0"/>
                <a:solidFill>
                  <a:schemeClr val="accent1"/>
                </a:solidFill>
                <a:effectLst>
                  <a:outerShdw blurRad="38100" dist="25400" dir="5400000" algn="ctr" rotWithShape="0">
                    <a:srgbClr val="6E747A">
                      <a:alpha val="43000"/>
                    </a:srgbClr>
                  </a:outerShdw>
                </a:effectLst>
              </a:rPr>
              <a:t>nhé</a:t>
            </a:r>
            <a:r>
              <a:rPr lang="en-US" sz="3600" b="0" cap="none" spc="0" dirty="0" smtClean="0">
                <a:ln w="0"/>
                <a:solidFill>
                  <a:schemeClr val="accent1"/>
                </a:solidFill>
                <a:effectLst>
                  <a:outerShdw blurRad="38100" dist="25400" dir="5400000" algn="ctr" rotWithShape="0">
                    <a:srgbClr val="6E747A">
                      <a:alpha val="43000"/>
                    </a:srgbClr>
                  </a:outerShdw>
                </a:effectLst>
              </a:rPr>
              <a:t>!</a:t>
            </a:r>
            <a:endParaRPr lang="en-US" sz="3600" b="0" cap="none" spc="0" dirty="0">
              <a:ln w="0"/>
              <a:solidFill>
                <a:schemeClr val="accent1"/>
              </a:solidFill>
              <a:effectLst>
                <a:outerShdw blurRad="38100" dist="25400" dir="5400000" algn="ctr" rotWithShape="0">
                  <a:srgbClr val="6E747A">
                    <a:alpha val="43000"/>
                  </a:srgbClr>
                </a:outerShdw>
              </a:effectLst>
            </a:endParaRPr>
          </a:p>
        </p:txBody>
      </p:sp>
      <p:sp>
        <p:nvSpPr>
          <p:cNvPr id="5" name="TextBox 4"/>
          <p:cNvSpPr txBox="1">
            <a:spLocks noChangeArrowheads="1"/>
          </p:cNvSpPr>
          <p:nvPr/>
        </p:nvSpPr>
        <p:spPr bwMode="auto">
          <a:xfrm>
            <a:off x="1553581" y="816111"/>
            <a:ext cx="91440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dirty="0">
                <a:solidFill>
                  <a:srgbClr val="008000"/>
                </a:solidFill>
                <a:latin typeface="+mj-lt"/>
                <a:cs typeface="Times New Roman" panose="02020603050405020304" pitchFamily="18" charset="0"/>
              </a:rPr>
              <a:t>* </a:t>
            </a:r>
            <a:r>
              <a:rPr lang="en-US" sz="2400" b="1" dirty="0" err="1">
                <a:solidFill>
                  <a:srgbClr val="008000"/>
                </a:solidFill>
                <a:latin typeface="+mj-lt"/>
                <a:cs typeface="Times New Roman" panose="02020603050405020304" pitchFamily="18" charset="0"/>
              </a:rPr>
              <a:t>Nêu</a:t>
            </a:r>
            <a:r>
              <a:rPr lang="en-US" sz="2400" b="1" dirty="0">
                <a:solidFill>
                  <a:srgbClr val="008000"/>
                </a:solidFill>
                <a:latin typeface="+mj-lt"/>
                <a:cs typeface="Times New Roman" panose="02020603050405020304" pitchFamily="18" charset="0"/>
              </a:rPr>
              <a:t> </a:t>
            </a:r>
            <a:r>
              <a:rPr lang="en-US" sz="2400" b="1" dirty="0" err="1">
                <a:solidFill>
                  <a:srgbClr val="008000"/>
                </a:solidFill>
                <a:latin typeface="+mj-lt"/>
                <a:cs typeface="Times New Roman" panose="02020603050405020304" pitchFamily="18" charset="0"/>
              </a:rPr>
              <a:t>sự</a:t>
            </a:r>
            <a:r>
              <a:rPr lang="en-US" sz="2400" b="1" dirty="0">
                <a:solidFill>
                  <a:srgbClr val="008000"/>
                </a:solidFill>
                <a:latin typeface="+mj-lt"/>
                <a:cs typeface="Times New Roman" panose="02020603050405020304" pitchFamily="18" charset="0"/>
              </a:rPr>
              <a:t> </a:t>
            </a:r>
            <a:r>
              <a:rPr lang="en-US" sz="2400" b="1" dirty="0" err="1">
                <a:solidFill>
                  <a:srgbClr val="008000"/>
                </a:solidFill>
                <a:latin typeface="+mj-lt"/>
                <a:cs typeface="Times New Roman" panose="02020603050405020304" pitchFamily="18" charset="0"/>
              </a:rPr>
              <a:t>khác</a:t>
            </a:r>
            <a:r>
              <a:rPr lang="en-US" sz="2400" b="1" dirty="0">
                <a:solidFill>
                  <a:srgbClr val="008000"/>
                </a:solidFill>
                <a:latin typeface="+mj-lt"/>
                <a:cs typeface="Times New Roman" panose="02020603050405020304" pitchFamily="18" charset="0"/>
              </a:rPr>
              <a:t> </a:t>
            </a:r>
            <a:r>
              <a:rPr lang="en-US" sz="2400" b="1" dirty="0" err="1">
                <a:solidFill>
                  <a:srgbClr val="008000"/>
                </a:solidFill>
                <a:latin typeface="+mj-lt"/>
                <a:cs typeface="Times New Roman" panose="02020603050405020304" pitchFamily="18" charset="0"/>
              </a:rPr>
              <a:t>nhau</a:t>
            </a:r>
            <a:r>
              <a:rPr lang="en-US" sz="2400" b="1" dirty="0">
                <a:solidFill>
                  <a:srgbClr val="008000"/>
                </a:solidFill>
                <a:latin typeface="+mj-lt"/>
                <a:cs typeface="Times New Roman" panose="02020603050405020304" pitchFamily="18" charset="0"/>
              </a:rPr>
              <a:t> , </a:t>
            </a:r>
            <a:r>
              <a:rPr lang="en-US" sz="2400" b="1" dirty="0" err="1">
                <a:solidFill>
                  <a:srgbClr val="008000"/>
                </a:solidFill>
                <a:latin typeface="+mj-lt"/>
                <a:cs typeface="Times New Roman" panose="02020603050405020304" pitchFamily="18" charset="0"/>
              </a:rPr>
              <a:t>giống</a:t>
            </a:r>
            <a:r>
              <a:rPr lang="en-US" sz="2400" b="1" dirty="0">
                <a:solidFill>
                  <a:srgbClr val="008000"/>
                </a:solidFill>
                <a:latin typeface="+mj-lt"/>
                <a:cs typeface="Times New Roman" panose="02020603050405020304" pitchFamily="18" charset="0"/>
              </a:rPr>
              <a:t> </a:t>
            </a:r>
            <a:r>
              <a:rPr lang="en-US" sz="2400" b="1" dirty="0" err="1">
                <a:solidFill>
                  <a:srgbClr val="008000"/>
                </a:solidFill>
                <a:latin typeface="+mj-lt"/>
                <a:cs typeface="Times New Roman" panose="02020603050405020304" pitchFamily="18" charset="0"/>
              </a:rPr>
              <a:t>nhau</a:t>
            </a:r>
            <a:r>
              <a:rPr lang="en-US" sz="2400" b="1" dirty="0">
                <a:solidFill>
                  <a:srgbClr val="008000"/>
                </a:solidFill>
                <a:latin typeface="+mj-lt"/>
                <a:cs typeface="Times New Roman" panose="02020603050405020304" pitchFamily="18" charset="0"/>
              </a:rPr>
              <a:t> </a:t>
            </a:r>
            <a:r>
              <a:rPr lang="en-US" sz="2400" b="1" dirty="0" err="1">
                <a:solidFill>
                  <a:srgbClr val="008000"/>
                </a:solidFill>
                <a:latin typeface="+mj-lt"/>
                <a:cs typeface="Times New Roman" panose="02020603050405020304" pitchFamily="18" charset="0"/>
              </a:rPr>
              <a:t>về</a:t>
            </a:r>
            <a:r>
              <a:rPr lang="en-US" sz="2400" b="1" dirty="0">
                <a:solidFill>
                  <a:srgbClr val="008000"/>
                </a:solidFill>
                <a:latin typeface="+mj-lt"/>
                <a:cs typeface="Times New Roman" panose="02020603050405020304" pitchFamily="18" charset="0"/>
              </a:rPr>
              <a:t> </a:t>
            </a:r>
            <a:r>
              <a:rPr lang="en-US" sz="2400" b="1" dirty="0" err="1">
                <a:solidFill>
                  <a:srgbClr val="008000"/>
                </a:solidFill>
                <a:latin typeface="+mj-lt"/>
                <a:cs typeface="Times New Roman" panose="02020603050405020304" pitchFamily="18" charset="0"/>
              </a:rPr>
              <a:t>đặc</a:t>
            </a:r>
            <a:r>
              <a:rPr lang="en-US" sz="2400" b="1" dirty="0">
                <a:solidFill>
                  <a:srgbClr val="008000"/>
                </a:solidFill>
                <a:latin typeface="+mj-lt"/>
                <a:cs typeface="Times New Roman" panose="02020603050405020304" pitchFamily="18" charset="0"/>
              </a:rPr>
              <a:t> </a:t>
            </a:r>
            <a:r>
              <a:rPr lang="en-US" sz="2400" b="1" dirty="0" err="1">
                <a:solidFill>
                  <a:srgbClr val="008000"/>
                </a:solidFill>
                <a:latin typeface="+mj-lt"/>
                <a:cs typeface="Times New Roman" panose="02020603050405020304" pitchFamily="18" charset="0"/>
              </a:rPr>
              <a:t>điểm</a:t>
            </a:r>
            <a:r>
              <a:rPr lang="en-US" sz="2400" b="1" dirty="0">
                <a:solidFill>
                  <a:srgbClr val="008000"/>
                </a:solidFill>
                <a:latin typeface="+mj-lt"/>
                <a:cs typeface="Times New Roman" panose="02020603050405020304" pitchFamily="18" charset="0"/>
              </a:rPr>
              <a:t> </a:t>
            </a:r>
            <a:r>
              <a:rPr lang="en-US" sz="2400" b="1" dirty="0" err="1">
                <a:solidFill>
                  <a:srgbClr val="008000"/>
                </a:solidFill>
                <a:latin typeface="+mj-lt"/>
                <a:cs typeface="Times New Roman" panose="02020603050405020304" pitchFamily="18" charset="0"/>
              </a:rPr>
              <a:t>của</a:t>
            </a:r>
            <a:r>
              <a:rPr lang="en-US" sz="2400" b="1" dirty="0">
                <a:solidFill>
                  <a:srgbClr val="008000"/>
                </a:solidFill>
                <a:latin typeface="+mj-lt"/>
                <a:cs typeface="Times New Roman" panose="02020603050405020304" pitchFamily="18" charset="0"/>
              </a:rPr>
              <a:t> </a:t>
            </a:r>
            <a:r>
              <a:rPr lang="en-US" sz="2400" b="1" dirty="0" err="1">
                <a:solidFill>
                  <a:srgbClr val="008000"/>
                </a:solidFill>
                <a:latin typeface="+mj-lt"/>
                <a:cs typeface="Times New Roman" panose="02020603050405020304" pitchFamily="18" charset="0"/>
              </a:rPr>
              <a:t>tuổi</a:t>
            </a:r>
            <a:r>
              <a:rPr lang="en-US" sz="2400" b="1" dirty="0">
                <a:solidFill>
                  <a:srgbClr val="008000"/>
                </a:solidFill>
                <a:latin typeface="+mj-lt"/>
                <a:cs typeface="Times New Roman" panose="02020603050405020304" pitchFamily="18" charset="0"/>
              </a:rPr>
              <a:t> </a:t>
            </a:r>
            <a:r>
              <a:rPr lang="en-US" sz="2400" b="1" dirty="0" err="1">
                <a:solidFill>
                  <a:srgbClr val="008000"/>
                </a:solidFill>
                <a:latin typeface="+mj-lt"/>
                <a:cs typeface="Times New Roman" panose="02020603050405020304" pitchFamily="18" charset="0"/>
              </a:rPr>
              <a:t>dậy</a:t>
            </a:r>
            <a:r>
              <a:rPr lang="en-US" sz="2400" b="1" dirty="0">
                <a:solidFill>
                  <a:srgbClr val="008000"/>
                </a:solidFill>
                <a:latin typeface="+mj-lt"/>
                <a:cs typeface="Times New Roman" panose="02020603050405020304" pitchFamily="18" charset="0"/>
              </a:rPr>
              <a:t> </a:t>
            </a:r>
            <a:r>
              <a:rPr lang="en-US" sz="2400" b="1" dirty="0" err="1">
                <a:solidFill>
                  <a:srgbClr val="008000"/>
                </a:solidFill>
                <a:latin typeface="+mj-lt"/>
                <a:cs typeface="Times New Roman" panose="02020603050405020304" pitchFamily="18" charset="0"/>
              </a:rPr>
              <a:t>thì</a:t>
            </a:r>
            <a:r>
              <a:rPr lang="en-US" sz="2400" b="1" dirty="0">
                <a:solidFill>
                  <a:srgbClr val="008000"/>
                </a:solidFill>
                <a:latin typeface="+mj-lt"/>
                <a:cs typeface="Times New Roman" panose="02020603050405020304" pitchFamily="18" charset="0"/>
              </a:rPr>
              <a:t> ở con </a:t>
            </a:r>
            <a:r>
              <a:rPr lang="en-US" sz="2400" b="1" dirty="0" err="1">
                <a:solidFill>
                  <a:srgbClr val="008000"/>
                </a:solidFill>
                <a:latin typeface="+mj-lt"/>
                <a:cs typeface="Times New Roman" panose="02020603050405020304" pitchFamily="18" charset="0"/>
              </a:rPr>
              <a:t>gái</a:t>
            </a:r>
            <a:r>
              <a:rPr lang="en-US" sz="2400" b="1" dirty="0">
                <a:solidFill>
                  <a:srgbClr val="008000"/>
                </a:solidFill>
                <a:latin typeface="+mj-lt"/>
                <a:cs typeface="Times New Roman" panose="02020603050405020304" pitchFamily="18" charset="0"/>
              </a:rPr>
              <a:t> </a:t>
            </a:r>
            <a:r>
              <a:rPr lang="en-US" sz="2400" b="1" dirty="0" err="1">
                <a:solidFill>
                  <a:srgbClr val="008000"/>
                </a:solidFill>
                <a:latin typeface="+mj-lt"/>
                <a:cs typeface="Times New Roman" panose="02020603050405020304" pitchFamily="18" charset="0"/>
              </a:rPr>
              <a:t>và</a:t>
            </a:r>
            <a:r>
              <a:rPr lang="en-US" sz="2400" b="1" dirty="0">
                <a:solidFill>
                  <a:srgbClr val="008000"/>
                </a:solidFill>
                <a:latin typeface="+mj-lt"/>
                <a:cs typeface="Times New Roman" panose="02020603050405020304" pitchFamily="18" charset="0"/>
              </a:rPr>
              <a:t> con </a:t>
            </a:r>
            <a:r>
              <a:rPr lang="en-US" sz="2400" b="1" dirty="0" err="1">
                <a:solidFill>
                  <a:srgbClr val="008000"/>
                </a:solidFill>
                <a:latin typeface="+mj-lt"/>
                <a:cs typeface="Times New Roman" panose="02020603050405020304" pitchFamily="18" charset="0"/>
              </a:rPr>
              <a:t>trai</a:t>
            </a:r>
            <a:r>
              <a:rPr lang="en-US" sz="2400" b="1" dirty="0">
                <a:solidFill>
                  <a:srgbClr val="008000"/>
                </a:solidFill>
                <a:latin typeface="+mj-lt"/>
                <a:cs typeface="Times New Roman" panose="02020603050405020304" pitchFamily="18" charset="0"/>
              </a:rPr>
              <a:t>?</a:t>
            </a:r>
          </a:p>
        </p:txBody>
      </p:sp>
      <p:sp>
        <p:nvSpPr>
          <p:cNvPr id="6" name="Rectangle 5"/>
          <p:cNvSpPr>
            <a:spLocks noChangeArrowheads="1"/>
          </p:cNvSpPr>
          <p:nvPr/>
        </p:nvSpPr>
        <p:spPr bwMode="auto">
          <a:xfrm>
            <a:off x="3117269" y="2035311"/>
            <a:ext cx="7543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dirty="0">
                <a:latin typeface="+mj-lt"/>
                <a:cs typeface="Times New Roman" panose="02020603050405020304" pitchFamily="18" charset="0"/>
              </a:rPr>
              <a:t>- Con </a:t>
            </a:r>
            <a:r>
              <a:rPr lang="en-US" sz="2400" b="1" dirty="0" err="1">
                <a:latin typeface="+mj-lt"/>
                <a:cs typeface="Times New Roman" panose="02020603050405020304" pitchFamily="18" charset="0"/>
              </a:rPr>
              <a:t>gái</a:t>
            </a:r>
            <a:r>
              <a:rPr lang="en-US" sz="2400" b="1" dirty="0">
                <a:latin typeface="+mj-lt"/>
                <a:cs typeface="Times New Roman" panose="02020603050405020304" pitchFamily="18" charset="0"/>
              </a:rPr>
              <a:t> </a:t>
            </a:r>
            <a:r>
              <a:rPr lang="en-US" sz="2400" b="1" dirty="0" err="1">
                <a:latin typeface="+mj-lt"/>
                <a:cs typeface="Times New Roman" panose="02020603050405020304" pitchFamily="18" charset="0"/>
              </a:rPr>
              <a:t>thường</a:t>
            </a:r>
            <a:r>
              <a:rPr lang="en-US" sz="2400" b="1" dirty="0">
                <a:latin typeface="+mj-lt"/>
                <a:cs typeface="Times New Roman" panose="02020603050405020304" pitchFamily="18" charset="0"/>
              </a:rPr>
              <a:t> </a:t>
            </a:r>
            <a:r>
              <a:rPr lang="en-US" sz="2400" b="1" dirty="0" err="1">
                <a:latin typeface="+mj-lt"/>
                <a:cs typeface="Times New Roman" panose="02020603050405020304" pitchFamily="18" charset="0"/>
              </a:rPr>
              <a:t>bắt</a:t>
            </a:r>
            <a:r>
              <a:rPr lang="en-US" sz="2400" b="1" dirty="0">
                <a:latin typeface="+mj-lt"/>
                <a:cs typeface="Times New Roman" panose="02020603050405020304" pitchFamily="18" charset="0"/>
              </a:rPr>
              <a:t> </a:t>
            </a:r>
            <a:r>
              <a:rPr lang="en-US" sz="2400" b="1" dirty="0" err="1">
                <a:latin typeface="+mj-lt"/>
                <a:cs typeface="Times New Roman" panose="02020603050405020304" pitchFamily="18" charset="0"/>
              </a:rPr>
              <a:t>đầu</a:t>
            </a:r>
            <a:r>
              <a:rPr lang="en-US" sz="2400" b="1" dirty="0">
                <a:latin typeface="+mj-lt"/>
                <a:cs typeface="Times New Roman" panose="02020603050405020304" pitchFamily="18" charset="0"/>
              </a:rPr>
              <a:t> </a:t>
            </a:r>
            <a:r>
              <a:rPr lang="en-US" sz="2400" b="1" dirty="0" err="1">
                <a:latin typeface="+mj-lt"/>
                <a:cs typeface="Times New Roman" panose="02020603050405020304" pitchFamily="18" charset="0"/>
              </a:rPr>
              <a:t>khoảng</a:t>
            </a:r>
            <a:r>
              <a:rPr lang="en-US" sz="2400" b="1" dirty="0">
                <a:latin typeface="+mj-lt"/>
                <a:cs typeface="Times New Roman" panose="02020603050405020304" pitchFamily="18" charset="0"/>
              </a:rPr>
              <a:t> </a:t>
            </a:r>
            <a:r>
              <a:rPr lang="en-US" sz="2400" b="1" dirty="0" err="1">
                <a:latin typeface="+mj-lt"/>
                <a:cs typeface="Times New Roman" panose="02020603050405020304" pitchFamily="18" charset="0"/>
              </a:rPr>
              <a:t>từ</a:t>
            </a:r>
            <a:r>
              <a:rPr lang="en-US" sz="2400" b="1" dirty="0">
                <a:latin typeface="+mj-lt"/>
                <a:cs typeface="Times New Roman" panose="02020603050405020304" pitchFamily="18" charset="0"/>
              </a:rPr>
              <a:t> 10 </a:t>
            </a:r>
            <a:r>
              <a:rPr lang="en-US" sz="2400" b="1" dirty="0" err="1">
                <a:latin typeface="+mj-lt"/>
                <a:cs typeface="Times New Roman" panose="02020603050405020304" pitchFamily="18" charset="0"/>
              </a:rPr>
              <a:t>đến</a:t>
            </a:r>
            <a:r>
              <a:rPr lang="en-US" sz="2400" b="1" dirty="0">
                <a:latin typeface="+mj-lt"/>
                <a:cs typeface="Times New Roman" panose="02020603050405020304" pitchFamily="18" charset="0"/>
              </a:rPr>
              <a:t> 15 </a:t>
            </a:r>
            <a:r>
              <a:rPr lang="en-US" sz="2400" b="1" dirty="0" err="1">
                <a:latin typeface="+mj-lt"/>
                <a:cs typeface="Times New Roman" panose="02020603050405020304" pitchFamily="18" charset="0"/>
              </a:rPr>
              <a:t>tuổi</a:t>
            </a:r>
            <a:r>
              <a:rPr lang="en-US" sz="2400" b="1" dirty="0">
                <a:latin typeface="+mj-lt"/>
                <a:cs typeface="Times New Roman" panose="02020603050405020304" pitchFamily="18" charset="0"/>
              </a:rPr>
              <a:t>, </a:t>
            </a:r>
            <a:r>
              <a:rPr lang="en-US" sz="2400" b="1" dirty="0" err="1">
                <a:latin typeface="+mj-lt"/>
                <a:cs typeface="Times New Roman" panose="02020603050405020304" pitchFamily="18" charset="0"/>
              </a:rPr>
              <a:t>xuất</a:t>
            </a:r>
            <a:r>
              <a:rPr lang="en-US" sz="2400" b="1" dirty="0">
                <a:latin typeface="+mj-lt"/>
                <a:cs typeface="Times New Roman" panose="02020603050405020304" pitchFamily="18" charset="0"/>
              </a:rPr>
              <a:t> </a:t>
            </a:r>
            <a:r>
              <a:rPr lang="en-US" sz="2400" b="1" dirty="0" err="1">
                <a:latin typeface="+mj-lt"/>
                <a:cs typeface="Times New Roman" panose="02020603050405020304" pitchFamily="18" charset="0"/>
              </a:rPr>
              <a:t>hiện</a:t>
            </a:r>
            <a:r>
              <a:rPr lang="en-US" sz="2400" b="1" dirty="0">
                <a:latin typeface="+mj-lt"/>
                <a:cs typeface="Times New Roman" panose="02020603050405020304" pitchFamily="18" charset="0"/>
              </a:rPr>
              <a:t> </a:t>
            </a:r>
            <a:r>
              <a:rPr lang="en-US" sz="2400" b="1" dirty="0" err="1">
                <a:latin typeface="+mj-lt"/>
                <a:cs typeface="Times New Roman" panose="02020603050405020304" pitchFamily="18" charset="0"/>
              </a:rPr>
              <a:t>kinh</a:t>
            </a:r>
            <a:r>
              <a:rPr lang="en-US" sz="2400" b="1" dirty="0">
                <a:latin typeface="+mj-lt"/>
                <a:cs typeface="Times New Roman" panose="02020603050405020304" pitchFamily="18" charset="0"/>
              </a:rPr>
              <a:t> </a:t>
            </a:r>
            <a:r>
              <a:rPr lang="en-US" sz="2400" b="1" dirty="0" err="1">
                <a:latin typeface="+mj-lt"/>
                <a:cs typeface="Times New Roman" panose="02020603050405020304" pitchFamily="18" charset="0"/>
              </a:rPr>
              <a:t>nguyệt</a:t>
            </a:r>
            <a:r>
              <a:rPr lang="en-US" sz="2400" b="1" dirty="0">
                <a:latin typeface="+mj-lt"/>
                <a:cs typeface="Times New Roman" panose="02020603050405020304" pitchFamily="18" charset="0"/>
              </a:rPr>
              <a:t>.</a:t>
            </a:r>
          </a:p>
        </p:txBody>
      </p:sp>
      <p:sp>
        <p:nvSpPr>
          <p:cNvPr id="7" name="Rectangle 6"/>
          <p:cNvSpPr>
            <a:spLocks noChangeArrowheads="1"/>
          </p:cNvSpPr>
          <p:nvPr/>
        </p:nvSpPr>
        <p:spPr bwMode="auto">
          <a:xfrm>
            <a:off x="1748844" y="2035311"/>
            <a:ext cx="990600" cy="831850"/>
          </a:xfrm>
          <a:prstGeom prst="rect">
            <a:avLst/>
          </a:prstGeom>
          <a:noFill/>
          <a:ln w="9525">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dirty="0">
                <a:solidFill>
                  <a:srgbClr val="800000"/>
                </a:solidFill>
                <a:latin typeface="+mj-lt"/>
                <a:cs typeface="Times New Roman" panose="02020603050405020304" pitchFamily="18" charset="0"/>
              </a:rPr>
              <a:t> </a:t>
            </a:r>
            <a:r>
              <a:rPr lang="en-US" sz="2400" b="1" dirty="0" err="1">
                <a:solidFill>
                  <a:srgbClr val="800000"/>
                </a:solidFill>
                <a:latin typeface="+mj-lt"/>
                <a:cs typeface="Times New Roman" panose="02020603050405020304" pitchFamily="18" charset="0"/>
              </a:rPr>
              <a:t>Khác</a:t>
            </a:r>
            <a:r>
              <a:rPr lang="en-US" sz="2400" b="1" dirty="0">
                <a:solidFill>
                  <a:srgbClr val="800000"/>
                </a:solidFill>
                <a:latin typeface="+mj-lt"/>
                <a:cs typeface="Times New Roman" panose="02020603050405020304" pitchFamily="18" charset="0"/>
              </a:rPr>
              <a:t> </a:t>
            </a:r>
            <a:r>
              <a:rPr lang="en-US" sz="2400" b="1" dirty="0" err="1">
                <a:solidFill>
                  <a:srgbClr val="800000"/>
                </a:solidFill>
                <a:latin typeface="+mj-lt"/>
                <a:cs typeface="Times New Roman" panose="02020603050405020304" pitchFamily="18" charset="0"/>
              </a:rPr>
              <a:t>nhau</a:t>
            </a:r>
            <a:r>
              <a:rPr lang="en-US" sz="2400" b="1" dirty="0">
                <a:solidFill>
                  <a:srgbClr val="800000"/>
                </a:solidFill>
                <a:latin typeface="+mj-lt"/>
                <a:cs typeface="Times New Roman" panose="02020603050405020304" pitchFamily="18" charset="0"/>
              </a:rPr>
              <a:t>: </a:t>
            </a:r>
            <a:endParaRPr lang="en-US" sz="2400" dirty="0">
              <a:solidFill>
                <a:srgbClr val="800000"/>
              </a:solidFill>
              <a:latin typeface="+mj-lt"/>
              <a:cs typeface="Times New Roman" panose="02020603050405020304" pitchFamily="18" charset="0"/>
            </a:endParaRPr>
          </a:p>
        </p:txBody>
      </p:sp>
      <p:sp>
        <p:nvSpPr>
          <p:cNvPr id="8" name="TextBox 7"/>
          <p:cNvSpPr txBox="1">
            <a:spLocks noChangeArrowheads="1"/>
          </p:cNvSpPr>
          <p:nvPr/>
        </p:nvSpPr>
        <p:spPr bwMode="auto">
          <a:xfrm>
            <a:off x="1634544" y="4245111"/>
            <a:ext cx="1371600" cy="831850"/>
          </a:xfrm>
          <a:prstGeom prst="rect">
            <a:avLst/>
          </a:prstGeom>
          <a:noFill/>
          <a:ln w="9525">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400" b="1" dirty="0" err="1">
                <a:solidFill>
                  <a:srgbClr val="800000"/>
                </a:solidFill>
                <a:latin typeface="+mj-lt"/>
                <a:cs typeface="Times New Roman" panose="02020603050405020304" pitchFamily="18" charset="0"/>
              </a:rPr>
              <a:t>Giống</a:t>
            </a:r>
            <a:r>
              <a:rPr lang="en-US" sz="2400" b="1" dirty="0">
                <a:solidFill>
                  <a:srgbClr val="800000"/>
                </a:solidFill>
                <a:latin typeface="+mj-lt"/>
                <a:cs typeface="Times New Roman" panose="02020603050405020304" pitchFamily="18" charset="0"/>
              </a:rPr>
              <a:t> </a:t>
            </a:r>
            <a:r>
              <a:rPr lang="en-US" sz="2400" b="1" dirty="0" err="1">
                <a:solidFill>
                  <a:srgbClr val="800000"/>
                </a:solidFill>
                <a:latin typeface="+mj-lt"/>
                <a:cs typeface="Times New Roman" panose="02020603050405020304" pitchFamily="18" charset="0"/>
              </a:rPr>
              <a:t>nhau</a:t>
            </a:r>
            <a:r>
              <a:rPr lang="en-US" sz="2400" b="1" dirty="0">
                <a:solidFill>
                  <a:srgbClr val="800000"/>
                </a:solidFill>
                <a:latin typeface="+mj-lt"/>
                <a:cs typeface="Times New Roman" panose="02020603050405020304" pitchFamily="18" charset="0"/>
              </a:rPr>
              <a:t>:</a:t>
            </a:r>
          </a:p>
        </p:txBody>
      </p:sp>
      <p:sp>
        <p:nvSpPr>
          <p:cNvPr id="9" name="Rectangle 8"/>
          <p:cNvSpPr>
            <a:spLocks noChangeArrowheads="1"/>
          </p:cNvSpPr>
          <p:nvPr/>
        </p:nvSpPr>
        <p:spPr bwMode="auto">
          <a:xfrm>
            <a:off x="3231568" y="4224474"/>
            <a:ext cx="76427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dirty="0">
                <a:latin typeface="+mj-lt"/>
                <a:cs typeface="Times New Roman" panose="02020603050405020304" pitchFamily="18" charset="0"/>
              </a:rPr>
              <a:t>- </a:t>
            </a:r>
            <a:r>
              <a:rPr lang="en-US" sz="2400" b="1" dirty="0" err="1">
                <a:latin typeface="+mj-lt"/>
                <a:cs typeface="Times New Roman" panose="02020603050405020304" pitchFamily="18" charset="0"/>
              </a:rPr>
              <a:t>Cơ</a:t>
            </a:r>
            <a:r>
              <a:rPr lang="en-US" sz="2400" b="1" dirty="0">
                <a:latin typeface="+mj-lt"/>
                <a:cs typeface="Times New Roman" panose="02020603050405020304" pitchFamily="18" charset="0"/>
              </a:rPr>
              <a:t> </a:t>
            </a:r>
            <a:r>
              <a:rPr lang="en-US" sz="2400" b="1" dirty="0" err="1">
                <a:latin typeface="+mj-lt"/>
                <a:cs typeface="Times New Roman" panose="02020603050405020304" pitchFamily="18" charset="0"/>
              </a:rPr>
              <a:t>thể</a:t>
            </a:r>
            <a:r>
              <a:rPr lang="en-US" sz="2400" b="1" dirty="0">
                <a:latin typeface="+mj-lt"/>
                <a:cs typeface="Times New Roman" panose="02020603050405020304" pitchFamily="18" charset="0"/>
              </a:rPr>
              <a:t> </a:t>
            </a:r>
            <a:r>
              <a:rPr lang="en-US" sz="2400" b="1" dirty="0" err="1">
                <a:latin typeface="+mj-lt"/>
                <a:cs typeface="Times New Roman" panose="02020603050405020304" pitchFamily="18" charset="0"/>
              </a:rPr>
              <a:t>phát</a:t>
            </a:r>
            <a:r>
              <a:rPr lang="en-US" sz="2400" b="1" dirty="0">
                <a:latin typeface="+mj-lt"/>
                <a:cs typeface="Times New Roman" panose="02020603050405020304" pitchFamily="18" charset="0"/>
              </a:rPr>
              <a:t> </a:t>
            </a:r>
            <a:r>
              <a:rPr lang="en-US" sz="2400" b="1" dirty="0" err="1">
                <a:latin typeface="+mj-lt"/>
                <a:cs typeface="Times New Roman" panose="02020603050405020304" pitchFamily="18" charset="0"/>
              </a:rPr>
              <a:t>triển</a:t>
            </a:r>
            <a:r>
              <a:rPr lang="en-US" sz="2400" b="1" dirty="0">
                <a:latin typeface="+mj-lt"/>
                <a:cs typeface="Times New Roman" panose="02020603050405020304" pitchFamily="18" charset="0"/>
              </a:rPr>
              <a:t> </a:t>
            </a:r>
            <a:r>
              <a:rPr lang="en-US" sz="2400" b="1" dirty="0" err="1">
                <a:latin typeface="+mj-lt"/>
                <a:cs typeface="Times New Roman" panose="02020603050405020304" pitchFamily="18" charset="0"/>
              </a:rPr>
              <a:t>nhanh</a:t>
            </a:r>
            <a:r>
              <a:rPr lang="en-US" sz="2400" b="1" dirty="0">
                <a:latin typeface="+mj-lt"/>
                <a:cs typeface="Times New Roman" panose="02020603050405020304" pitchFamily="18" charset="0"/>
              </a:rPr>
              <a:t> </a:t>
            </a:r>
            <a:r>
              <a:rPr lang="en-US" sz="2400" b="1" dirty="0" err="1">
                <a:latin typeface="+mj-lt"/>
                <a:cs typeface="Times New Roman" panose="02020603050405020304" pitchFamily="18" charset="0"/>
              </a:rPr>
              <a:t>cả</a:t>
            </a:r>
            <a:r>
              <a:rPr lang="en-US" sz="2400" b="1" dirty="0">
                <a:latin typeface="+mj-lt"/>
                <a:cs typeface="Times New Roman" panose="02020603050405020304" pitchFamily="18" charset="0"/>
              </a:rPr>
              <a:t> </a:t>
            </a:r>
            <a:r>
              <a:rPr lang="en-US" sz="2400" b="1" dirty="0" err="1">
                <a:latin typeface="+mj-lt"/>
                <a:cs typeface="Times New Roman" panose="02020603050405020304" pitchFamily="18" charset="0"/>
              </a:rPr>
              <a:t>về</a:t>
            </a:r>
            <a:r>
              <a:rPr lang="en-US" sz="2400" b="1" dirty="0">
                <a:latin typeface="+mj-lt"/>
                <a:cs typeface="Times New Roman" panose="02020603050405020304" pitchFamily="18" charset="0"/>
              </a:rPr>
              <a:t> </a:t>
            </a:r>
            <a:r>
              <a:rPr lang="en-US" sz="2400" b="1" dirty="0" err="1">
                <a:latin typeface="+mj-lt"/>
                <a:cs typeface="Times New Roman" panose="02020603050405020304" pitchFamily="18" charset="0"/>
              </a:rPr>
              <a:t>chiều</a:t>
            </a:r>
            <a:r>
              <a:rPr lang="en-US" sz="2400" b="1" dirty="0">
                <a:latin typeface="+mj-lt"/>
                <a:cs typeface="Times New Roman" panose="02020603050405020304" pitchFamily="18" charset="0"/>
              </a:rPr>
              <a:t> </a:t>
            </a:r>
            <a:r>
              <a:rPr lang="en-US" sz="2400" b="1" dirty="0" err="1">
                <a:latin typeface="+mj-lt"/>
                <a:cs typeface="Times New Roman" panose="02020603050405020304" pitchFamily="18" charset="0"/>
              </a:rPr>
              <a:t>cao</a:t>
            </a:r>
            <a:r>
              <a:rPr lang="en-US" sz="2400" b="1" dirty="0">
                <a:latin typeface="+mj-lt"/>
                <a:cs typeface="Times New Roman" panose="02020603050405020304" pitchFamily="18" charset="0"/>
              </a:rPr>
              <a:t> </a:t>
            </a:r>
            <a:r>
              <a:rPr lang="en-US" sz="2400" b="1" dirty="0" err="1">
                <a:latin typeface="+mj-lt"/>
                <a:cs typeface="Times New Roman" panose="02020603050405020304" pitchFamily="18" charset="0"/>
              </a:rPr>
              <a:t>và</a:t>
            </a:r>
            <a:r>
              <a:rPr lang="en-US" sz="2400" b="1" dirty="0">
                <a:latin typeface="+mj-lt"/>
                <a:cs typeface="Times New Roman" panose="02020603050405020304" pitchFamily="18" charset="0"/>
              </a:rPr>
              <a:t> </a:t>
            </a:r>
            <a:r>
              <a:rPr lang="en-US" sz="2400" b="1" dirty="0" err="1">
                <a:latin typeface="+mj-lt"/>
                <a:cs typeface="Times New Roman" panose="02020603050405020304" pitchFamily="18" charset="0"/>
              </a:rPr>
              <a:t>cân</a:t>
            </a:r>
            <a:r>
              <a:rPr lang="en-US" sz="2400" b="1" dirty="0">
                <a:latin typeface="+mj-lt"/>
                <a:cs typeface="Times New Roman" panose="02020603050405020304" pitchFamily="18" charset="0"/>
              </a:rPr>
              <a:t> </a:t>
            </a:r>
            <a:r>
              <a:rPr lang="en-US" sz="2400" b="1" dirty="0" err="1">
                <a:latin typeface="+mj-lt"/>
                <a:cs typeface="Times New Roman" panose="02020603050405020304" pitchFamily="18" charset="0"/>
              </a:rPr>
              <a:t>nặng</a:t>
            </a:r>
            <a:r>
              <a:rPr lang="en-US" sz="2400" b="1" dirty="0">
                <a:latin typeface="+mj-lt"/>
                <a:cs typeface="Times New Roman" panose="02020603050405020304" pitchFamily="18" charset="0"/>
              </a:rPr>
              <a:t>.</a:t>
            </a:r>
          </a:p>
        </p:txBody>
      </p:sp>
      <p:sp>
        <p:nvSpPr>
          <p:cNvPr id="10" name="Rectangle 9"/>
          <p:cNvSpPr>
            <a:spLocks noChangeArrowheads="1"/>
          </p:cNvSpPr>
          <p:nvPr/>
        </p:nvSpPr>
        <p:spPr bwMode="auto">
          <a:xfrm>
            <a:off x="3231568" y="4846128"/>
            <a:ext cx="55285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dirty="0">
                <a:latin typeface="+mj-lt"/>
                <a:cs typeface="Times New Roman" panose="02020603050405020304" pitchFamily="18" charset="0"/>
              </a:rPr>
              <a:t>- </a:t>
            </a:r>
            <a:r>
              <a:rPr lang="en-US" sz="2400" b="1" dirty="0" err="1">
                <a:latin typeface="+mj-lt"/>
                <a:cs typeface="Times New Roman" panose="02020603050405020304" pitchFamily="18" charset="0"/>
              </a:rPr>
              <a:t>Cơ</a:t>
            </a:r>
            <a:r>
              <a:rPr lang="en-US" sz="2400" b="1" dirty="0">
                <a:latin typeface="+mj-lt"/>
                <a:cs typeface="Times New Roman" panose="02020603050405020304" pitchFamily="18" charset="0"/>
              </a:rPr>
              <a:t> </a:t>
            </a:r>
            <a:r>
              <a:rPr lang="en-US" sz="2400" b="1" dirty="0" err="1">
                <a:latin typeface="+mj-lt"/>
                <a:cs typeface="Times New Roman" panose="02020603050405020304" pitchFamily="18" charset="0"/>
              </a:rPr>
              <a:t>quan</a:t>
            </a:r>
            <a:r>
              <a:rPr lang="en-US" sz="2400" b="1" dirty="0">
                <a:latin typeface="+mj-lt"/>
                <a:cs typeface="Times New Roman" panose="02020603050405020304" pitchFamily="18" charset="0"/>
              </a:rPr>
              <a:t> </a:t>
            </a:r>
            <a:r>
              <a:rPr lang="en-US" sz="2400" b="1" dirty="0" err="1">
                <a:latin typeface="+mj-lt"/>
                <a:cs typeface="Times New Roman" panose="02020603050405020304" pitchFamily="18" charset="0"/>
              </a:rPr>
              <a:t>sinh</a:t>
            </a:r>
            <a:r>
              <a:rPr lang="en-US" sz="2400" b="1" dirty="0">
                <a:latin typeface="+mj-lt"/>
                <a:cs typeface="Times New Roman" panose="02020603050405020304" pitchFamily="18" charset="0"/>
              </a:rPr>
              <a:t> </a:t>
            </a:r>
            <a:r>
              <a:rPr lang="en-US" sz="2400" b="1" dirty="0" err="1">
                <a:latin typeface="+mj-lt"/>
                <a:cs typeface="Times New Roman" panose="02020603050405020304" pitchFamily="18" charset="0"/>
              </a:rPr>
              <a:t>dục</a:t>
            </a:r>
            <a:r>
              <a:rPr lang="en-US" sz="2400" b="1" dirty="0">
                <a:latin typeface="+mj-lt"/>
                <a:cs typeface="Times New Roman" panose="02020603050405020304" pitchFamily="18" charset="0"/>
              </a:rPr>
              <a:t> </a:t>
            </a:r>
            <a:r>
              <a:rPr lang="en-US" sz="2400" b="1" dirty="0" err="1">
                <a:latin typeface="+mj-lt"/>
                <a:cs typeface="Times New Roman" panose="02020603050405020304" pitchFamily="18" charset="0"/>
              </a:rPr>
              <a:t>bắt</a:t>
            </a:r>
            <a:r>
              <a:rPr lang="en-US" sz="2400" b="1" dirty="0">
                <a:latin typeface="+mj-lt"/>
                <a:cs typeface="Times New Roman" panose="02020603050405020304" pitchFamily="18" charset="0"/>
              </a:rPr>
              <a:t> </a:t>
            </a:r>
            <a:r>
              <a:rPr lang="en-US" sz="2400" b="1" dirty="0" err="1">
                <a:latin typeface="+mj-lt"/>
                <a:cs typeface="Times New Roman" panose="02020603050405020304" pitchFamily="18" charset="0"/>
              </a:rPr>
              <a:t>đầu</a:t>
            </a:r>
            <a:r>
              <a:rPr lang="en-US" sz="2400" b="1" dirty="0">
                <a:latin typeface="+mj-lt"/>
                <a:cs typeface="Times New Roman" panose="02020603050405020304" pitchFamily="18" charset="0"/>
              </a:rPr>
              <a:t> </a:t>
            </a:r>
            <a:r>
              <a:rPr lang="en-US" sz="2400" b="1" dirty="0" err="1">
                <a:latin typeface="+mj-lt"/>
                <a:cs typeface="Times New Roman" panose="02020603050405020304" pitchFamily="18" charset="0"/>
              </a:rPr>
              <a:t>phát</a:t>
            </a:r>
            <a:r>
              <a:rPr lang="en-US" sz="2400" b="1" dirty="0">
                <a:latin typeface="+mj-lt"/>
                <a:cs typeface="Times New Roman" panose="02020603050405020304" pitchFamily="18" charset="0"/>
              </a:rPr>
              <a:t> </a:t>
            </a:r>
            <a:r>
              <a:rPr lang="en-US" sz="2400" b="1" dirty="0" err="1">
                <a:latin typeface="+mj-lt"/>
                <a:cs typeface="Times New Roman" panose="02020603050405020304" pitchFamily="18" charset="0"/>
              </a:rPr>
              <a:t>triển</a:t>
            </a:r>
            <a:r>
              <a:rPr lang="en-US" sz="2400" b="1" dirty="0">
                <a:latin typeface="+mj-lt"/>
                <a:cs typeface="Times New Roman" panose="02020603050405020304" pitchFamily="18" charset="0"/>
              </a:rPr>
              <a:t>. </a:t>
            </a:r>
          </a:p>
        </p:txBody>
      </p:sp>
      <p:sp>
        <p:nvSpPr>
          <p:cNvPr id="11" name="Rectangle 10"/>
          <p:cNvSpPr>
            <a:spLocks noChangeArrowheads="1"/>
          </p:cNvSpPr>
          <p:nvPr/>
        </p:nvSpPr>
        <p:spPr bwMode="auto">
          <a:xfrm>
            <a:off x="3231568" y="5443674"/>
            <a:ext cx="82476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dirty="0">
                <a:latin typeface="+mj-lt"/>
                <a:cs typeface="Times New Roman" panose="02020603050405020304" pitchFamily="18" charset="0"/>
              </a:rPr>
              <a:t>- Ở </a:t>
            </a:r>
            <a:r>
              <a:rPr lang="en-US" sz="2400" b="1" dirty="0" err="1">
                <a:latin typeface="+mj-lt"/>
                <a:cs typeface="Times New Roman" panose="02020603050405020304" pitchFamily="18" charset="0"/>
              </a:rPr>
              <a:t>giai</a:t>
            </a:r>
            <a:r>
              <a:rPr lang="en-US" sz="2400" b="1" dirty="0">
                <a:latin typeface="+mj-lt"/>
                <a:cs typeface="Times New Roman" panose="02020603050405020304" pitchFamily="18" charset="0"/>
              </a:rPr>
              <a:t> </a:t>
            </a:r>
            <a:r>
              <a:rPr lang="en-US" sz="2400" b="1" dirty="0" err="1">
                <a:latin typeface="+mj-lt"/>
                <a:cs typeface="Times New Roman" panose="02020603050405020304" pitchFamily="18" charset="0"/>
              </a:rPr>
              <a:t>đoạn</a:t>
            </a:r>
            <a:r>
              <a:rPr lang="en-US" sz="2400" b="1" dirty="0">
                <a:latin typeface="+mj-lt"/>
                <a:cs typeface="Times New Roman" panose="02020603050405020304" pitchFamily="18" charset="0"/>
              </a:rPr>
              <a:t> </a:t>
            </a:r>
            <a:r>
              <a:rPr lang="en-US" sz="2400" b="1" dirty="0" err="1">
                <a:latin typeface="+mj-lt"/>
                <a:cs typeface="Times New Roman" panose="02020603050405020304" pitchFamily="18" charset="0"/>
              </a:rPr>
              <a:t>này</a:t>
            </a:r>
            <a:r>
              <a:rPr lang="en-US" sz="2400" b="1" dirty="0">
                <a:latin typeface="+mj-lt"/>
                <a:cs typeface="Times New Roman" panose="02020603050405020304" pitchFamily="18" charset="0"/>
              </a:rPr>
              <a:t> </a:t>
            </a:r>
            <a:r>
              <a:rPr lang="en-US" sz="2400" b="1" dirty="0" err="1">
                <a:latin typeface="+mj-lt"/>
                <a:cs typeface="Times New Roman" panose="02020603050405020304" pitchFamily="18" charset="0"/>
              </a:rPr>
              <a:t>cũng</a:t>
            </a:r>
            <a:r>
              <a:rPr lang="en-US" sz="2400" b="1" dirty="0">
                <a:latin typeface="+mj-lt"/>
                <a:cs typeface="Times New Roman" panose="02020603050405020304" pitchFamily="18" charset="0"/>
              </a:rPr>
              <a:t> </a:t>
            </a:r>
            <a:r>
              <a:rPr lang="en-US" sz="2400" b="1" dirty="0" err="1">
                <a:latin typeface="+mj-lt"/>
                <a:cs typeface="Times New Roman" panose="02020603050405020304" pitchFamily="18" charset="0"/>
              </a:rPr>
              <a:t>diễn</a:t>
            </a:r>
            <a:r>
              <a:rPr lang="en-US" sz="2400" b="1" dirty="0">
                <a:latin typeface="+mj-lt"/>
                <a:cs typeface="Times New Roman" panose="02020603050405020304" pitchFamily="18" charset="0"/>
              </a:rPr>
              <a:t> </a:t>
            </a:r>
            <a:r>
              <a:rPr lang="en-US" sz="2400" b="1" dirty="0" err="1">
                <a:latin typeface="+mj-lt"/>
                <a:cs typeface="Times New Roman" panose="02020603050405020304" pitchFamily="18" charset="0"/>
              </a:rPr>
              <a:t>ra</a:t>
            </a:r>
            <a:r>
              <a:rPr lang="en-US" sz="2400" b="1" dirty="0">
                <a:latin typeface="+mj-lt"/>
                <a:cs typeface="Times New Roman" panose="02020603050405020304" pitchFamily="18" charset="0"/>
              </a:rPr>
              <a:t> </a:t>
            </a:r>
            <a:r>
              <a:rPr lang="en-US" sz="2400" b="1" dirty="0" err="1">
                <a:latin typeface="+mj-lt"/>
                <a:cs typeface="Times New Roman" panose="02020603050405020304" pitchFamily="18" charset="0"/>
              </a:rPr>
              <a:t>những</a:t>
            </a:r>
            <a:r>
              <a:rPr lang="en-US" sz="2400" b="1" dirty="0">
                <a:latin typeface="+mj-lt"/>
                <a:cs typeface="Times New Roman" panose="02020603050405020304" pitchFamily="18" charset="0"/>
              </a:rPr>
              <a:t> </a:t>
            </a:r>
            <a:r>
              <a:rPr lang="en-US" sz="2400" b="1" dirty="0" err="1">
                <a:latin typeface="+mj-lt"/>
                <a:cs typeface="Times New Roman" panose="02020603050405020304" pitchFamily="18" charset="0"/>
              </a:rPr>
              <a:t>biến</a:t>
            </a:r>
            <a:r>
              <a:rPr lang="en-US" sz="2400" b="1" dirty="0">
                <a:latin typeface="+mj-lt"/>
                <a:cs typeface="Times New Roman" panose="02020603050405020304" pitchFamily="18" charset="0"/>
              </a:rPr>
              <a:t> </a:t>
            </a:r>
            <a:r>
              <a:rPr lang="en-US" sz="2400" b="1" dirty="0" err="1">
                <a:latin typeface="+mj-lt"/>
                <a:cs typeface="Times New Roman" panose="02020603050405020304" pitchFamily="18" charset="0"/>
              </a:rPr>
              <a:t>đổi</a:t>
            </a:r>
            <a:r>
              <a:rPr lang="en-US" sz="2400" b="1" dirty="0">
                <a:latin typeface="+mj-lt"/>
                <a:cs typeface="Times New Roman" panose="02020603050405020304" pitchFamily="18" charset="0"/>
              </a:rPr>
              <a:t> </a:t>
            </a:r>
            <a:r>
              <a:rPr lang="en-US" sz="2400" b="1" dirty="0" err="1">
                <a:latin typeface="+mj-lt"/>
                <a:cs typeface="Times New Roman" panose="02020603050405020304" pitchFamily="18" charset="0"/>
              </a:rPr>
              <a:t>về</a:t>
            </a:r>
            <a:r>
              <a:rPr lang="en-US" sz="2400" b="1" dirty="0">
                <a:latin typeface="+mj-lt"/>
                <a:cs typeface="Times New Roman" panose="02020603050405020304" pitchFamily="18" charset="0"/>
              </a:rPr>
              <a:t> </a:t>
            </a:r>
            <a:r>
              <a:rPr lang="en-US" sz="2400" b="1" dirty="0" err="1">
                <a:latin typeface="+mj-lt"/>
                <a:cs typeface="Times New Roman" panose="02020603050405020304" pitchFamily="18" charset="0"/>
              </a:rPr>
              <a:t>tình</a:t>
            </a:r>
            <a:r>
              <a:rPr lang="en-US" sz="2400" b="1" dirty="0">
                <a:latin typeface="+mj-lt"/>
                <a:cs typeface="Times New Roman" panose="02020603050405020304" pitchFamily="18" charset="0"/>
              </a:rPr>
              <a:t> </a:t>
            </a:r>
            <a:r>
              <a:rPr lang="en-US" sz="2400" b="1" dirty="0" err="1">
                <a:latin typeface="+mj-lt"/>
                <a:cs typeface="Times New Roman" panose="02020603050405020304" pitchFamily="18" charset="0"/>
              </a:rPr>
              <a:t>cảm</a:t>
            </a:r>
            <a:r>
              <a:rPr lang="en-US" sz="2400" b="1" dirty="0">
                <a:latin typeface="+mj-lt"/>
                <a:cs typeface="Times New Roman" panose="02020603050405020304" pitchFamily="18" charset="0"/>
              </a:rPr>
              <a:t>, </a:t>
            </a:r>
            <a:r>
              <a:rPr lang="en-US" sz="2400" b="1" dirty="0" err="1">
                <a:latin typeface="+mj-lt"/>
                <a:cs typeface="Times New Roman" panose="02020603050405020304" pitchFamily="18" charset="0"/>
              </a:rPr>
              <a:t>suy</a:t>
            </a:r>
            <a:r>
              <a:rPr lang="en-US" sz="2400" b="1" dirty="0">
                <a:latin typeface="+mj-lt"/>
                <a:cs typeface="Times New Roman" panose="02020603050405020304" pitchFamily="18" charset="0"/>
              </a:rPr>
              <a:t> </a:t>
            </a:r>
            <a:r>
              <a:rPr lang="en-US" sz="2400" b="1" dirty="0" err="1">
                <a:latin typeface="+mj-lt"/>
                <a:cs typeface="Times New Roman" panose="02020603050405020304" pitchFamily="18" charset="0"/>
              </a:rPr>
              <a:t>nghĩ</a:t>
            </a:r>
            <a:r>
              <a:rPr lang="en-US" sz="2400" b="1" dirty="0">
                <a:latin typeface="+mj-lt"/>
                <a:cs typeface="Times New Roman" panose="02020603050405020304" pitchFamily="18" charset="0"/>
              </a:rPr>
              <a:t> </a:t>
            </a:r>
            <a:r>
              <a:rPr lang="en-US" sz="2400" b="1" dirty="0" err="1">
                <a:latin typeface="+mj-lt"/>
                <a:cs typeface="Times New Roman" panose="02020603050405020304" pitchFamily="18" charset="0"/>
              </a:rPr>
              <a:t>và</a:t>
            </a:r>
            <a:r>
              <a:rPr lang="en-US" sz="2400" b="1" dirty="0">
                <a:latin typeface="+mj-lt"/>
                <a:cs typeface="Times New Roman" panose="02020603050405020304" pitchFamily="18" charset="0"/>
              </a:rPr>
              <a:t> </a:t>
            </a:r>
            <a:r>
              <a:rPr lang="en-US" sz="2400" b="1" dirty="0" err="1">
                <a:latin typeface="+mj-lt"/>
                <a:cs typeface="Times New Roman" panose="02020603050405020304" pitchFamily="18" charset="0"/>
              </a:rPr>
              <a:t>mối</a:t>
            </a:r>
            <a:r>
              <a:rPr lang="en-US" sz="2400" b="1" dirty="0">
                <a:latin typeface="+mj-lt"/>
                <a:cs typeface="Times New Roman" panose="02020603050405020304" pitchFamily="18" charset="0"/>
              </a:rPr>
              <a:t> </a:t>
            </a:r>
            <a:r>
              <a:rPr lang="en-US" sz="2400" b="1" dirty="0" err="1">
                <a:latin typeface="+mj-lt"/>
                <a:cs typeface="Times New Roman" panose="02020603050405020304" pitchFamily="18" charset="0"/>
              </a:rPr>
              <a:t>quan</a:t>
            </a:r>
            <a:r>
              <a:rPr lang="en-US" sz="2400" b="1" dirty="0">
                <a:latin typeface="+mj-lt"/>
                <a:cs typeface="Times New Roman" panose="02020603050405020304" pitchFamily="18" charset="0"/>
              </a:rPr>
              <a:t> </a:t>
            </a:r>
            <a:r>
              <a:rPr lang="en-US" sz="2400" b="1" dirty="0" err="1">
                <a:latin typeface="+mj-lt"/>
                <a:cs typeface="Times New Roman" panose="02020603050405020304" pitchFamily="18" charset="0"/>
              </a:rPr>
              <a:t>hệ</a:t>
            </a:r>
            <a:r>
              <a:rPr lang="en-US" sz="2400" b="1" dirty="0">
                <a:latin typeface="+mj-lt"/>
                <a:cs typeface="Times New Roman" panose="02020603050405020304" pitchFamily="18" charset="0"/>
              </a:rPr>
              <a:t> </a:t>
            </a:r>
            <a:r>
              <a:rPr lang="en-US" sz="2400" b="1" dirty="0" err="1">
                <a:latin typeface="+mj-lt"/>
                <a:cs typeface="Times New Roman" panose="02020603050405020304" pitchFamily="18" charset="0"/>
              </a:rPr>
              <a:t>xã</a:t>
            </a:r>
            <a:r>
              <a:rPr lang="en-US" sz="2400" b="1" dirty="0">
                <a:latin typeface="+mj-lt"/>
                <a:cs typeface="Times New Roman" panose="02020603050405020304" pitchFamily="18" charset="0"/>
              </a:rPr>
              <a:t> </a:t>
            </a:r>
            <a:r>
              <a:rPr lang="en-US" sz="2400" b="1" dirty="0" err="1">
                <a:latin typeface="+mj-lt"/>
                <a:cs typeface="Times New Roman" panose="02020603050405020304" pitchFamily="18" charset="0"/>
              </a:rPr>
              <a:t>hội</a:t>
            </a:r>
            <a:r>
              <a:rPr lang="en-US" sz="2400" b="1" dirty="0">
                <a:latin typeface="+mj-lt"/>
                <a:cs typeface="Times New Roman" panose="02020603050405020304" pitchFamily="18" charset="0"/>
              </a:rPr>
              <a:t>.</a:t>
            </a:r>
          </a:p>
        </p:txBody>
      </p:sp>
      <p:sp>
        <p:nvSpPr>
          <p:cNvPr id="12" name="Text Box 12"/>
          <p:cNvSpPr txBox="1">
            <a:spLocks noChangeArrowheads="1"/>
          </p:cNvSpPr>
          <p:nvPr/>
        </p:nvSpPr>
        <p:spPr bwMode="auto">
          <a:xfrm>
            <a:off x="3117269" y="2889771"/>
            <a:ext cx="7366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dirty="0">
                <a:latin typeface="+mj-lt"/>
                <a:cs typeface="Times New Roman" panose="02020603050405020304" pitchFamily="18" charset="0"/>
              </a:rPr>
              <a:t>- Con </a:t>
            </a:r>
            <a:r>
              <a:rPr lang="en-US" sz="2400" b="1" dirty="0" err="1">
                <a:latin typeface="+mj-lt"/>
                <a:cs typeface="Times New Roman" panose="02020603050405020304" pitchFamily="18" charset="0"/>
              </a:rPr>
              <a:t>trai</a:t>
            </a:r>
            <a:r>
              <a:rPr lang="en-US" sz="2400" b="1" dirty="0">
                <a:latin typeface="+mj-lt"/>
                <a:cs typeface="Times New Roman" panose="02020603050405020304" pitchFamily="18" charset="0"/>
              </a:rPr>
              <a:t> </a:t>
            </a:r>
            <a:r>
              <a:rPr lang="en-US" sz="2400" b="1" dirty="0" err="1">
                <a:latin typeface="+mj-lt"/>
                <a:cs typeface="Times New Roman" panose="02020603050405020304" pitchFamily="18" charset="0"/>
              </a:rPr>
              <a:t>thường</a:t>
            </a:r>
            <a:r>
              <a:rPr lang="en-US" sz="2400" b="1" dirty="0">
                <a:latin typeface="+mj-lt"/>
                <a:cs typeface="Times New Roman" panose="02020603050405020304" pitchFamily="18" charset="0"/>
              </a:rPr>
              <a:t> </a:t>
            </a:r>
            <a:r>
              <a:rPr lang="en-US" sz="2400" b="1" dirty="0" err="1">
                <a:latin typeface="+mj-lt"/>
                <a:cs typeface="Times New Roman" panose="02020603050405020304" pitchFamily="18" charset="0"/>
              </a:rPr>
              <a:t>bắt</a:t>
            </a:r>
            <a:r>
              <a:rPr lang="en-US" sz="2400" b="1" dirty="0">
                <a:latin typeface="+mj-lt"/>
                <a:cs typeface="Times New Roman" panose="02020603050405020304" pitchFamily="18" charset="0"/>
              </a:rPr>
              <a:t> </a:t>
            </a:r>
            <a:r>
              <a:rPr lang="en-US" sz="2400" b="1" dirty="0" err="1">
                <a:latin typeface="+mj-lt"/>
                <a:cs typeface="Times New Roman" panose="02020603050405020304" pitchFamily="18" charset="0"/>
              </a:rPr>
              <a:t>đầu</a:t>
            </a:r>
            <a:r>
              <a:rPr lang="en-US" sz="2400" b="1" dirty="0">
                <a:latin typeface="+mj-lt"/>
                <a:cs typeface="Times New Roman" panose="02020603050405020304" pitchFamily="18" charset="0"/>
              </a:rPr>
              <a:t> </a:t>
            </a:r>
            <a:r>
              <a:rPr lang="en-US" sz="2400" b="1" dirty="0" err="1">
                <a:latin typeface="+mj-lt"/>
                <a:cs typeface="Times New Roman" panose="02020603050405020304" pitchFamily="18" charset="0"/>
              </a:rPr>
              <a:t>khoảng</a:t>
            </a:r>
            <a:r>
              <a:rPr lang="en-US" sz="2400" b="1" dirty="0">
                <a:latin typeface="+mj-lt"/>
                <a:cs typeface="Times New Roman" panose="02020603050405020304" pitchFamily="18" charset="0"/>
              </a:rPr>
              <a:t> </a:t>
            </a:r>
            <a:r>
              <a:rPr lang="en-US" sz="2400" b="1" dirty="0" err="1">
                <a:latin typeface="+mj-lt"/>
                <a:cs typeface="Times New Roman" panose="02020603050405020304" pitchFamily="18" charset="0"/>
              </a:rPr>
              <a:t>từ</a:t>
            </a:r>
            <a:r>
              <a:rPr lang="en-US" sz="2400" b="1" dirty="0">
                <a:latin typeface="+mj-lt"/>
                <a:cs typeface="Times New Roman" panose="02020603050405020304" pitchFamily="18" charset="0"/>
              </a:rPr>
              <a:t> 13 </a:t>
            </a:r>
            <a:r>
              <a:rPr lang="en-US" sz="2400" b="1" dirty="0" err="1">
                <a:latin typeface="+mj-lt"/>
                <a:cs typeface="Times New Roman" panose="02020603050405020304" pitchFamily="18" charset="0"/>
              </a:rPr>
              <a:t>đến</a:t>
            </a:r>
            <a:r>
              <a:rPr lang="en-US" sz="2400" b="1" dirty="0">
                <a:latin typeface="+mj-lt"/>
                <a:cs typeface="Times New Roman" panose="02020603050405020304" pitchFamily="18" charset="0"/>
              </a:rPr>
              <a:t> 17 </a:t>
            </a:r>
            <a:r>
              <a:rPr lang="en-US" sz="2400" b="1" dirty="0" err="1">
                <a:latin typeface="+mj-lt"/>
                <a:cs typeface="Times New Roman" panose="02020603050405020304" pitchFamily="18" charset="0"/>
              </a:rPr>
              <a:t>tuổi</a:t>
            </a:r>
            <a:r>
              <a:rPr lang="en-US" sz="2400" b="1" dirty="0">
                <a:latin typeface="+mj-lt"/>
                <a:cs typeface="Times New Roman" panose="02020603050405020304" pitchFamily="18" charset="0"/>
              </a:rPr>
              <a:t>, </a:t>
            </a:r>
            <a:r>
              <a:rPr lang="en-US" sz="2400" b="1" dirty="0" err="1">
                <a:latin typeface="+mj-lt"/>
                <a:cs typeface="Times New Roman" panose="02020603050405020304" pitchFamily="18" charset="0"/>
              </a:rPr>
              <a:t>có</a:t>
            </a:r>
            <a:r>
              <a:rPr lang="en-US" sz="2400" b="1" dirty="0">
                <a:latin typeface="+mj-lt"/>
                <a:cs typeface="Times New Roman" panose="02020603050405020304" pitchFamily="18" charset="0"/>
              </a:rPr>
              <a:t> </a:t>
            </a:r>
            <a:r>
              <a:rPr lang="en-US" sz="2400" b="1" dirty="0" err="1">
                <a:latin typeface="+mj-lt"/>
                <a:cs typeface="Times New Roman" panose="02020603050405020304" pitchFamily="18" charset="0"/>
              </a:rPr>
              <a:t>hiện</a:t>
            </a:r>
            <a:r>
              <a:rPr lang="en-US" sz="2400" b="1" dirty="0">
                <a:latin typeface="+mj-lt"/>
                <a:cs typeface="Times New Roman" panose="02020603050405020304" pitchFamily="18" charset="0"/>
              </a:rPr>
              <a:t> </a:t>
            </a:r>
            <a:r>
              <a:rPr lang="en-US" sz="2400" b="1" dirty="0" err="1">
                <a:latin typeface="+mj-lt"/>
                <a:cs typeface="Times New Roman" panose="02020603050405020304" pitchFamily="18" charset="0"/>
              </a:rPr>
              <a:t>tượng</a:t>
            </a:r>
            <a:r>
              <a:rPr lang="en-US" sz="2400" b="1" dirty="0">
                <a:latin typeface="+mj-lt"/>
                <a:cs typeface="Times New Roman" panose="02020603050405020304" pitchFamily="18" charset="0"/>
              </a:rPr>
              <a:t> </a:t>
            </a:r>
            <a:r>
              <a:rPr lang="en-US" sz="2400" b="1" dirty="0" err="1">
                <a:latin typeface="+mj-lt"/>
                <a:cs typeface="Times New Roman" panose="02020603050405020304" pitchFamily="18" charset="0"/>
              </a:rPr>
              <a:t>xuất</a:t>
            </a:r>
            <a:r>
              <a:rPr lang="en-US" sz="2400" b="1" dirty="0">
                <a:latin typeface="+mj-lt"/>
                <a:cs typeface="Times New Roman" panose="02020603050405020304" pitchFamily="18" charset="0"/>
              </a:rPr>
              <a:t> </a:t>
            </a:r>
            <a:r>
              <a:rPr lang="en-US" sz="2400" b="1" dirty="0" err="1">
                <a:latin typeface="+mj-lt"/>
                <a:cs typeface="Times New Roman" panose="02020603050405020304" pitchFamily="18" charset="0"/>
              </a:rPr>
              <a:t>tinh</a:t>
            </a:r>
            <a:r>
              <a:rPr lang="en-US" sz="2400" b="1" dirty="0">
                <a:latin typeface="+mj-lt"/>
                <a:cs typeface="Times New Roman" panose="02020603050405020304" pitchFamily="18" charset="0"/>
              </a:rPr>
              <a:t>.</a:t>
            </a:r>
            <a:endParaRPr lang="en-US" sz="2400" dirty="0">
              <a:latin typeface="+mj-lt"/>
              <a:cs typeface="Times New Roman" panose="02020603050405020304" pitchFamily="18" charset="0"/>
            </a:endParaRPr>
          </a:p>
        </p:txBody>
      </p:sp>
    </p:spTree>
    <p:extLst>
      <p:ext uri="{BB962C8B-B14F-4D97-AF65-F5344CB8AC3E}">
        <p14:creationId xmlns:p14="http://schemas.microsoft.com/office/powerpoint/2010/main" val="5504907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25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25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2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25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250"/>
                                        <p:tgtEl>
                                          <p:spTgt spid="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250"/>
                                        <p:tgtEl>
                                          <p:spTgt spid="1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75671" y="322609"/>
            <a:ext cx="6728124" cy="769441"/>
          </a:xfrm>
          <a:prstGeom prst="rect">
            <a:avLst/>
          </a:prstGeom>
          <a:noFill/>
        </p:spPr>
        <p:txBody>
          <a:bodyPr wrap="none" lIns="91440" tIns="45720" rIns="91440" bIns="45720">
            <a:spAutoFit/>
          </a:bodyPr>
          <a:lstStyle/>
          <a:p>
            <a:pPr algn="ctr"/>
            <a:r>
              <a:rPr lang="en-US" sz="4400" b="1" cap="none" spc="0" dirty="0" smtClean="0">
                <a:ln w="12700" cmpd="sng">
                  <a:solidFill>
                    <a:schemeClr val="accent4"/>
                  </a:solidFill>
                  <a:prstDash val="solid"/>
                </a:ln>
                <a:solidFill>
                  <a:schemeClr val="accent5">
                    <a:lumMod val="60000"/>
                    <a:lumOff val="40000"/>
                  </a:schemeClr>
                </a:solidFill>
                <a:effectLst/>
              </a:rPr>
              <a:t>VẬN </a:t>
            </a:r>
            <a:r>
              <a:rPr lang="en-US" sz="4400" b="1" cap="none" spc="0" dirty="0" smtClean="0">
                <a:ln w="12700" cmpd="sng">
                  <a:solidFill>
                    <a:schemeClr val="accent4"/>
                  </a:solidFill>
                  <a:prstDash val="solid"/>
                </a:ln>
                <a:solidFill>
                  <a:schemeClr val="accent5">
                    <a:lumMod val="60000"/>
                    <a:lumOff val="40000"/>
                  </a:schemeClr>
                </a:solidFill>
                <a:effectLst/>
              </a:rPr>
              <a:t>DỤNG, TRẢI NGHIỆM</a:t>
            </a:r>
            <a:endParaRPr lang="en-US" sz="4400" b="1" cap="none" spc="0" dirty="0">
              <a:ln w="12700" cmpd="sng">
                <a:solidFill>
                  <a:schemeClr val="accent4"/>
                </a:solidFill>
                <a:prstDash val="solid"/>
              </a:ln>
              <a:solidFill>
                <a:schemeClr val="accent5">
                  <a:lumMod val="60000"/>
                  <a:lumOff val="40000"/>
                </a:schemeClr>
              </a:solidFill>
              <a:effectLst/>
            </a:endParaRPr>
          </a:p>
        </p:txBody>
      </p:sp>
      <p:sp>
        <p:nvSpPr>
          <p:cNvPr id="5" name="Rounded Rectangle 4"/>
          <p:cNvSpPr/>
          <p:nvPr/>
        </p:nvSpPr>
        <p:spPr>
          <a:xfrm>
            <a:off x="1720949" y="1378635"/>
            <a:ext cx="8646940" cy="3981156"/>
          </a:xfrm>
          <a:prstGeom prst="roundRect">
            <a:avLst/>
          </a:prstGeom>
          <a:solidFill>
            <a:schemeClr val="bg2">
              <a:lumMod val="9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6" name="Rectangle 5"/>
          <p:cNvSpPr/>
          <p:nvPr/>
        </p:nvSpPr>
        <p:spPr>
          <a:xfrm>
            <a:off x="1865685" y="1866065"/>
            <a:ext cx="6015173" cy="584775"/>
          </a:xfrm>
          <a:prstGeom prst="rect">
            <a:avLst/>
          </a:prstGeom>
          <a:noFill/>
        </p:spPr>
        <p:txBody>
          <a:bodyPr wrap="none" lIns="91440" tIns="45720" rIns="91440" bIns="45720">
            <a:spAutoFit/>
          </a:bodyPr>
          <a:lstStyle/>
          <a:p>
            <a:pPr algn="ctr"/>
            <a:r>
              <a:rPr lang="en-US" sz="3200" b="0" cap="none" spc="0" dirty="0" smtClean="0">
                <a:ln w="0"/>
                <a:solidFill>
                  <a:schemeClr val="tx1"/>
                </a:solidFill>
                <a:effectLst>
                  <a:outerShdw blurRad="38100" dist="19050" dir="2700000" algn="tl" rotWithShape="0">
                    <a:schemeClr val="dk1">
                      <a:alpha val="40000"/>
                    </a:schemeClr>
                  </a:outerShdw>
                </a:effectLst>
                <a:latin typeface="+mj-lt"/>
              </a:rPr>
              <a:t>- Con </a:t>
            </a:r>
            <a:r>
              <a:rPr lang="en-US" sz="3200" b="0" cap="none" spc="0" dirty="0" err="1" smtClean="0">
                <a:ln w="0"/>
                <a:solidFill>
                  <a:schemeClr val="tx1"/>
                </a:solidFill>
                <a:effectLst>
                  <a:outerShdw blurRad="38100" dist="19050" dir="2700000" algn="tl" rotWithShape="0">
                    <a:schemeClr val="dk1">
                      <a:alpha val="40000"/>
                    </a:schemeClr>
                  </a:outerShdw>
                </a:effectLst>
                <a:latin typeface="+mj-lt"/>
              </a:rPr>
              <a:t>đang</a:t>
            </a:r>
            <a:r>
              <a:rPr lang="en-US" sz="3200" b="0" cap="none" spc="0" dirty="0" smtClean="0">
                <a:ln w="0"/>
                <a:solidFill>
                  <a:schemeClr val="tx1"/>
                </a:solidFill>
                <a:effectLst>
                  <a:outerShdw blurRad="38100" dist="19050" dir="2700000" algn="tl" rotWithShape="0">
                    <a:schemeClr val="dk1">
                      <a:alpha val="40000"/>
                    </a:schemeClr>
                  </a:outerShdw>
                </a:effectLst>
                <a:latin typeface="+mj-lt"/>
              </a:rPr>
              <a:t> ở </a:t>
            </a:r>
            <a:r>
              <a:rPr lang="en-US" sz="3200" b="0" cap="none" spc="0" dirty="0" err="1" smtClean="0">
                <a:ln w="0"/>
                <a:solidFill>
                  <a:schemeClr val="tx1"/>
                </a:solidFill>
                <a:effectLst>
                  <a:outerShdw blurRad="38100" dist="19050" dir="2700000" algn="tl" rotWithShape="0">
                    <a:schemeClr val="dk1">
                      <a:alpha val="40000"/>
                    </a:schemeClr>
                  </a:outerShdw>
                </a:effectLst>
                <a:latin typeface="+mj-lt"/>
              </a:rPr>
              <a:t>trong</a:t>
            </a:r>
            <a:r>
              <a:rPr lang="en-US" sz="3200" b="0" cap="none" spc="0" dirty="0" smtClean="0">
                <a:ln w="0"/>
                <a:solidFill>
                  <a:schemeClr val="tx1"/>
                </a:solidFill>
                <a:effectLst>
                  <a:outerShdw blurRad="38100" dist="19050" dir="2700000" algn="tl" rotWithShape="0">
                    <a:schemeClr val="dk1">
                      <a:alpha val="40000"/>
                    </a:schemeClr>
                  </a:outerShdw>
                </a:effectLst>
                <a:latin typeface="+mj-lt"/>
              </a:rPr>
              <a:t> </a:t>
            </a:r>
            <a:r>
              <a:rPr lang="en-US" sz="3200" b="0" cap="none" spc="0" dirty="0" err="1" smtClean="0">
                <a:ln w="0"/>
                <a:solidFill>
                  <a:schemeClr val="tx1"/>
                </a:solidFill>
                <a:effectLst>
                  <a:outerShdw blurRad="38100" dist="19050" dir="2700000" algn="tl" rotWithShape="0">
                    <a:schemeClr val="dk1">
                      <a:alpha val="40000"/>
                    </a:schemeClr>
                  </a:outerShdw>
                </a:effectLst>
                <a:latin typeface="+mj-lt"/>
              </a:rPr>
              <a:t>giai</a:t>
            </a:r>
            <a:r>
              <a:rPr lang="en-US" sz="3200" b="0" cap="none" spc="0" dirty="0" smtClean="0">
                <a:ln w="0"/>
                <a:solidFill>
                  <a:schemeClr val="tx1"/>
                </a:solidFill>
                <a:effectLst>
                  <a:outerShdw blurRad="38100" dist="19050" dir="2700000" algn="tl" rotWithShape="0">
                    <a:schemeClr val="dk1">
                      <a:alpha val="40000"/>
                    </a:schemeClr>
                  </a:outerShdw>
                </a:effectLst>
                <a:latin typeface="+mj-lt"/>
              </a:rPr>
              <a:t> </a:t>
            </a:r>
            <a:r>
              <a:rPr lang="en-US" sz="3200" b="0" cap="none" spc="0" dirty="0" err="1" smtClean="0">
                <a:ln w="0"/>
                <a:solidFill>
                  <a:schemeClr val="tx1"/>
                </a:solidFill>
                <a:effectLst>
                  <a:outerShdw blurRad="38100" dist="19050" dir="2700000" algn="tl" rotWithShape="0">
                    <a:schemeClr val="dk1">
                      <a:alpha val="40000"/>
                    </a:schemeClr>
                  </a:outerShdw>
                </a:effectLst>
                <a:latin typeface="+mj-lt"/>
              </a:rPr>
              <a:t>đoạn</a:t>
            </a:r>
            <a:r>
              <a:rPr lang="en-US" sz="3200" b="0" cap="none" spc="0" dirty="0" smtClean="0">
                <a:ln w="0"/>
                <a:solidFill>
                  <a:schemeClr val="tx1"/>
                </a:solidFill>
                <a:effectLst>
                  <a:outerShdw blurRad="38100" dist="19050" dir="2700000" algn="tl" rotWithShape="0">
                    <a:schemeClr val="dk1">
                      <a:alpha val="40000"/>
                    </a:schemeClr>
                  </a:outerShdw>
                </a:effectLst>
                <a:latin typeface="+mj-lt"/>
              </a:rPr>
              <a:t> </a:t>
            </a:r>
            <a:r>
              <a:rPr lang="en-US" sz="3200" b="0" cap="none" spc="0" dirty="0" err="1" smtClean="0">
                <a:ln w="0"/>
                <a:solidFill>
                  <a:schemeClr val="tx1"/>
                </a:solidFill>
                <a:effectLst>
                  <a:outerShdw blurRad="38100" dist="19050" dir="2700000" algn="tl" rotWithShape="0">
                    <a:schemeClr val="dk1">
                      <a:alpha val="40000"/>
                    </a:schemeClr>
                  </a:outerShdw>
                </a:effectLst>
                <a:latin typeface="+mj-lt"/>
              </a:rPr>
              <a:t>nào</a:t>
            </a:r>
            <a:r>
              <a:rPr lang="en-US" sz="3200" b="0" cap="none" spc="0" dirty="0" smtClean="0">
                <a:ln w="0"/>
                <a:solidFill>
                  <a:schemeClr val="tx1"/>
                </a:solidFill>
                <a:effectLst>
                  <a:outerShdw blurRad="38100" dist="19050" dir="2700000" algn="tl" rotWithShape="0">
                    <a:schemeClr val="dk1">
                      <a:alpha val="40000"/>
                    </a:schemeClr>
                  </a:outerShdw>
                </a:effectLst>
                <a:latin typeface="+mj-lt"/>
              </a:rPr>
              <a:t>?</a:t>
            </a:r>
            <a:endParaRPr lang="en-US" sz="3200" b="0" cap="none" spc="0" dirty="0">
              <a:ln w="0"/>
              <a:solidFill>
                <a:schemeClr val="tx1"/>
              </a:solidFill>
              <a:effectLst>
                <a:outerShdw blurRad="38100" dist="19050" dir="2700000" algn="tl" rotWithShape="0">
                  <a:schemeClr val="dk1">
                    <a:alpha val="40000"/>
                  </a:schemeClr>
                </a:outerShdw>
              </a:effectLst>
              <a:latin typeface="+mj-lt"/>
            </a:endParaRPr>
          </a:p>
        </p:txBody>
      </p:sp>
      <p:sp>
        <p:nvSpPr>
          <p:cNvPr id="7" name="Rectangle 6"/>
          <p:cNvSpPr/>
          <p:nvPr/>
        </p:nvSpPr>
        <p:spPr>
          <a:xfrm>
            <a:off x="1897218" y="2517188"/>
            <a:ext cx="8285025" cy="1569660"/>
          </a:xfrm>
          <a:prstGeom prst="rect">
            <a:avLst/>
          </a:prstGeom>
          <a:noFill/>
        </p:spPr>
        <p:txBody>
          <a:bodyPr wrap="square" lIns="91440" tIns="45720" rIns="91440" bIns="45720">
            <a:spAutoFit/>
          </a:bodyPr>
          <a:lstStyle/>
          <a:p>
            <a:r>
              <a:rPr lang="en-US" sz="3200" b="0" cap="none" spc="0" dirty="0" smtClean="0">
                <a:ln w="0"/>
                <a:solidFill>
                  <a:schemeClr val="tx1"/>
                </a:solidFill>
                <a:effectLst>
                  <a:outerShdw blurRad="38100" dist="19050" dir="2700000" algn="tl" rotWithShape="0">
                    <a:schemeClr val="dk1">
                      <a:alpha val="40000"/>
                    </a:schemeClr>
                  </a:outerShdw>
                </a:effectLst>
                <a:latin typeface="+mj-lt"/>
              </a:rPr>
              <a:t>- </a:t>
            </a:r>
            <a:r>
              <a:rPr lang="en-US" sz="3200" dirty="0" smtClean="0">
                <a:ln w="0"/>
                <a:effectLst>
                  <a:outerShdw blurRad="38100" dist="19050" dir="2700000" algn="tl" rotWithShape="0">
                    <a:schemeClr val="dk1">
                      <a:alpha val="40000"/>
                    </a:schemeClr>
                  </a:outerShdw>
                </a:effectLst>
                <a:latin typeface="Cambria" panose="02040503050406030204" pitchFamily="18" charset="0"/>
              </a:rPr>
              <a:t>Con </a:t>
            </a:r>
            <a:r>
              <a:rPr lang="en-US" sz="3200" dirty="0" err="1" smtClean="0">
                <a:ln w="0"/>
                <a:effectLst>
                  <a:outerShdw blurRad="38100" dist="19050" dir="2700000" algn="tl" rotWithShape="0">
                    <a:schemeClr val="dk1">
                      <a:alpha val="40000"/>
                    </a:schemeClr>
                  </a:outerShdw>
                </a:effectLst>
                <a:latin typeface="Cambria" panose="02040503050406030204" pitchFamily="18" charset="0"/>
              </a:rPr>
              <a:t>hãy</a:t>
            </a:r>
            <a:r>
              <a:rPr lang="en-US" sz="3200" dirty="0" smtClean="0">
                <a:ln w="0"/>
                <a:effectLst>
                  <a:outerShdw blurRad="38100" dist="19050" dir="2700000" algn="tl" rotWithShape="0">
                    <a:schemeClr val="dk1">
                      <a:alpha val="40000"/>
                    </a:schemeClr>
                  </a:outerShdw>
                </a:effectLst>
                <a:latin typeface="Cambria" panose="02040503050406030204" pitchFamily="18" charset="0"/>
              </a:rPr>
              <a:t> </a:t>
            </a:r>
            <a:r>
              <a:rPr lang="en-US" sz="3200" dirty="0" err="1" smtClean="0">
                <a:ln w="0"/>
                <a:effectLst>
                  <a:outerShdw blurRad="38100" dist="19050" dir="2700000" algn="tl" rotWithShape="0">
                    <a:schemeClr val="dk1">
                      <a:alpha val="40000"/>
                    </a:schemeClr>
                  </a:outerShdw>
                </a:effectLst>
                <a:latin typeface="Cambria" panose="02040503050406030204" pitchFamily="18" charset="0"/>
              </a:rPr>
              <a:t>về</a:t>
            </a:r>
            <a:r>
              <a:rPr lang="en-US" sz="3200" dirty="0" smtClean="0">
                <a:ln w="0"/>
                <a:effectLst>
                  <a:outerShdw blurRad="38100" dist="19050" dir="2700000" algn="tl" rotWithShape="0">
                    <a:schemeClr val="dk1">
                      <a:alpha val="40000"/>
                    </a:schemeClr>
                  </a:outerShdw>
                </a:effectLst>
                <a:latin typeface="Cambria" panose="02040503050406030204" pitchFamily="18" charset="0"/>
              </a:rPr>
              <a:t> </a:t>
            </a:r>
            <a:r>
              <a:rPr lang="en-US" sz="3200" dirty="0" err="1" smtClean="0">
                <a:ln w="0"/>
                <a:effectLst>
                  <a:outerShdw blurRad="38100" dist="19050" dir="2700000" algn="tl" rotWithShape="0">
                    <a:schemeClr val="dk1">
                      <a:alpha val="40000"/>
                    </a:schemeClr>
                  </a:outerShdw>
                </a:effectLst>
                <a:latin typeface="Cambria" panose="02040503050406030204" pitchFamily="18" charset="0"/>
              </a:rPr>
              <a:t>nhà</a:t>
            </a:r>
            <a:r>
              <a:rPr lang="en-US" sz="3200" dirty="0" smtClean="0">
                <a:ln w="0"/>
                <a:effectLst>
                  <a:outerShdw blurRad="38100" dist="19050" dir="2700000" algn="tl" rotWithShape="0">
                    <a:schemeClr val="dk1">
                      <a:alpha val="40000"/>
                    </a:schemeClr>
                  </a:outerShdw>
                </a:effectLst>
                <a:latin typeface="Cambria" panose="02040503050406030204" pitchFamily="18" charset="0"/>
              </a:rPr>
              <a:t> t</a:t>
            </a:r>
            <a:r>
              <a:rPr lang="vi-VN" sz="3200" dirty="0" smtClean="0">
                <a:ln w="0"/>
                <a:effectLst>
                  <a:outerShdw blurRad="38100" dist="19050" dir="2700000" algn="tl" rotWithShape="0">
                    <a:schemeClr val="dk1">
                      <a:alpha val="40000"/>
                    </a:schemeClr>
                  </a:outerShdw>
                </a:effectLst>
                <a:latin typeface="Cambria" panose="02040503050406030204" pitchFamily="18" charset="0"/>
              </a:rPr>
              <a:t>ìm </a:t>
            </a:r>
            <a:r>
              <a:rPr lang="vi-VN" sz="3200" dirty="0">
                <a:ln w="0"/>
                <a:effectLst>
                  <a:outerShdw blurRad="38100" dist="19050" dir="2700000" algn="tl" rotWithShape="0">
                    <a:schemeClr val="dk1">
                      <a:alpha val="40000"/>
                    </a:schemeClr>
                  </a:outerShdw>
                </a:effectLst>
                <a:latin typeface="Cambria" panose="02040503050406030204" pitchFamily="18" charset="0"/>
              </a:rPr>
              <a:t>hiểu về giai đoạn tuổi dậy thì để có sự chuẩn bị tốt nhất khi </a:t>
            </a:r>
            <a:r>
              <a:rPr lang="vi-VN" sz="3200" dirty="0" smtClean="0">
                <a:ln w="0"/>
                <a:effectLst>
                  <a:outerShdw blurRad="38100" dist="19050" dir="2700000" algn="tl" rotWithShape="0">
                    <a:schemeClr val="dk1">
                      <a:alpha val="40000"/>
                    </a:schemeClr>
                  </a:outerShdw>
                </a:effectLst>
                <a:latin typeface="Cambria" panose="02040503050406030204" pitchFamily="18" charset="0"/>
              </a:rPr>
              <a:t>bước </a:t>
            </a:r>
            <a:r>
              <a:rPr lang="vi-VN" sz="3200" dirty="0">
                <a:ln w="0"/>
                <a:effectLst>
                  <a:outerShdw blurRad="38100" dist="19050" dir="2700000" algn="tl" rotWithShape="0">
                    <a:schemeClr val="dk1">
                      <a:alpha val="40000"/>
                    </a:schemeClr>
                  </a:outerShdw>
                </a:effectLst>
                <a:latin typeface="Cambria" panose="02040503050406030204" pitchFamily="18" charset="0"/>
              </a:rPr>
              <a:t>vào giai đoạn này.</a:t>
            </a:r>
            <a:endParaRPr lang="en-US" sz="32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ndParaRPr>
          </a:p>
        </p:txBody>
      </p:sp>
      <p:sp>
        <p:nvSpPr>
          <p:cNvPr id="8" name="Rectangle 7"/>
          <p:cNvSpPr/>
          <p:nvPr/>
        </p:nvSpPr>
        <p:spPr>
          <a:xfrm>
            <a:off x="1897217" y="4086848"/>
            <a:ext cx="8285025" cy="1077218"/>
          </a:xfrm>
          <a:prstGeom prst="rect">
            <a:avLst/>
          </a:prstGeom>
          <a:noFill/>
        </p:spPr>
        <p:txBody>
          <a:bodyPr wrap="square" lIns="91440" tIns="45720" rIns="91440" bIns="45720">
            <a:spAutoFit/>
          </a:bodyPr>
          <a:lstStyle/>
          <a:p>
            <a:pPr marL="457200" indent="-457200">
              <a:buFontTx/>
              <a:buChar char="-"/>
            </a:pPr>
            <a:r>
              <a:rPr lang="en-US" sz="3200" dirty="0" err="1" smtClean="0">
                <a:ln w="0"/>
                <a:effectLst>
                  <a:outerShdw blurRad="38100" dist="19050" dir="2700000" algn="tl" rotWithShape="0">
                    <a:schemeClr val="dk1">
                      <a:alpha val="40000"/>
                    </a:schemeClr>
                  </a:outerShdw>
                </a:effectLst>
                <a:latin typeface="Cambria" panose="02040503050406030204" pitchFamily="18" charset="0"/>
              </a:rPr>
              <a:t>Chuẩn</a:t>
            </a:r>
            <a:r>
              <a:rPr lang="en-US" sz="3200" dirty="0" smtClean="0">
                <a:ln w="0"/>
                <a:effectLst>
                  <a:outerShdw blurRad="38100" dist="19050" dir="2700000" algn="tl" rotWithShape="0">
                    <a:schemeClr val="dk1">
                      <a:alpha val="40000"/>
                    </a:schemeClr>
                  </a:outerShdw>
                </a:effectLst>
                <a:latin typeface="Cambria" panose="02040503050406030204" pitchFamily="18" charset="0"/>
              </a:rPr>
              <a:t> </a:t>
            </a:r>
            <a:r>
              <a:rPr lang="en-US" sz="3200" dirty="0" err="1" smtClean="0">
                <a:ln w="0"/>
                <a:effectLst>
                  <a:outerShdw blurRad="38100" dist="19050" dir="2700000" algn="tl" rotWithShape="0">
                    <a:schemeClr val="dk1">
                      <a:alpha val="40000"/>
                    </a:schemeClr>
                  </a:outerShdw>
                </a:effectLst>
                <a:latin typeface="Cambria" panose="02040503050406030204" pitchFamily="18" charset="0"/>
              </a:rPr>
              <a:t>bị</a:t>
            </a:r>
            <a:r>
              <a:rPr lang="en-US" sz="3200" dirty="0" smtClean="0">
                <a:ln w="0"/>
                <a:effectLst>
                  <a:outerShdw blurRad="38100" dist="19050" dir="2700000" algn="tl" rotWithShape="0">
                    <a:schemeClr val="dk1">
                      <a:alpha val="40000"/>
                    </a:schemeClr>
                  </a:outerShdw>
                </a:effectLst>
                <a:latin typeface="Cambria" panose="02040503050406030204" pitchFamily="18" charset="0"/>
              </a:rPr>
              <a:t> </a:t>
            </a:r>
            <a:r>
              <a:rPr lang="en-US" sz="3200" dirty="0" err="1" smtClean="0">
                <a:ln w="0"/>
                <a:effectLst>
                  <a:outerShdw blurRad="38100" dist="19050" dir="2700000" algn="tl" rotWithShape="0">
                    <a:schemeClr val="dk1">
                      <a:alpha val="40000"/>
                    </a:schemeClr>
                  </a:outerShdw>
                </a:effectLst>
                <a:latin typeface="Cambria" panose="02040503050406030204" pitchFamily="18" charset="0"/>
              </a:rPr>
              <a:t>bài</a:t>
            </a:r>
            <a:r>
              <a:rPr lang="en-US" sz="3200" dirty="0" smtClean="0">
                <a:ln w="0"/>
                <a:effectLst>
                  <a:outerShdw blurRad="38100" dist="19050" dir="2700000" algn="tl" rotWithShape="0">
                    <a:schemeClr val="dk1">
                      <a:alpha val="40000"/>
                    </a:schemeClr>
                  </a:outerShdw>
                </a:effectLst>
                <a:latin typeface="Cambria" panose="02040503050406030204" pitchFamily="18" charset="0"/>
              </a:rPr>
              <a:t> </a:t>
            </a:r>
            <a:r>
              <a:rPr lang="en-US" sz="3200" dirty="0" err="1" smtClean="0">
                <a:ln w="0"/>
                <a:effectLst>
                  <a:outerShdw blurRad="38100" dist="19050" dir="2700000" algn="tl" rotWithShape="0">
                    <a:schemeClr val="dk1">
                      <a:alpha val="40000"/>
                    </a:schemeClr>
                  </a:outerShdw>
                </a:effectLst>
                <a:latin typeface="Cambria" panose="02040503050406030204" pitchFamily="18" charset="0"/>
              </a:rPr>
              <a:t>sau</a:t>
            </a:r>
            <a:r>
              <a:rPr lang="en-US" sz="3200" dirty="0" smtClean="0">
                <a:ln w="0"/>
                <a:effectLst>
                  <a:outerShdw blurRad="38100" dist="19050" dir="2700000" algn="tl" rotWithShape="0">
                    <a:schemeClr val="dk1">
                      <a:alpha val="40000"/>
                    </a:schemeClr>
                  </a:outerShdw>
                </a:effectLst>
                <a:latin typeface="Cambria" panose="02040503050406030204" pitchFamily="18" charset="0"/>
              </a:rPr>
              <a:t>: </a:t>
            </a:r>
          </a:p>
          <a:p>
            <a:r>
              <a:rPr lang="en-US" sz="3200" b="1" i="1" dirty="0" err="1" smtClean="0">
                <a:ln w="0"/>
                <a:effectLst>
                  <a:outerShdw blurRad="38100" dist="19050" dir="2700000" algn="tl" rotWithShape="0">
                    <a:schemeClr val="dk1">
                      <a:alpha val="40000"/>
                    </a:schemeClr>
                  </a:outerShdw>
                </a:effectLst>
                <a:latin typeface="Cambria" panose="02040503050406030204" pitchFamily="18" charset="0"/>
              </a:rPr>
              <a:t>Từ</a:t>
            </a:r>
            <a:r>
              <a:rPr lang="en-US" sz="3200" b="1" i="1" dirty="0" smtClean="0">
                <a:ln w="0"/>
                <a:effectLst>
                  <a:outerShdw blurRad="38100" dist="19050" dir="2700000" algn="tl" rotWithShape="0">
                    <a:schemeClr val="dk1">
                      <a:alpha val="40000"/>
                    </a:schemeClr>
                  </a:outerShdw>
                </a:effectLst>
                <a:latin typeface="Cambria" panose="02040503050406030204" pitchFamily="18" charset="0"/>
              </a:rPr>
              <a:t> </a:t>
            </a:r>
            <a:r>
              <a:rPr lang="en-US" sz="3200" b="1" i="1" dirty="0" err="1" smtClean="0">
                <a:ln w="0"/>
                <a:effectLst>
                  <a:outerShdw blurRad="38100" dist="19050" dir="2700000" algn="tl" rotWithShape="0">
                    <a:schemeClr val="dk1">
                      <a:alpha val="40000"/>
                    </a:schemeClr>
                  </a:outerShdw>
                </a:effectLst>
                <a:latin typeface="Cambria" panose="02040503050406030204" pitchFamily="18" charset="0"/>
              </a:rPr>
              <a:t>tuổi</a:t>
            </a:r>
            <a:r>
              <a:rPr lang="en-US" sz="3200" b="1" i="1" dirty="0" smtClean="0">
                <a:ln w="0"/>
                <a:effectLst>
                  <a:outerShdw blurRad="38100" dist="19050" dir="2700000" algn="tl" rotWithShape="0">
                    <a:schemeClr val="dk1">
                      <a:alpha val="40000"/>
                    </a:schemeClr>
                  </a:outerShdw>
                </a:effectLst>
                <a:latin typeface="Cambria" panose="02040503050406030204" pitchFamily="18" charset="0"/>
              </a:rPr>
              <a:t> </a:t>
            </a:r>
            <a:r>
              <a:rPr lang="en-US" sz="3200" b="1" i="1" dirty="0" err="1" smtClean="0">
                <a:ln w="0"/>
                <a:effectLst>
                  <a:outerShdw blurRad="38100" dist="19050" dir="2700000" algn="tl" rotWithShape="0">
                    <a:schemeClr val="dk1">
                      <a:alpha val="40000"/>
                    </a:schemeClr>
                  </a:outerShdw>
                </a:effectLst>
                <a:latin typeface="Cambria" panose="02040503050406030204" pitchFamily="18" charset="0"/>
              </a:rPr>
              <a:t>vị</a:t>
            </a:r>
            <a:r>
              <a:rPr lang="en-US" sz="3200" b="1" i="1" dirty="0" smtClean="0">
                <a:ln w="0"/>
                <a:effectLst>
                  <a:outerShdw blurRad="38100" dist="19050" dir="2700000" algn="tl" rotWithShape="0">
                    <a:schemeClr val="dk1">
                      <a:alpha val="40000"/>
                    </a:schemeClr>
                  </a:outerShdw>
                </a:effectLst>
                <a:latin typeface="Cambria" panose="02040503050406030204" pitchFamily="18" charset="0"/>
              </a:rPr>
              <a:t> </a:t>
            </a:r>
            <a:r>
              <a:rPr lang="en-US" sz="3200" b="1" i="1" dirty="0" err="1" smtClean="0">
                <a:ln w="0"/>
                <a:effectLst>
                  <a:outerShdw blurRad="38100" dist="19050" dir="2700000" algn="tl" rotWithShape="0">
                    <a:schemeClr val="dk1">
                      <a:alpha val="40000"/>
                    </a:schemeClr>
                  </a:outerShdw>
                </a:effectLst>
                <a:latin typeface="Cambria" panose="02040503050406030204" pitchFamily="18" charset="0"/>
              </a:rPr>
              <a:t>thành</a:t>
            </a:r>
            <a:r>
              <a:rPr lang="en-US" sz="3200" b="1" i="1" dirty="0" smtClean="0">
                <a:ln w="0"/>
                <a:effectLst>
                  <a:outerShdw blurRad="38100" dist="19050" dir="2700000" algn="tl" rotWithShape="0">
                    <a:schemeClr val="dk1">
                      <a:alpha val="40000"/>
                    </a:schemeClr>
                  </a:outerShdw>
                </a:effectLst>
                <a:latin typeface="Cambria" panose="02040503050406030204" pitchFamily="18" charset="0"/>
              </a:rPr>
              <a:t> </a:t>
            </a:r>
            <a:r>
              <a:rPr lang="en-US" sz="3200" b="1" i="1" dirty="0" err="1" smtClean="0">
                <a:ln w="0"/>
                <a:effectLst>
                  <a:outerShdw blurRad="38100" dist="19050" dir="2700000" algn="tl" rotWithShape="0">
                    <a:schemeClr val="dk1">
                      <a:alpha val="40000"/>
                    </a:schemeClr>
                  </a:outerShdw>
                </a:effectLst>
                <a:latin typeface="Cambria" panose="02040503050406030204" pitchFamily="18" charset="0"/>
              </a:rPr>
              <a:t>niên</a:t>
            </a:r>
            <a:r>
              <a:rPr lang="en-US" sz="3200" b="1" i="1" dirty="0" smtClean="0">
                <a:ln w="0"/>
                <a:effectLst>
                  <a:outerShdw blurRad="38100" dist="19050" dir="2700000" algn="tl" rotWithShape="0">
                    <a:schemeClr val="dk1">
                      <a:alpha val="40000"/>
                    </a:schemeClr>
                  </a:outerShdw>
                </a:effectLst>
                <a:latin typeface="Cambria" panose="02040503050406030204" pitchFamily="18" charset="0"/>
              </a:rPr>
              <a:t> </a:t>
            </a:r>
            <a:r>
              <a:rPr lang="en-US" sz="3200" b="1" i="1" dirty="0" err="1" smtClean="0">
                <a:ln w="0"/>
                <a:effectLst>
                  <a:outerShdw blurRad="38100" dist="19050" dir="2700000" algn="tl" rotWithShape="0">
                    <a:schemeClr val="dk1">
                      <a:alpha val="40000"/>
                    </a:schemeClr>
                  </a:outerShdw>
                </a:effectLst>
                <a:latin typeface="Cambria" panose="02040503050406030204" pitchFamily="18" charset="0"/>
              </a:rPr>
              <a:t>đến</a:t>
            </a:r>
            <a:r>
              <a:rPr lang="en-US" sz="3200" b="1" i="1" dirty="0" smtClean="0">
                <a:ln w="0"/>
                <a:effectLst>
                  <a:outerShdw blurRad="38100" dist="19050" dir="2700000" algn="tl" rotWithShape="0">
                    <a:schemeClr val="dk1">
                      <a:alpha val="40000"/>
                    </a:schemeClr>
                  </a:outerShdw>
                </a:effectLst>
                <a:latin typeface="Cambria" panose="02040503050406030204" pitchFamily="18" charset="0"/>
              </a:rPr>
              <a:t> </a:t>
            </a:r>
            <a:r>
              <a:rPr lang="en-US" sz="3200" b="1" i="1" dirty="0" err="1" smtClean="0">
                <a:ln w="0"/>
                <a:effectLst>
                  <a:outerShdw blurRad="38100" dist="19050" dir="2700000" algn="tl" rotWithShape="0">
                    <a:schemeClr val="dk1">
                      <a:alpha val="40000"/>
                    </a:schemeClr>
                  </a:outerShdw>
                </a:effectLst>
                <a:latin typeface="Cambria" panose="02040503050406030204" pitchFamily="18" charset="0"/>
              </a:rPr>
              <a:t>tuổi</a:t>
            </a:r>
            <a:r>
              <a:rPr lang="en-US" sz="3200" b="1" i="1" dirty="0" smtClean="0">
                <a:ln w="0"/>
                <a:effectLst>
                  <a:outerShdw blurRad="38100" dist="19050" dir="2700000" algn="tl" rotWithShape="0">
                    <a:schemeClr val="dk1">
                      <a:alpha val="40000"/>
                    </a:schemeClr>
                  </a:outerShdw>
                </a:effectLst>
                <a:latin typeface="Cambria" panose="02040503050406030204" pitchFamily="18" charset="0"/>
              </a:rPr>
              <a:t> </a:t>
            </a:r>
            <a:r>
              <a:rPr lang="en-US" sz="3200" b="1" i="1" dirty="0" err="1" smtClean="0">
                <a:ln w="0"/>
                <a:effectLst>
                  <a:outerShdw blurRad="38100" dist="19050" dir="2700000" algn="tl" rotWithShape="0">
                    <a:schemeClr val="dk1">
                      <a:alpha val="40000"/>
                    </a:schemeClr>
                  </a:outerShdw>
                </a:effectLst>
                <a:latin typeface="Cambria" panose="02040503050406030204" pitchFamily="18" charset="0"/>
              </a:rPr>
              <a:t>già</a:t>
            </a:r>
            <a:r>
              <a:rPr lang="en-US" sz="3200" b="1" i="1" dirty="0" smtClean="0">
                <a:ln w="0"/>
                <a:effectLst>
                  <a:outerShdw blurRad="38100" dist="19050" dir="2700000" algn="tl" rotWithShape="0">
                    <a:schemeClr val="dk1">
                      <a:alpha val="40000"/>
                    </a:schemeClr>
                  </a:outerShdw>
                </a:effectLst>
                <a:latin typeface="Cambria" panose="02040503050406030204" pitchFamily="18" charset="0"/>
              </a:rPr>
              <a:t>. </a:t>
            </a:r>
            <a:endParaRPr lang="en-US" sz="3200" b="1" i="1"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ndParaRPr>
          </a:p>
        </p:txBody>
      </p:sp>
    </p:spTree>
    <p:extLst>
      <p:ext uri="{BB962C8B-B14F-4D97-AF65-F5344CB8AC3E}">
        <p14:creationId xmlns:p14="http://schemas.microsoft.com/office/powerpoint/2010/main" val="1860117257"/>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797467" y="423082"/>
            <a:ext cx="10816778" cy="5864790"/>
          </a:xfrm>
          <a:prstGeom prst="roundRect">
            <a:avLst/>
          </a:prstGeom>
          <a:pattFill prst="pct60">
            <a:fgClr>
              <a:srgbClr val="BBE0E3"/>
            </a:fgClr>
            <a:bgClr>
              <a:srgbClr val="FFFFFF"/>
            </a:bgClr>
          </a:patt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000" b="0" i="0" u="none" strike="noStrike" kern="0" cap="none" spc="0" normalizeH="0" baseline="0" noProof="0" smtClean="0">
              <a:ln>
                <a:noFill/>
              </a:ln>
              <a:solidFill>
                <a:prstClr val="white"/>
              </a:solidFill>
              <a:effectLst/>
              <a:uLnTx/>
              <a:uFillTx/>
              <a:latin typeface="Arial"/>
              <a:cs typeface="Arial"/>
            </a:endParaRPr>
          </a:p>
        </p:txBody>
      </p:sp>
      <p:sp>
        <p:nvSpPr>
          <p:cNvPr id="23" name="Title 1"/>
          <p:cNvSpPr txBox="1">
            <a:spLocks/>
          </p:cNvSpPr>
          <p:nvPr/>
        </p:nvSpPr>
        <p:spPr>
          <a:xfrm>
            <a:off x="2733392" y="493355"/>
            <a:ext cx="6858000" cy="81177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pitchFamily="18" charset="0"/>
                <a:cs typeface="Times New Roman" pitchFamily="18" charset="0"/>
              </a:rPr>
              <a:t>YÊU CẦU CẦN ĐẠT</a:t>
            </a:r>
            <a:endParaRPr lang="en-US"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32" name="Freeform 31"/>
          <p:cNvSpPr/>
          <p:nvPr/>
        </p:nvSpPr>
        <p:spPr>
          <a:xfrm>
            <a:off x="1675893" y="1941155"/>
            <a:ext cx="839123" cy="680939"/>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9BBB59"/>
          </a:solidFill>
          <a:ln w="317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ndParaRPr>
          </a:p>
        </p:txBody>
      </p:sp>
      <p:sp>
        <p:nvSpPr>
          <p:cNvPr id="33" name="Freeform 32"/>
          <p:cNvSpPr/>
          <p:nvPr/>
        </p:nvSpPr>
        <p:spPr>
          <a:xfrm>
            <a:off x="1715636" y="3659799"/>
            <a:ext cx="763991" cy="584044"/>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79646"/>
          </a:solidFill>
          <a:ln w="317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ndParaRPr>
          </a:p>
        </p:txBody>
      </p:sp>
      <p:sp>
        <p:nvSpPr>
          <p:cNvPr id="34" name="Rectangle 33"/>
          <p:cNvSpPr/>
          <p:nvPr/>
        </p:nvSpPr>
        <p:spPr>
          <a:xfrm>
            <a:off x="2616905" y="1941155"/>
            <a:ext cx="7965087" cy="830997"/>
          </a:xfrm>
          <a:prstGeom prst="rect">
            <a:avLst/>
          </a:prstGeom>
        </p:spPr>
        <p:txBody>
          <a:bodyPr wrap="square">
            <a:spAutoFit/>
          </a:bodyPr>
          <a:lstStyle/>
          <a:p>
            <a:pPr eaLnBrk="0" fontAlgn="base" hangingPunct="0">
              <a:spcBef>
                <a:spcPct val="0"/>
              </a:spcBef>
              <a:spcAft>
                <a:spcPct val="0"/>
              </a:spcAft>
            </a:pPr>
            <a:r>
              <a:rPr lang="vi-VN" sz="2400" b="1" dirty="0">
                <a:solidFill>
                  <a:srgbClr val="9BBB59"/>
                </a:solidFill>
                <a:latin typeface="Times New Roman" panose="02020603050405020304" pitchFamily="18" charset="0"/>
              </a:rPr>
              <a:t>Nêu một số </a:t>
            </a:r>
            <a:r>
              <a:rPr lang="vi-VN" sz="2400" b="1" dirty="0" smtClean="0">
                <a:solidFill>
                  <a:srgbClr val="9BBB59"/>
                </a:solidFill>
                <a:latin typeface="Times New Roman" panose="02020603050405020304" pitchFamily="18" charset="0"/>
              </a:rPr>
              <a:t>đặ</a:t>
            </a:r>
            <a:r>
              <a:rPr lang="en-US" sz="2400" b="1" dirty="0" smtClean="0">
                <a:solidFill>
                  <a:srgbClr val="9BBB59"/>
                </a:solidFill>
                <a:latin typeface="Times New Roman" panose="02020603050405020304" pitchFamily="18" charset="0"/>
              </a:rPr>
              <a:t>c</a:t>
            </a:r>
            <a:r>
              <a:rPr lang="vi-VN" sz="2400" b="1" dirty="0" smtClean="0">
                <a:solidFill>
                  <a:srgbClr val="9BBB59"/>
                </a:solidFill>
                <a:latin typeface="Times New Roman" panose="02020603050405020304" pitchFamily="18" charset="0"/>
              </a:rPr>
              <a:t> </a:t>
            </a:r>
            <a:r>
              <a:rPr lang="vi-VN" sz="2400" b="1" dirty="0">
                <a:solidFill>
                  <a:srgbClr val="9BBB59"/>
                </a:solidFill>
                <a:latin typeface="Times New Roman" panose="02020603050405020304" pitchFamily="18" charset="0"/>
              </a:rPr>
              <a:t>điểm chung của trẻ em ở từng giai đoạn: dưới 3 tuổi, từ 3 đến 6 tuổi, từ 6-10 tuổi.</a:t>
            </a:r>
            <a:endParaRPr lang="en-US" sz="2400" b="1" dirty="0">
              <a:solidFill>
                <a:srgbClr val="9BBB59"/>
              </a:solidFill>
              <a:latin typeface="Times New Roman" panose="02020603050405020304" pitchFamily="18" charset="0"/>
            </a:endParaRPr>
          </a:p>
        </p:txBody>
      </p:sp>
      <p:sp>
        <p:nvSpPr>
          <p:cNvPr id="35" name="Rectangle 34"/>
          <p:cNvSpPr/>
          <p:nvPr/>
        </p:nvSpPr>
        <p:spPr>
          <a:xfrm>
            <a:off x="2648990" y="3423204"/>
            <a:ext cx="7704799" cy="830997"/>
          </a:xfrm>
          <a:prstGeom prst="rect">
            <a:avLst/>
          </a:prstGeom>
        </p:spPr>
        <p:txBody>
          <a:bodyPr wrap="square">
            <a:spAutoFit/>
          </a:bodyPr>
          <a:lstStyle/>
          <a:p>
            <a:r>
              <a:rPr lang="en-US" sz="2400" b="1" dirty="0" err="1">
                <a:solidFill>
                  <a:srgbClr val="F79646"/>
                </a:solidFill>
                <a:latin typeface="Times New Roman" panose="02020603050405020304" pitchFamily="18" charset="0"/>
              </a:rPr>
              <a:t>Trình</a:t>
            </a:r>
            <a:r>
              <a:rPr lang="en-US" sz="2400" b="1" dirty="0">
                <a:solidFill>
                  <a:srgbClr val="F79646"/>
                </a:solidFill>
                <a:latin typeface="Times New Roman" panose="02020603050405020304" pitchFamily="18" charset="0"/>
              </a:rPr>
              <a:t> </a:t>
            </a:r>
            <a:r>
              <a:rPr lang="en-US" sz="2400" b="1" dirty="0" err="1">
                <a:solidFill>
                  <a:srgbClr val="F79646"/>
                </a:solidFill>
                <a:latin typeface="Times New Roman" panose="02020603050405020304" pitchFamily="18" charset="0"/>
              </a:rPr>
              <a:t>bày</a:t>
            </a:r>
            <a:r>
              <a:rPr lang="en-US" sz="2400" b="1" dirty="0">
                <a:solidFill>
                  <a:srgbClr val="F79646"/>
                </a:solidFill>
                <a:latin typeface="Times New Roman" panose="02020603050405020304" pitchFamily="18" charset="0"/>
              </a:rPr>
              <a:t> </a:t>
            </a:r>
            <a:r>
              <a:rPr lang="en-US" sz="2400" b="1" dirty="0" err="1">
                <a:solidFill>
                  <a:srgbClr val="F79646"/>
                </a:solidFill>
                <a:latin typeface="Times New Roman" panose="02020603050405020304" pitchFamily="18" charset="0"/>
              </a:rPr>
              <a:t>một</a:t>
            </a:r>
            <a:r>
              <a:rPr lang="en-US" sz="2400" b="1" dirty="0">
                <a:solidFill>
                  <a:srgbClr val="F79646"/>
                </a:solidFill>
                <a:latin typeface="Times New Roman" panose="02020603050405020304" pitchFamily="18" charset="0"/>
              </a:rPr>
              <a:t> </a:t>
            </a:r>
            <a:r>
              <a:rPr lang="en-US" sz="2400" b="1" dirty="0" err="1">
                <a:solidFill>
                  <a:srgbClr val="F79646"/>
                </a:solidFill>
                <a:latin typeface="Times New Roman" panose="02020603050405020304" pitchFamily="18" charset="0"/>
              </a:rPr>
              <a:t>số</a:t>
            </a:r>
            <a:r>
              <a:rPr lang="en-US" sz="2400" b="1" dirty="0">
                <a:solidFill>
                  <a:srgbClr val="F79646"/>
                </a:solidFill>
                <a:latin typeface="Times New Roman" panose="02020603050405020304" pitchFamily="18" charset="0"/>
              </a:rPr>
              <a:t> </a:t>
            </a:r>
            <a:r>
              <a:rPr lang="en-US" sz="2400" b="1" dirty="0" err="1">
                <a:solidFill>
                  <a:srgbClr val="F79646"/>
                </a:solidFill>
                <a:latin typeface="Times New Roman" panose="02020603050405020304" pitchFamily="18" charset="0"/>
              </a:rPr>
              <a:t>thay</a:t>
            </a:r>
            <a:r>
              <a:rPr lang="en-US" sz="2400" b="1" dirty="0">
                <a:solidFill>
                  <a:srgbClr val="F79646"/>
                </a:solidFill>
                <a:latin typeface="Times New Roman" panose="02020603050405020304" pitchFamily="18" charset="0"/>
              </a:rPr>
              <a:t> </a:t>
            </a:r>
            <a:r>
              <a:rPr lang="en-US" sz="2400" b="1" dirty="0" err="1">
                <a:solidFill>
                  <a:srgbClr val="F79646"/>
                </a:solidFill>
                <a:latin typeface="Times New Roman" panose="02020603050405020304" pitchFamily="18" charset="0"/>
              </a:rPr>
              <a:t>đổi</a:t>
            </a:r>
            <a:r>
              <a:rPr lang="en-US" sz="2400" b="1" dirty="0">
                <a:solidFill>
                  <a:srgbClr val="F79646"/>
                </a:solidFill>
                <a:latin typeface="Times New Roman" panose="02020603050405020304" pitchFamily="18" charset="0"/>
              </a:rPr>
              <a:t> </a:t>
            </a:r>
            <a:r>
              <a:rPr lang="en-US" sz="2400" b="1" dirty="0" err="1">
                <a:solidFill>
                  <a:srgbClr val="F79646"/>
                </a:solidFill>
                <a:latin typeface="Times New Roman" panose="02020603050405020304" pitchFamily="18" charset="0"/>
              </a:rPr>
              <a:t>về</a:t>
            </a:r>
            <a:r>
              <a:rPr lang="en-US" sz="2400" b="1" dirty="0">
                <a:solidFill>
                  <a:srgbClr val="F79646"/>
                </a:solidFill>
                <a:latin typeface="Times New Roman" panose="02020603050405020304" pitchFamily="18" charset="0"/>
              </a:rPr>
              <a:t> </a:t>
            </a:r>
            <a:r>
              <a:rPr lang="en-US" sz="2400" b="1" dirty="0" err="1">
                <a:solidFill>
                  <a:srgbClr val="F79646"/>
                </a:solidFill>
                <a:latin typeface="Times New Roman" panose="02020603050405020304" pitchFamily="18" charset="0"/>
              </a:rPr>
              <a:t>sinh</a:t>
            </a:r>
            <a:r>
              <a:rPr lang="en-US" sz="2400" b="1" dirty="0">
                <a:solidFill>
                  <a:srgbClr val="F79646"/>
                </a:solidFill>
                <a:latin typeface="Times New Roman" panose="02020603050405020304" pitchFamily="18" charset="0"/>
              </a:rPr>
              <a:t> </a:t>
            </a:r>
            <a:r>
              <a:rPr lang="en-US" sz="2400" b="1" dirty="0" err="1">
                <a:solidFill>
                  <a:srgbClr val="F79646"/>
                </a:solidFill>
                <a:latin typeface="Times New Roman" panose="02020603050405020304" pitchFamily="18" charset="0"/>
              </a:rPr>
              <a:t>học</a:t>
            </a:r>
            <a:r>
              <a:rPr lang="en-US" sz="2400" b="1" dirty="0">
                <a:solidFill>
                  <a:srgbClr val="F79646"/>
                </a:solidFill>
                <a:latin typeface="Times New Roman" panose="02020603050405020304" pitchFamily="18" charset="0"/>
              </a:rPr>
              <a:t> </a:t>
            </a:r>
            <a:r>
              <a:rPr lang="en-US" sz="2400" b="1" dirty="0" err="1">
                <a:solidFill>
                  <a:srgbClr val="F79646"/>
                </a:solidFill>
                <a:latin typeface="Times New Roman" panose="02020603050405020304" pitchFamily="18" charset="0"/>
              </a:rPr>
              <a:t>và</a:t>
            </a:r>
            <a:r>
              <a:rPr lang="en-US" sz="2400" b="1" dirty="0">
                <a:solidFill>
                  <a:srgbClr val="F79646"/>
                </a:solidFill>
                <a:latin typeface="Times New Roman" panose="02020603050405020304" pitchFamily="18" charset="0"/>
              </a:rPr>
              <a:t> </a:t>
            </a:r>
            <a:r>
              <a:rPr lang="en-US" sz="2400" b="1" dirty="0" err="1">
                <a:solidFill>
                  <a:srgbClr val="F79646"/>
                </a:solidFill>
                <a:latin typeface="Times New Roman" panose="02020603050405020304" pitchFamily="18" charset="0"/>
              </a:rPr>
              <a:t>mối</a:t>
            </a:r>
            <a:r>
              <a:rPr lang="en-US" sz="2400" b="1" dirty="0">
                <a:solidFill>
                  <a:srgbClr val="F79646"/>
                </a:solidFill>
                <a:latin typeface="Times New Roman" panose="02020603050405020304" pitchFamily="18" charset="0"/>
              </a:rPr>
              <a:t> </a:t>
            </a:r>
            <a:r>
              <a:rPr lang="en-US" sz="2400" b="1" dirty="0" err="1">
                <a:solidFill>
                  <a:srgbClr val="F79646"/>
                </a:solidFill>
                <a:latin typeface="Times New Roman" panose="02020603050405020304" pitchFamily="18" charset="0"/>
              </a:rPr>
              <a:t>quan</a:t>
            </a:r>
            <a:r>
              <a:rPr lang="en-US" sz="2400" b="1" dirty="0">
                <a:solidFill>
                  <a:srgbClr val="F79646"/>
                </a:solidFill>
                <a:latin typeface="Times New Roman" panose="02020603050405020304" pitchFamily="18" charset="0"/>
              </a:rPr>
              <a:t> </a:t>
            </a:r>
            <a:r>
              <a:rPr lang="en-US" sz="2400" b="1" dirty="0" err="1">
                <a:solidFill>
                  <a:srgbClr val="F79646"/>
                </a:solidFill>
                <a:latin typeface="Times New Roman" panose="02020603050405020304" pitchFamily="18" charset="0"/>
              </a:rPr>
              <a:t>hệ</a:t>
            </a:r>
            <a:r>
              <a:rPr lang="en-US" sz="2400" b="1" dirty="0">
                <a:solidFill>
                  <a:srgbClr val="F79646"/>
                </a:solidFill>
                <a:latin typeface="Times New Roman" panose="02020603050405020304" pitchFamily="18" charset="0"/>
              </a:rPr>
              <a:t> </a:t>
            </a:r>
            <a:r>
              <a:rPr lang="en-US" sz="2400" b="1" dirty="0" err="1">
                <a:solidFill>
                  <a:srgbClr val="F79646"/>
                </a:solidFill>
                <a:latin typeface="Times New Roman" panose="02020603050405020304" pitchFamily="18" charset="0"/>
              </a:rPr>
              <a:t>xã</a:t>
            </a:r>
            <a:r>
              <a:rPr lang="en-US" sz="2400" b="1" dirty="0">
                <a:solidFill>
                  <a:srgbClr val="F79646"/>
                </a:solidFill>
                <a:latin typeface="Times New Roman" panose="02020603050405020304" pitchFamily="18" charset="0"/>
              </a:rPr>
              <a:t> </a:t>
            </a:r>
            <a:r>
              <a:rPr lang="en-US" sz="2400" b="1" dirty="0" err="1">
                <a:solidFill>
                  <a:srgbClr val="F79646"/>
                </a:solidFill>
                <a:latin typeface="Times New Roman" panose="02020603050405020304" pitchFamily="18" charset="0"/>
              </a:rPr>
              <a:t>hội</a:t>
            </a:r>
            <a:r>
              <a:rPr lang="en-US" sz="2400" b="1" dirty="0">
                <a:solidFill>
                  <a:srgbClr val="F79646"/>
                </a:solidFill>
                <a:latin typeface="Times New Roman" panose="02020603050405020304" pitchFamily="18" charset="0"/>
              </a:rPr>
              <a:t> ở </a:t>
            </a:r>
            <a:r>
              <a:rPr lang="en-US" sz="2400" b="1" dirty="0" err="1">
                <a:solidFill>
                  <a:srgbClr val="F79646"/>
                </a:solidFill>
                <a:latin typeface="Times New Roman" panose="02020603050405020304" pitchFamily="18" charset="0"/>
              </a:rPr>
              <a:t>tuổi</a:t>
            </a:r>
            <a:r>
              <a:rPr lang="en-US" sz="2400" b="1" dirty="0">
                <a:solidFill>
                  <a:srgbClr val="F79646"/>
                </a:solidFill>
                <a:latin typeface="Times New Roman" panose="02020603050405020304" pitchFamily="18" charset="0"/>
              </a:rPr>
              <a:t> </a:t>
            </a:r>
            <a:r>
              <a:rPr lang="en-US" sz="2400" b="1" dirty="0" err="1">
                <a:solidFill>
                  <a:srgbClr val="F79646"/>
                </a:solidFill>
                <a:latin typeface="Times New Roman" panose="02020603050405020304" pitchFamily="18" charset="0"/>
              </a:rPr>
              <a:t>dậy</a:t>
            </a:r>
            <a:r>
              <a:rPr lang="en-US" sz="2400" b="1" dirty="0">
                <a:solidFill>
                  <a:srgbClr val="F79646"/>
                </a:solidFill>
                <a:latin typeface="Times New Roman" panose="02020603050405020304" pitchFamily="18" charset="0"/>
              </a:rPr>
              <a:t> </a:t>
            </a:r>
            <a:r>
              <a:rPr lang="en-US" sz="2400" b="1" dirty="0" err="1">
                <a:solidFill>
                  <a:srgbClr val="F79646"/>
                </a:solidFill>
                <a:latin typeface="Times New Roman" panose="02020603050405020304" pitchFamily="18" charset="0"/>
              </a:rPr>
              <a:t>thì</a:t>
            </a:r>
            <a:r>
              <a:rPr lang="en-US" sz="2400" b="1" dirty="0">
                <a:solidFill>
                  <a:srgbClr val="F79646"/>
                </a:solidFill>
                <a:latin typeface="Times New Roman" panose="02020603050405020304" pitchFamily="18" charset="0"/>
              </a:rPr>
              <a:t>.</a:t>
            </a:r>
            <a:endParaRPr lang="en-US" sz="2400" b="1" dirty="0">
              <a:solidFill>
                <a:srgbClr val="F79646"/>
              </a:solidFill>
              <a:latin typeface="Times New Roman" panose="02020603050405020304" pitchFamily="18" charset="0"/>
              <a:cs typeface="Times New Roman" pitchFamily="18" charset="0"/>
            </a:endParaRPr>
          </a:p>
        </p:txBody>
      </p:sp>
      <p:sp>
        <p:nvSpPr>
          <p:cNvPr id="40" name="Freeform 39"/>
          <p:cNvSpPr/>
          <p:nvPr/>
        </p:nvSpPr>
        <p:spPr>
          <a:xfrm>
            <a:off x="1707615" y="4912955"/>
            <a:ext cx="841019" cy="622167"/>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ndParaRPr>
          </a:p>
        </p:txBody>
      </p:sp>
      <p:sp>
        <p:nvSpPr>
          <p:cNvPr id="41" name="Rectangle 40"/>
          <p:cNvSpPr/>
          <p:nvPr/>
        </p:nvSpPr>
        <p:spPr>
          <a:xfrm>
            <a:off x="2583467" y="4897567"/>
            <a:ext cx="7618983" cy="830997"/>
          </a:xfrm>
          <a:prstGeom prst="rect">
            <a:avLst/>
          </a:prstGeom>
        </p:spPr>
        <p:txBody>
          <a:bodyPr wrap="square">
            <a:spAutoFit/>
          </a:bodyPr>
          <a:lstStyle/>
          <a:p>
            <a:pPr eaLnBrk="0" fontAlgn="base" hangingPunct="0">
              <a:spcBef>
                <a:spcPct val="0"/>
              </a:spcBef>
              <a:spcAft>
                <a:spcPct val="0"/>
              </a:spcAft>
            </a:pPr>
            <a:r>
              <a:rPr lang="vi-VN" sz="2400" b="1" dirty="0">
                <a:solidFill>
                  <a:srgbClr val="FF0000"/>
                </a:solidFill>
                <a:latin typeface="Times New Roman" panose="02020603050405020304" pitchFamily="18" charset="0"/>
              </a:rPr>
              <a:t>Nêu đặc điểm và tầm quan trọng của tuổi dậy thì đối với cuộc đời của mỗi con người.</a:t>
            </a:r>
            <a:endParaRPr lang="en-US" sz="2400" b="1"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2233583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97467" y="423082"/>
            <a:ext cx="10816778" cy="5864790"/>
          </a:xfrm>
          <a:prstGeom prst="roundRect">
            <a:avLst/>
          </a:prstGeom>
          <a:pattFill prst="pct60">
            <a:fgClr>
              <a:schemeClr val="accent1"/>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solidFill>
                <a:prstClr val="white"/>
              </a:solidFill>
            </a:endParaRPr>
          </a:p>
        </p:txBody>
      </p:sp>
      <p:pic>
        <p:nvPicPr>
          <p:cNvPr id="10" name="PA_图片 8" descr="图片包含 矢量图形&#10;&#10;已生成高可信度的说明">
            <a:extLst>
              <a:ext uri="{FF2B5EF4-FFF2-40B4-BE49-F238E27FC236}">
                <a16:creationId xmlns:a16="http://schemas.microsoft.com/office/drawing/2014/main" xmlns="" id="{4DA5AF76-6DDF-4146-8347-8D8DFFC7778A}"/>
              </a:ext>
            </a:extLst>
          </p:cNvPr>
          <p:cNvPicPr>
            <a:picLocks noChangeAspect="1"/>
          </p:cNvPicPr>
          <p:nvPr>
            <p:custDataLst>
              <p:tags r:id="rId1"/>
            </p:custDataLst>
          </p:nvPr>
        </p:nvPicPr>
        <p:blipFill>
          <a:blip r:embed="rId3" cstate="screen">
            <a:extLst>
              <a:ext uri="{28A0092B-C50C-407E-A947-70E740481C1C}">
                <a14:useLocalDpi xmlns:a14="http://schemas.microsoft.com/office/drawing/2010/main"/>
              </a:ext>
            </a:extLst>
          </a:blip>
          <a:stretch>
            <a:fillRect/>
          </a:stretch>
        </p:blipFill>
        <p:spPr>
          <a:xfrm>
            <a:off x="0" y="4048698"/>
            <a:ext cx="2559562" cy="3696200"/>
          </a:xfrm>
          <a:prstGeom prst="rect">
            <a:avLst/>
          </a:prstGeom>
        </p:spPr>
      </p:pic>
      <p:sp>
        <p:nvSpPr>
          <p:cNvPr id="18449" name="AutoShape 17"/>
          <p:cNvSpPr>
            <a:spLocks noChangeArrowheads="1"/>
          </p:cNvSpPr>
          <p:nvPr/>
        </p:nvSpPr>
        <p:spPr bwMode="auto">
          <a:xfrm>
            <a:off x="3195710" y="1541585"/>
            <a:ext cx="6096000" cy="1295400"/>
          </a:xfrm>
          <a:prstGeom prst="roundRect">
            <a:avLst>
              <a:gd name="adj" fmla="val 16667"/>
            </a:avLst>
          </a:prstGeom>
          <a:solidFill>
            <a:srgbClr val="92D050"/>
          </a:solidFill>
          <a:ln w="9525">
            <a:no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2400" b="1">
                <a:solidFill>
                  <a:srgbClr val="FFFFFF"/>
                </a:solidFill>
                <a:latin typeface="Cambria" panose="02040503050406030204" pitchFamily="18" charset="0"/>
              </a:rPr>
              <a:t>Phụ nữ có thai nên tránh sử dụng </a:t>
            </a:r>
          </a:p>
          <a:p>
            <a:pPr algn="ctr" eaLnBrk="1" fontAlgn="base" hangingPunct="1">
              <a:spcBef>
                <a:spcPct val="0"/>
              </a:spcBef>
              <a:spcAft>
                <a:spcPct val="0"/>
              </a:spcAft>
            </a:pPr>
            <a:r>
              <a:rPr lang="en-US" altLang="en-US" sz="2400" b="1">
                <a:solidFill>
                  <a:srgbClr val="FFFFFF"/>
                </a:solidFill>
                <a:latin typeface="Cambria" panose="02040503050406030204" pitchFamily="18" charset="0"/>
              </a:rPr>
              <a:t>chất nào dưới đây?</a:t>
            </a:r>
            <a:r>
              <a:rPr lang="en-US" altLang="en-US" sz="2800" b="1">
                <a:solidFill>
                  <a:srgbClr val="FFFFFF"/>
                </a:solidFill>
                <a:latin typeface="Cambria" panose="02040503050406030204" pitchFamily="18" charset="0"/>
              </a:rPr>
              <a:t> </a:t>
            </a:r>
          </a:p>
        </p:txBody>
      </p:sp>
      <p:sp>
        <p:nvSpPr>
          <p:cNvPr id="18450" name="Oval 18"/>
          <p:cNvSpPr>
            <a:spLocks noChangeArrowheads="1"/>
          </p:cNvSpPr>
          <p:nvPr/>
        </p:nvSpPr>
        <p:spPr bwMode="auto">
          <a:xfrm>
            <a:off x="1976510" y="1541585"/>
            <a:ext cx="1524000" cy="1244600"/>
          </a:xfrm>
          <a:prstGeom prst="ellipse">
            <a:avLst/>
          </a:prstGeom>
          <a:solidFill>
            <a:schemeClr val="accent3"/>
          </a:solidFill>
          <a:ln w="12700">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2800" b="1">
                <a:solidFill>
                  <a:srgbClr val="FF3300"/>
                </a:solidFill>
                <a:latin typeface="Cambria" panose="02040503050406030204" pitchFamily="18" charset="0"/>
              </a:rPr>
              <a:t>Câu 1</a:t>
            </a:r>
          </a:p>
        </p:txBody>
      </p:sp>
      <p:sp>
        <p:nvSpPr>
          <p:cNvPr id="18451" name="AutoShape 19" descr="5%"/>
          <p:cNvSpPr>
            <a:spLocks noChangeArrowheads="1"/>
          </p:cNvSpPr>
          <p:nvPr/>
        </p:nvSpPr>
        <p:spPr bwMode="auto">
          <a:xfrm>
            <a:off x="3119510" y="3141785"/>
            <a:ext cx="5976938" cy="503238"/>
          </a:xfrm>
          <a:prstGeom prst="roundRect">
            <a:avLst>
              <a:gd name="adj" fmla="val 16667"/>
            </a:avLst>
          </a:prstGeom>
          <a:solidFill>
            <a:schemeClr val="hlink"/>
          </a:solidFill>
          <a:ln w="19050">
            <a:solidFill>
              <a:srgbClr val="CCFFFF"/>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800" b="1">
                <a:solidFill>
                  <a:srgbClr val="FFFFFF"/>
                </a:solidFill>
                <a:latin typeface="Cambria" panose="02040503050406030204" pitchFamily="18" charset="0"/>
              </a:rPr>
              <a:t>         </a:t>
            </a:r>
            <a:r>
              <a:rPr lang="en-US" altLang="en-US" sz="2400" b="1">
                <a:solidFill>
                  <a:srgbClr val="FFFFFF"/>
                </a:solidFill>
                <a:latin typeface="Cambria" panose="02040503050406030204" pitchFamily="18" charset="0"/>
              </a:rPr>
              <a:t>A. Chất đạm.</a:t>
            </a:r>
          </a:p>
        </p:txBody>
      </p:sp>
      <p:sp>
        <p:nvSpPr>
          <p:cNvPr id="18452" name="AutoShape 20" descr="5%"/>
          <p:cNvSpPr>
            <a:spLocks noChangeArrowheads="1"/>
          </p:cNvSpPr>
          <p:nvPr/>
        </p:nvSpPr>
        <p:spPr bwMode="auto">
          <a:xfrm>
            <a:off x="3119510" y="3827586"/>
            <a:ext cx="5976938" cy="504825"/>
          </a:xfrm>
          <a:prstGeom prst="roundRect">
            <a:avLst>
              <a:gd name="adj" fmla="val 16667"/>
            </a:avLst>
          </a:prstGeom>
          <a:solidFill>
            <a:schemeClr val="hlink"/>
          </a:solidFill>
          <a:ln w="19050">
            <a:solidFill>
              <a:srgbClr val="CCFFFF"/>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800" b="1">
                <a:solidFill>
                  <a:srgbClr val="009999"/>
                </a:solidFill>
                <a:latin typeface="Cambria" panose="02040503050406030204" pitchFamily="18" charset="0"/>
              </a:rPr>
              <a:t>         </a:t>
            </a:r>
            <a:r>
              <a:rPr lang="en-US" altLang="en-US" sz="2400" b="1">
                <a:solidFill>
                  <a:srgbClr val="FFFFFF"/>
                </a:solidFill>
                <a:latin typeface="Cambria" panose="02040503050406030204" pitchFamily="18" charset="0"/>
              </a:rPr>
              <a:t>B. Chất béo.</a:t>
            </a:r>
          </a:p>
        </p:txBody>
      </p:sp>
      <p:sp>
        <p:nvSpPr>
          <p:cNvPr id="18453" name="AutoShape 21" descr="5%"/>
          <p:cNvSpPr>
            <a:spLocks noChangeArrowheads="1"/>
          </p:cNvSpPr>
          <p:nvPr/>
        </p:nvSpPr>
        <p:spPr bwMode="auto">
          <a:xfrm>
            <a:off x="3119510" y="4513385"/>
            <a:ext cx="5976938" cy="533400"/>
          </a:xfrm>
          <a:prstGeom prst="roundRect">
            <a:avLst>
              <a:gd name="adj" fmla="val 16667"/>
            </a:avLst>
          </a:prstGeom>
          <a:solidFill>
            <a:schemeClr val="hlink"/>
          </a:solidFill>
          <a:ln w="19050">
            <a:solidFill>
              <a:srgbClr val="CCFFFF"/>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400" b="1" dirty="0">
                <a:solidFill>
                  <a:srgbClr val="FFFFFF"/>
                </a:solidFill>
                <a:latin typeface="Cambria" panose="02040503050406030204" pitchFamily="18" charset="0"/>
              </a:rPr>
              <a:t>         </a:t>
            </a:r>
            <a:r>
              <a:rPr lang="en-US" altLang="en-US" sz="2400" b="1" dirty="0" smtClean="0">
                <a:solidFill>
                  <a:srgbClr val="FFFFFF"/>
                </a:solidFill>
                <a:latin typeface="Cambria" panose="02040503050406030204" pitchFamily="18" charset="0"/>
              </a:rPr>
              <a:t> C</a:t>
            </a:r>
            <a:r>
              <a:rPr lang="en-US" altLang="en-US" sz="2400" b="1" dirty="0">
                <a:solidFill>
                  <a:srgbClr val="FFFFFF"/>
                </a:solidFill>
                <a:latin typeface="Cambria" panose="02040503050406030204" pitchFamily="18" charset="0"/>
              </a:rPr>
              <a:t>. Vitamin </a:t>
            </a:r>
            <a:r>
              <a:rPr lang="en-US" altLang="en-US" sz="2400" b="1" dirty="0" err="1">
                <a:solidFill>
                  <a:srgbClr val="FFFFFF"/>
                </a:solidFill>
                <a:latin typeface="Cambria" panose="02040503050406030204" pitchFamily="18" charset="0"/>
              </a:rPr>
              <a:t>và</a:t>
            </a:r>
            <a:r>
              <a:rPr lang="en-US" altLang="en-US" sz="2400" b="1" dirty="0">
                <a:solidFill>
                  <a:srgbClr val="FFFFFF"/>
                </a:solidFill>
                <a:latin typeface="Cambria" panose="02040503050406030204" pitchFamily="18" charset="0"/>
              </a:rPr>
              <a:t> </a:t>
            </a:r>
            <a:r>
              <a:rPr lang="en-US" altLang="en-US" sz="2400" b="1" dirty="0" err="1">
                <a:solidFill>
                  <a:srgbClr val="FFFFFF"/>
                </a:solidFill>
                <a:latin typeface="Cambria" panose="02040503050406030204" pitchFamily="18" charset="0"/>
              </a:rPr>
              <a:t>muối</a:t>
            </a:r>
            <a:r>
              <a:rPr lang="en-US" altLang="en-US" sz="2400" b="1" dirty="0">
                <a:solidFill>
                  <a:srgbClr val="FFFFFF"/>
                </a:solidFill>
                <a:latin typeface="Cambria" panose="02040503050406030204" pitchFamily="18" charset="0"/>
              </a:rPr>
              <a:t> </a:t>
            </a:r>
            <a:r>
              <a:rPr lang="en-US" altLang="en-US" sz="2400" b="1" dirty="0" err="1">
                <a:solidFill>
                  <a:srgbClr val="FFFFFF"/>
                </a:solidFill>
                <a:latin typeface="Cambria" panose="02040503050406030204" pitchFamily="18" charset="0"/>
              </a:rPr>
              <a:t>khoáng</a:t>
            </a:r>
            <a:r>
              <a:rPr lang="en-US" altLang="en-US" sz="2400" b="1" dirty="0">
                <a:solidFill>
                  <a:srgbClr val="FFFFFF"/>
                </a:solidFill>
                <a:latin typeface="Cambria" panose="02040503050406030204" pitchFamily="18" charset="0"/>
              </a:rPr>
              <a:t>.</a:t>
            </a:r>
          </a:p>
        </p:txBody>
      </p:sp>
      <p:sp>
        <p:nvSpPr>
          <p:cNvPr id="18454" name="AutoShape 22" descr="5%"/>
          <p:cNvSpPr>
            <a:spLocks noChangeArrowheads="1"/>
          </p:cNvSpPr>
          <p:nvPr/>
        </p:nvSpPr>
        <p:spPr bwMode="auto">
          <a:xfrm>
            <a:off x="3119510" y="5199185"/>
            <a:ext cx="5976938" cy="838200"/>
          </a:xfrm>
          <a:prstGeom prst="roundRect">
            <a:avLst>
              <a:gd name="adj" fmla="val 16667"/>
            </a:avLst>
          </a:prstGeom>
          <a:solidFill>
            <a:schemeClr val="hlink"/>
          </a:solidFill>
          <a:ln w="19050">
            <a:solidFill>
              <a:srgbClr val="CCFFFF"/>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400" b="1" dirty="0">
                <a:solidFill>
                  <a:srgbClr val="FFFFFF"/>
                </a:solidFill>
                <a:latin typeface="Cambria" panose="02040503050406030204" pitchFamily="18" charset="0"/>
              </a:rPr>
              <a:t> </a:t>
            </a:r>
            <a:r>
              <a:rPr lang="en-US" altLang="en-US" sz="2400" b="1" dirty="0" smtClean="0">
                <a:solidFill>
                  <a:srgbClr val="FFFFFF"/>
                </a:solidFill>
                <a:latin typeface="Cambria" panose="02040503050406030204" pitchFamily="18" charset="0"/>
              </a:rPr>
              <a:t>         D</a:t>
            </a:r>
            <a:r>
              <a:rPr lang="en-US" altLang="en-US" sz="2400" b="1" dirty="0">
                <a:solidFill>
                  <a:srgbClr val="FFFFFF"/>
                </a:solidFill>
                <a:latin typeface="Cambria" panose="02040503050406030204" pitchFamily="18" charset="0"/>
              </a:rPr>
              <a:t>. </a:t>
            </a:r>
            <a:r>
              <a:rPr lang="en-US" altLang="en-US" sz="2400" b="1" dirty="0" err="1">
                <a:solidFill>
                  <a:srgbClr val="FFFFFF"/>
                </a:solidFill>
                <a:latin typeface="Cambria" panose="02040503050406030204" pitchFamily="18" charset="0"/>
              </a:rPr>
              <a:t>Chất</a:t>
            </a:r>
            <a:r>
              <a:rPr lang="en-US" altLang="en-US" sz="2400" b="1" dirty="0">
                <a:solidFill>
                  <a:srgbClr val="FFFFFF"/>
                </a:solidFill>
                <a:latin typeface="Cambria" panose="02040503050406030204" pitchFamily="18" charset="0"/>
              </a:rPr>
              <a:t> </a:t>
            </a:r>
            <a:r>
              <a:rPr lang="en-US" altLang="en-US" sz="2400" b="1" dirty="0" err="1">
                <a:solidFill>
                  <a:srgbClr val="FFFFFF"/>
                </a:solidFill>
                <a:latin typeface="Cambria" panose="02040503050406030204" pitchFamily="18" charset="0"/>
              </a:rPr>
              <a:t>kích</a:t>
            </a:r>
            <a:r>
              <a:rPr lang="en-US" altLang="en-US" sz="2400" b="1" dirty="0">
                <a:solidFill>
                  <a:srgbClr val="FFFFFF"/>
                </a:solidFill>
                <a:latin typeface="Cambria" panose="02040503050406030204" pitchFamily="18" charset="0"/>
              </a:rPr>
              <a:t> </a:t>
            </a:r>
            <a:r>
              <a:rPr lang="en-US" altLang="en-US" sz="2400" b="1" dirty="0" err="1">
                <a:solidFill>
                  <a:srgbClr val="FFFFFF"/>
                </a:solidFill>
                <a:latin typeface="Cambria" panose="02040503050406030204" pitchFamily="18" charset="0"/>
              </a:rPr>
              <a:t>thích</a:t>
            </a:r>
            <a:r>
              <a:rPr lang="en-US" altLang="en-US" sz="2400" b="1" dirty="0">
                <a:solidFill>
                  <a:srgbClr val="FFFFFF"/>
                </a:solidFill>
                <a:latin typeface="Cambria" panose="02040503050406030204" pitchFamily="18" charset="0"/>
              </a:rPr>
              <a:t> </a:t>
            </a:r>
            <a:r>
              <a:rPr lang="en-US" altLang="en-US" sz="2400" b="1" dirty="0" err="1">
                <a:solidFill>
                  <a:srgbClr val="FFFFFF"/>
                </a:solidFill>
                <a:latin typeface="Cambria" panose="02040503050406030204" pitchFamily="18" charset="0"/>
              </a:rPr>
              <a:t>như</a:t>
            </a:r>
            <a:r>
              <a:rPr lang="en-US" altLang="en-US" sz="2400" b="1" dirty="0">
                <a:solidFill>
                  <a:srgbClr val="FFFFFF"/>
                </a:solidFill>
                <a:latin typeface="Cambria" panose="02040503050406030204" pitchFamily="18" charset="0"/>
              </a:rPr>
              <a:t> </a:t>
            </a:r>
            <a:r>
              <a:rPr lang="en-US" altLang="en-US" sz="2400" b="1" dirty="0" err="1">
                <a:solidFill>
                  <a:srgbClr val="FFFFFF"/>
                </a:solidFill>
                <a:latin typeface="Cambria" panose="02040503050406030204" pitchFamily="18" charset="0"/>
              </a:rPr>
              <a:t>rượu</a:t>
            </a:r>
            <a:r>
              <a:rPr lang="en-US" altLang="en-US" sz="2400" b="1" dirty="0">
                <a:solidFill>
                  <a:srgbClr val="FFFFFF"/>
                </a:solidFill>
                <a:latin typeface="Cambria" panose="02040503050406030204" pitchFamily="18" charset="0"/>
              </a:rPr>
              <a:t>,</a:t>
            </a:r>
          </a:p>
          <a:p>
            <a:pPr eaLnBrk="1" fontAlgn="base" hangingPunct="1">
              <a:spcBef>
                <a:spcPct val="0"/>
              </a:spcBef>
              <a:spcAft>
                <a:spcPct val="0"/>
              </a:spcAft>
            </a:pPr>
            <a:r>
              <a:rPr lang="en-US" altLang="en-US" sz="2400" b="1" dirty="0" smtClean="0">
                <a:solidFill>
                  <a:srgbClr val="FFFFFF"/>
                </a:solidFill>
                <a:latin typeface="Cambria" panose="02040503050406030204" pitchFamily="18" charset="0"/>
              </a:rPr>
              <a:t>               </a:t>
            </a:r>
            <a:r>
              <a:rPr lang="en-US" altLang="en-US" sz="2400" b="1" dirty="0" err="1" smtClean="0">
                <a:solidFill>
                  <a:srgbClr val="FFFFFF"/>
                </a:solidFill>
                <a:latin typeface="Cambria" panose="02040503050406030204" pitchFamily="18" charset="0"/>
              </a:rPr>
              <a:t>thuốc</a:t>
            </a:r>
            <a:r>
              <a:rPr lang="en-US" altLang="en-US" sz="2400" b="1" dirty="0" smtClean="0">
                <a:solidFill>
                  <a:srgbClr val="FFFFFF"/>
                </a:solidFill>
                <a:latin typeface="Cambria" panose="02040503050406030204" pitchFamily="18" charset="0"/>
              </a:rPr>
              <a:t> </a:t>
            </a:r>
            <a:r>
              <a:rPr lang="en-US" altLang="en-US" sz="2400" b="1" dirty="0" err="1">
                <a:solidFill>
                  <a:srgbClr val="FFFFFF"/>
                </a:solidFill>
                <a:latin typeface="Cambria" panose="02040503050406030204" pitchFamily="18" charset="0"/>
              </a:rPr>
              <a:t>lá</a:t>
            </a:r>
            <a:r>
              <a:rPr lang="en-US" altLang="en-US" sz="2400" b="1" dirty="0">
                <a:solidFill>
                  <a:srgbClr val="FFFFFF"/>
                </a:solidFill>
                <a:latin typeface="Cambria" panose="02040503050406030204" pitchFamily="18" charset="0"/>
              </a:rPr>
              <a:t>, ma </a:t>
            </a:r>
            <a:r>
              <a:rPr lang="en-US" altLang="en-US" sz="2400" b="1" dirty="0" err="1">
                <a:solidFill>
                  <a:srgbClr val="FFFFFF"/>
                </a:solidFill>
                <a:latin typeface="Cambria" panose="02040503050406030204" pitchFamily="18" charset="0"/>
              </a:rPr>
              <a:t>túy</a:t>
            </a:r>
            <a:r>
              <a:rPr lang="en-US" altLang="en-US" sz="2400" b="1" dirty="0">
                <a:solidFill>
                  <a:srgbClr val="FFFFFF"/>
                </a:solidFill>
                <a:latin typeface="Cambria" panose="02040503050406030204" pitchFamily="18" charset="0"/>
              </a:rPr>
              <a:t>.</a:t>
            </a:r>
          </a:p>
        </p:txBody>
      </p:sp>
      <p:sp>
        <p:nvSpPr>
          <p:cNvPr id="18469" name="WordArt 37" descr="Narrow vertical"/>
          <p:cNvSpPr>
            <a:spLocks noChangeArrowheads="1" noChangeShapeType="1" noTextEdit="1"/>
          </p:cNvSpPr>
          <p:nvPr/>
        </p:nvSpPr>
        <p:spPr bwMode="auto">
          <a:xfrm>
            <a:off x="4381572" y="971672"/>
            <a:ext cx="3724275" cy="417513"/>
          </a:xfrm>
          <a:prstGeom prst="rect">
            <a:avLst/>
          </a:prstGeom>
        </p:spPr>
        <p:txBody>
          <a:bodyPr wrap="none" fromWordArt="1">
            <a:prstTxWarp prst="textArchUp">
              <a:avLst/>
            </a:prstTxWarp>
          </a:bodyPr>
          <a:lstStyle/>
          <a:p>
            <a:pPr algn="ctr" fontAlgn="base">
              <a:spcBef>
                <a:spcPct val="0"/>
              </a:spcBef>
              <a:spcAft>
                <a:spcPct val="0"/>
              </a:spcAft>
            </a:pPr>
            <a:r>
              <a:rPr lang="vi-VN" sz="3600" kern="10" dirty="0">
                <a:ln w="0"/>
                <a:effectLst>
                  <a:outerShdw blurRad="38100" dist="19050" dir="2700000" algn="tl" rotWithShape="0">
                    <a:schemeClr val="dk1">
                      <a:alpha val="40000"/>
                    </a:schemeClr>
                  </a:outerShdw>
                </a:effectLst>
                <a:latin typeface="Cambria" panose="02040503050406030204" pitchFamily="18" charset="0"/>
              </a:rPr>
              <a:t>Ai nhanh hơn?</a:t>
            </a:r>
            <a:endParaRPr lang="en-US" sz="3600" kern="10" dirty="0">
              <a:ln w="0"/>
              <a:effectLst>
                <a:outerShdw blurRad="38100" dist="19050" dir="2700000" algn="tl" rotWithShape="0">
                  <a:schemeClr val="dk1">
                    <a:alpha val="40000"/>
                  </a:schemeClr>
                </a:outerShdw>
              </a:effectLst>
              <a:latin typeface="Cambria" panose="02040503050406030204" pitchFamily="18" charset="0"/>
            </a:endParaRPr>
          </a:p>
        </p:txBody>
      </p:sp>
      <p:sp>
        <p:nvSpPr>
          <p:cNvPr id="2" name="Oval 1"/>
          <p:cNvSpPr/>
          <p:nvPr/>
        </p:nvSpPr>
        <p:spPr>
          <a:xfrm>
            <a:off x="327229" y="279072"/>
            <a:ext cx="2232333" cy="1514773"/>
          </a:xfrm>
          <a:prstGeom prst="ellipse">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en-US" sz="3200" dirty="0" smtClean="0">
                <a:ln w="0"/>
                <a:solidFill>
                  <a:schemeClr val="tx1"/>
                </a:solidFill>
                <a:effectLst>
                  <a:outerShdw blurRad="38100" dist="19050" dir="2700000" algn="tl" rotWithShape="0">
                    <a:schemeClr val="dk1">
                      <a:alpha val="40000"/>
                    </a:schemeClr>
                  </a:outerShdw>
                </a:effectLst>
              </a:rPr>
              <a:t>KHỞI ĐỘNG</a:t>
            </a:r>
            <a:endParaRPr lang="en-US" sz="32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67625631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450"/>
                                        </p:tgtEl>
                                        <p:attrNameLst>
                                          <p:attrName>style.visibility</p:attrName>
                                        </p:attrNameLst>
                                      </p:cBhvr>
                                      <p:to>
                                        <p:strVal val="visible"/>
                                      </p:to>
                                    </p:set>
                                    <p:animEffect transition="in" filter="box(in)">
                                      <p:cBhvr>
                                        <p:cTn id="7" dur="500"/>
                                        <p:tgtEl>
                                          <p:spTgt spid="18450"/>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18449"/>
                                        </p:tgtEl>
                                        <p:attrNameLst>
                                          <p:attrName>style.visibility</p:attrName>
                                        </p:attrNameLst>
                                      </p:cBhvr>
                                      <p:to>
                                        <p:strVal val="visible"/>
                                      </p:to>
                                    </p:set>
                                    <p:animEffect transition="in" filter="slide(fromLeft)">
                                      <p:cBhvr>
                                        <p:cTn id="10" dur="500"/>
                                        <p:tgtEl>
                                          <p:spTgt spid="18449"/>
                                        </p:tgtEl>
                                      </p:cBhvr>
                                    </p:animEffect>
                                  </p:childTnLst>
                                </p:cTn>
                              </p:par>
                              <p:par>
                                <p:cTn id="11" presetID="2" presetClass="entr" presetSubtype="2" fill="hold" grpId="0" nodeType="withEffect">
                                  <p:stCondLst>
                                    <p:cond delay="0"/>
                                  </p:stCondLst>
                                  <p:childTnLst>
                                    <p:set>
                                      <p:cBhvr>
                                        <p:cTn id="12" dur="1" fill="hold">
                                          <p:stCondLst>
                                            <p:cond delay="0"/>
                                          </p:stCondLst>
                                        </p:cTn>
                                        <p:tgtEl>
                                          <p:spTgt spid="18451"/>
                                        </p:tgtEl>
                                        <p:attrNameLst>
                                          <p:attrName>style.visibility</p:attrName>
                                        </p:attrNameLst>
                                      </p:cBhvr>
                                      <p:to>
                                        <p:strVal val="visible"/>
                                      </p:to>
                                    </p:set>
                                    <p:anim calcmode="lin" valueType="num">
                                      <p:cBhvr additive="base">
                                        <p:cTn id="13" dur="500" fill="hold"/>
                                        <p:tgtEl>
                                          <p:spTgt spid="18451"/>
                                        </p:tgtEl>
                                        <p:attrNameLst>
                                          <p:attrName>ppt_x</p:attrName>
                                        </p:attrNameLst>
                                      </p:cBhvr>
                                      <p:tavLst>
                                        <p:tav tm="0">
                                          <p:val>
                                            <p:strVal val="1+#ppt_w/2"/>
                                          </p:val>
                                        </p:tav>
                                        <p:tav tm="100000">
                                          <p:val>
                                            <p:strVal val="#ppt_x"/>
                                          </p:val>
                                        </p:tav>
                                      </p:tavLst>
                                    </p:anim>
                                    <p:anim calcmode="lin" valueType="num">
                                      <p:cBhvr additive="base">
                                        <p:cTn id="14" dur="500" fill="hold"/>
                                        <p:tgtEl>
                                          <p:spTgt spid="18451"/>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18452"/>
                                        </p:tgtEl>
                                        <p:attrNameLst>
                                          <p:attrName>style.visibility</p:attrName>
                                        </p:attrNameLst>
                                      </p:cBhvr>
                                      <p:to>
                                        <p:strVal val="visible"/>
                                      </p:to>
                                    </p:set>
                                    <p:anim calcmode="lin" valueType="num">
                                      <p:cBhvr additive="base">
                                        <p:cTn id="17" dur="500" fill="hold"/>
                                        <p:tgtEl>
                                          <p:spTgt spid="18452"/>
                                        </p:tgtEl>
                                        <p:attrNameLst>
                                          <p:attrName>ppt_x</p:attrName>
                                        </p:attrNameLst>
                                      </p:cBhvr>
                                      <p:tavLst>
                                        <p:tav tm="0">
                                          <p:val>
                                            <p:strVal val="1+#ppt_w/2"/>
                                          </p:val>
                                        </p:tav>
                                        <p:tav tm="100000">
                                          <p:val>
                                            <p:strVal val="#ppt_x"/>
                                          </p:val>
                                        </p:tav>
                                      </p:tavLst>
                                    </p:anim>
                                    <p:anim calcmode="lin" valueType="num">
                                      <p:cBhvr additive="base">
                                        <p:cTn id="18" dur="500" fill="hold"/>
                                        <p:tgtEl>
                                          <p:spTgt spid="1845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8453"/>
                                        </p:tgtEl>
                                        <p:attrNameLst>
                                          <p:attrName>style.visibility</p:attrName>
                                        </p:attrNameLst>
                                      </p:cBhvr>
                                      <p:to>
                                        <p:strVal val="visible"/>
                                      </p:to>
                                    </p:set>
                                    <p:anim calcmode="lin" valueType="num">
                                      <p:cBhvr additive="base">
                                        <p:cTn id="21" dur="500" fill="hold"/>
                                        <p:tgtEl>
                                          <p:spTgt spid="18453"/>
                                        </p:tgtEl>
                                        <p:attrNameLst>
                                          <p:attrName>ppt_x</p:attrName>
                                        </p:attrNameLst>
                                      </p:cBhvr>
                                      <p:tavLst>
                                        <p:tav tm="0">
                                          <p:val>
                                            <p:strVal val="1+#ppt_w/2"/>
                                          </p:val>
                                        </p:tav>
                                        <p:tav tm="100000">
                                          <p:val>
                                            <p:strVal val="#ppt_x"/>
                                          </p:val>
                                        </p:tav>
                                      </p:tavLst>
                                    </p:anim>
                                    <p:anim calcmode="lin" valueType="num">
                                      <p:cBhvr additive="base">
                                        <p:cTn id="22" dur="500" fill="hold"/>
                                        <p:tgtEl>
                                          <p:spTgt spid="18453"/>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8454"/>
                                        </p:tgtEl>
                                        <p:attrNameLst>
                                          <p:attrName>style.visibility</p:attrName>
                                        </p:attrNameLst>
                                      </p:cBhvr>
                                      <p:to>
                                        <p:strVal val="visible"/>
                                      </p:to>
                                    </p:set>
                                    <p:anim calcmode="lin" valueType="num">
                                      <p:cBhvr additive="base">
                                        <p:cTn id="25" dur="500" fill="hold"/>
                                        <p:tgtEl>
                                          <p:spTgt spid="18454"/>
                                        </p:tgtEl>
                                        <p:attrNameLst>
                                          <p:attrName>ppt_x</p:attrName>
                                        </p:attrNameLst>
                                      </p:cBhvr>
                                      <p:tavLst>
                                        <p:tav tm="0">
                                          <p:val>
                                            <p:strVal val="1+#ppt_w/2"/>
                                          </p:val>
                                        </p:tav>
                                        <p:tav tm="100000">
                                          <p:val>
                                            <p:strVal val="#ppt_x"/>
                                          </p:val>
                                        </p:tav>
                                      </p:tavLst>
                                    </p:anim>
                                    <p:anim calcmode="lin" valueType="num">
                                      <p:cBhvr additive="base">
                                        <p:cTn id="26" dur="500" fill="hold"/>
                                        <p:tgtEl>
                                          <p:spTgt spid="18454"/>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mph" presetSubtype="2" fill="hold" nodeType="clickEffect">
                                  <p:stCondLst>
                                    <p:cond delay="0"/>
                                  </p:stCondLst>
                                  <p:childTnLst>
                                    <p:animClr clrSpc="rgb" dir="cw">
                                      <p:cBhvr>
                                        <p:cTn id="30" dur="500" fill="hold"/>
                                        <p:tgtEl>
                                          <p:spTgt spid="18454"/>
                                        </p:tgtEl>
                                        <p:attrNameLst>
                                          <p:attrName>fillcolor</p:attrName>
                                        </p:attrNameLst>
                                      </p:cBhvr>
                                      <p:to>
                                        <a:srgbClr val="FF3300"/>
                                      </p:to>
                                    </p:animClr>
                                    <p:set>
                                      <p:cBhvr>
                                        <p:cTn id="31" dur="500" fill="hold"/>
                                        <p:tgtEl>
                                          <p:spTgt spid="18454"/>
                                        </p:tgtEl>
                                        <p:attrNameLst>
                                          <p:attrName>fill.type</p:attrName>
                                        </p:attrNameLst>
                                      </p:cBhvr>
                                      <p:to>
                                        <p:strVal val="solid"/>
                                      </p:to>
                                    </p:set>
                                    <p:set>
                                      <p:cBhvr>
                                        <p:cTn id="32" dur="500" fill="hold"/>
                                        <p:tgtEl>
                                          <p:spTgt spid="1845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9" grpId="0" animBg="1"/>
      <p:bldP spid="18450" grpId="0" animBg="1"/>
      <p:bldP spid="18451" grpId="0" animBg="1"/>
      <p:bldP spid="18452" grpId="0" animBg="1"/>
      <p:bldP spid="18453" grpId="0" animBg="1"/>
      <p:bldP spid="184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97467" y="423082"/>
            <a:ext cx="10816778" cy="5864790"/>
          </a:xfrm>
          <a:prstGeom prst="roundRect">
            <a:avLst/>
          </a:prstGeom>
          <a:pattFill prst="pct60">
            <a:fgClr>
              <a:schemeClr val="accent1"/>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solidFill>
                <a:prstClr val="white"/>
              </a:solidFill>
            </a:endParaRPr>
          </a:p>
        </p:txBody>
      </p:sp>
      <p:pic>
        <p:nvPicPr>
          <p:cNvPr id="11" name="PA_图片 8" descr="图片包含 矢量图形&#10;&#10;已生成高可信度的说明">
            <a:extLst>
              <a:ext uri="{FF2B5EF4-FFF2-40B4-BE49-F238E27FC236}">
                <a16:creationId xmlns:a16="http://schemas.microsoft.com/office/drawing/2014/main" xmlns="" id="{4DA5AF76-6DDF-4146-8347-8D8DFFC7778A}"/>
              </a:ext>
            </a:extLst>
          </p:cNvPr>
          <p:cNvPicPr>
            <a:picLocks noChangeAspect="1"/>
          </p:cNvPicPr>
          <p:nvPr>
            <p:custDataLst>
              <p:tags r:id="rId1"/>
            </p:custDataLst>
          </p:nvPr>
        </p:nvPicPr>
        <p:blipFill>
          <a:blip r:embed="rId3" cstate="screen">
            <a:extLst>
              <a:ext uri="{28A0092B-C50C-407E-A947-70E740481C1C}">
                <a14:useLocalDpi xmlns:a14="http://schemas.microsoft.com/office/drawing/2010/main"/>
              </a:ext>
            </a:extLst>
          </a:blip>
          <a:stretch>
            <a:fillRect/>
          </a:stretch>
        </p:blipFill>
        <p:spPr>
          <a:xfrm>
            <a:off x="0" y="4048698"/>
            <a:ext cx="2559562" cy="3696200"/>
          </a:xfrm>
          <a:prstGeom prst="rect">
            <a:avLst/>
          </a:prstGeom>
        </p:spPr>
      </p:pic>
      <p:sp>
        <p:nvSpPr>
          <p:cNvPr id="18449" name="AutoShape 17"/>
          <p:cNvSpPr>
            <a:spLocks noChangeArrowheads="1"/>
          </p:cNvSpPr>
          <p:nvPr/>
        </p:nvSpPr>
        <p:spPr bwMode="auto">
          <a:xfrm>
            <a:off x="3459480" y="1752600"/>
            <a:ext cx="6053138" cy="1295400"/>
          </a:xfrm>
          <a:prstGeom prst="roundRect">
            <a:avLst>
              <a:gd name="adj" fmla="val 16667"/>
            </a:avLst>
          </a:prstGeom>
          <a:solidFill>
            <a:srgbClr val="92D050"/>
          </a:solidFill>
          <a:ln w="9525">
            <a:solidFill>
              <a:srgbClr val="0033CC"/>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2600" b="1" dirty="0" err="1">
                <a:solidFill>
                  <a:schemeClr val="bg1"/>
                </a:solidFill>
                <a:latin typeface="Cambria" panose="02040503050406030204" pitchFamily="18" charset="0"/>
              </a:rPr>
              <a:t>Chăm</a:t>
            </a:r>
            <a:r>
              <a:rPr lang="en-US" altLang="en-US" sz="2600" b="1" dirty="0">
                <a:solidFill>
                  <a:schemeClr val="bg1"/>
                </a:solidFill>
                <a:latin typeface="Cambria" panose="02040503050406030204" pitchFamily="18" charset="0"/>
              </a:rPr>
              <a:t> </a:t>
            </a:r>
            <a:r>
              <a:rPr lang="en-US" altLang="en-US" sz="2600" b="1" dirty="0" err="1">
                <a:solidFill>
                  <a:schemeClr val="bg1"/>
                </a:solidFill>
                <a:latin typeface="Cambria" panose="02040503050406030204" pitchFamily="18" charset="0"/>
              </a:rPr>
              <a:t>sóc</a:t>
            </a:r>
            <a:r>
              <a:rPr lang="en-US" altLang="en-US" sz="2600" b="1" dirty="0">
                <a:solidFill>
                  <a:schemeClr val="bg1"/>
                </a:solidFill>
                <a:latin typeface="Cambria" panose="02040503050406030204" pitchFamily="18" charset="0"/>
              </a:rPr>
              <a:t> </a:t>
            </a:r>
            <a:r>
              <a:rPr lang="en-US" altLang="en-US" sz="2600" b="1" dirty="0" err="1">
                <a:solidFill>
                  <a:schemeClr val="bg1"/>
                </a:solidFill>
                <a:latin typeface="Cambria" panose="02040503050406030204" pitchFamily="18" charset="0"/>
              </a:rPr>
              <a:t>sức</a:t>
            </a:r>
            <a:r>
              <a:rPr lang="en-US" altLang="en-US" sz="2600" b="1" dirty="0">
                <a:solidFill>
                  <a:schemeClr val="bg1"/>
                </a:solidFill>
                <a:latin typeface="Cambria" panose="02040503050406030204" pitchFamily="18" charset="0"/>
              </a:rPr>
              <a:t> </a:t>
            </a:r>
            <a:r>
              <a:rPr lang="en-US" altLang="en-US" sz="2600" b="1" dirty="0" err="1">
                <a:solidFill>
                  <a:schemeClr val="bg1"/>
                </a:solidFill>
                <a:latin typeface="Cambria" panose="02040503050406030204" pitchFamily="18" charset="0"/>
              </a:rPr>
              <a:t>khỏe</a:t>
            </a:r>
            <a:r>
              <a:rPr lang="en-US" altLang="en-US" sz="2600" b="1" dirty="0">
                <a:solidFill>
                  <a:schemeClr val="bg1"/>
                </a:solidFill>
                <a:latin typeface="Cambria" panose="02040503050406030204" pitchFamily="18" charset="0"/>
              </a:rPr>
              <a:t> </a:t>
            </a:r>
            <a:r>
              <a:rPr lang="en-US" altLang="en-US" sz="2600" b="1" dirty="0" err="1">
                <a:solidFill>
                  <a:schemeClr val="bg1"/>
                </a:solidFill>
                <a:latin typeface="Cambria" panose="02040503050406030204" pitchFamily="18" charset="0"/>
              </a:rPr>
              <a:t>của</a:t>
            </a:r>
            <a:r>
              <a:rPr lang="en-US" altLang="en-US" sz="2600" b="1" dirty="0">
                <a:solidFill>
                  <a:schemeClr val="bg1"/>
                </a:solidFill>
                <a:latin typeface="Cambria" panose="02040503050406030204" pitchFamily="18" charset="0"/>
              </a:rPr>
              <a:t> </a:t>
            </a:r>
            <a:r>
              <a:rPr lang="en-US" altLang="en-US" sz="2600" b="1" dirty="0" err="1">
                <a:solidFill>
                  <a:schemeClr val="bg1"/>
                </a:solidFill>
                <a:latin typeface="Cambria" panose="02040503050406030204" pitchFamily="18" charset="0"/>
              </a:rPr>
              <a:t>mẹ</a:t>
            </a:r>
            <a:r>
              <a:rPr lang="en-US" altLang="en-US" sz="2600" b="1" dirty="0">
                <a:solidFill>
                  <a:schemeClr val="bg1"/>
                </a:solidFill>
                <a:latin typeface="Cambria" panose="02040503050406030204" pitchFamily="18" charset="0"/>
              </a:rPr>
              <a:t> </a:t>
            </a:r>
            <a:r>
              <a:rPr lang="en-US" altLang="en-US" sz="2600" b="1" dirty="0" err="1">
                <a:solidFill>
                  <a:schemeClr val="bg1"/>
                </a:solidFill>
                <a:latin typeface="Cambria" panose="02040503050406030204" pitchFamily="18" charset="0"/>
              </a:rPr>
              <a:t>và</a:t>
            </a:r>
            <a:r>
              <a:rPr lang="en-US" altLang="en-US" sz="2600" b="1" dirty="0">
                <a:solidFill>
                  <a:schemeClr val="bg1"/>
                </a:solidFill>
                <a:latin typeface="Cambria" panose="02040503050406030204" pitchFamily="18" charset="0"/>
              </a:rPr>
              <a:t> </a:t>
            </a:r>
            <a:r>
              <a:rPr lang="en-US" altLang="en-US" sz="2600" b="1" dirty="0" err="1">
                <a:solidFill>
                  <a:schemeClr val="bg1"/>
                </a:solidFill>
                <a:latin typeface="Cambria" panose="02040503050406030204" pitchFamily="18" charset="0"/>
              </a:rPr>
              <a:t>thai</a:t>
            </a:r>
            <a:r>
              <a:rPr lang="en-US" altLang="en-US" sz="2600" b="1" dirty="0">
                <a:solidFill>
                  <a:schemeClr val="bg1"/>
                </a:solidFill>
                <a:latin typeface="Cambria" panose="02040503050406030204" pitchFamily="18" charset="0"/>
              </a:rPr>
              <a:t> </a:t>
            </a:r>
            <a:r>
              <a:rPr lang="en-US" altLang="en-US" sz="2600" b="1" dirty="0" err="1">
                <a:solidFill>
                  <a:schemeClr val="bg1"/>
                </a:solidFill>
                <a:latin typeface="Cambria" panose="02040503050406030204" pitchFamily="18" charset="0"/>
              </a:rPr>
              <a:t>nhi</a:t>
            </a:r>
            <a:endParaRPr lang="en-US" altLang="en-US" sz="2600" b="1" dirty="0">
              <a:solidFill>
                <a:schemeClr val="bg1"/>
              </a:solidFill>
              <a:latin typeface="Cambria" panose="02040503050406030204" pitchFamily="18" charset="0"/>
            </a:endParaRPr>
          </a:p>
          <a:p>
            <a:pPr algn="ctr" eaLnBrk="1" fontAlgn="base" hangingPunct="1">
              <a:spcBef>
                <a:spcPct val="0"/>
              </a:spcBef>
              <a:spcAft>
                <a:spcPct val="0"/>
              </a:spcAft>
            </a:pPr>
            <a:r>
              <a:rPr lang="en-US" altLang="en-US" sz="2600" b="1" dirty="0" err="1">
                <a:solidFill>
                  <a:schemeClr val="bg1"/>
                </a:solidFill>
                <a:latin typeface="Cambria" panose="02040503050406030204" pitchFamily="18" charset="0"/>
              </a:rPr>
              <a:t>là</a:t>
            </a:r>
            <a:r>
              <a:rPr lang="en-US" altLang="en-US" sz="2600" b="1" dirty="0">
                <a:solidFill>
                  <a:schemeClr val="bg1"/>
                </a:solidFill>
                <a:latin typeface="Cambria" panose="02040503050406030204" pitchFamily="18" charset="0"/>
              </a:rPr>
              <a:t> </a:t>
            </a:r>
            <a:r>
              <a:rPr lang="en-US" altLang="en-US" sz="2600" b="1" dirty="0" err="1">
                <a:solidFill>
                  <a:schemeClr val="bg1"/>
                </a:solidFill>
                <a:latin typeface="Cambria" panose="02040503050406030204" pitchFamily="18" charset="0"/>
              </a:rPr>
              <a:t>trách</a:t>
            </a:r>
            <a:r>
              <a:rPr lang="en-US" altLang="en-US" sz="2600" b="1" dirty="0">
                <a:solidFill>
                  <a:schemeClr val="bg1"/>
                </a:solidFill>
                <a:latin typeface="Cambria" panose="02040503050406030204" pitchFamily="18" charset="0"/>
              </a:rPr>
              <a:t> </a:t>
            </a:r>
            <a:r>
              <a:rPr lang="en-US" altLang="en-US" sz="2600" b="1" dirty="0" err="1">
                <a:solidFill>
                  <a:schemeClr val="bg1"/>
                </a:solidFill>
                <a:latin typeface="Cambria" panose="02040503050406030204" pitchFamily="18" charset="0"/>
              </a:rPr>
              <a:t>nhiệm</a:t>
            </a:r>
            <a:r>
              <a:rPr lang="en-US" altLang="en-US" sz="2600" b="1" dirty="0">
                <a:solidFill>
                  <a:schemeClr val="bg1"/>
                </a:solidFill>
                <a:latin typeface="Cambria" panose="02040503050406030204" pitchFamily="18" charset="0"/>
              </a:rPr>
              <a:t> </a:t>
            </a:r>
            <a:r>
              <a:rPr lang="en-US" altLang="en-US" sz="2600" b="1" dirty="0" err="1">
                <a:solidFill>
                  <a:schemeClr val="bg1"/>
                </a:solidFill>
                <a:latin typeface="Cambria" panose="02040503050406030204" pitchFamily="18" charset="0"/>
              </a:rPr>
              <a:t>của</a:t>
            </a:r>
            <a:r>
              <a:rPr lang="en-US" altLang="en-US" sz="2600" b="1" dirty="0">
                <a:solidFill>
                  <a:schemeClr val="bg1"/>
                </a:solidFill>
                <a:latin typeface="Cambria" panose="02040503050406030204" pitchFamily="18" charset="0"/>
              </a:rPr>
              <a:t> </a:t>
            </a:r>
            <a:r>
              <a:rPr lang="en-US" altLang="en-US" sz="2600" b="1" dirty="0" err="1">
                <a:solidFill>
                  <a:schemeClr val="bg1"/>
                </a:solidFill>
                <a:latin typeface="Cambria" panose="02040503050406030204" pitchFamily="18" charset="0"/>
              </a:rPr>
              <a:t>ai</a:t>
            </a:r>
            <a:r>
              <a:rPr lang="en-US" altLang="en-US" sz="2600" b="1" dirty="0">
                <a:solidFill>
                  <a:schemeClr val="bg1"/>
                </a:solidFill>
                <a:latin typeface="Cambria" panose="02040503050406030204" pitchFamily="18" charset="0"/>
              </a:rPr>
              <a:t> </a:t>
            </a:r>
            <a:r>
              <a:rPr lang="en-US" altLang="en-US" sz="2600" b="1" dirty="0" err="1">
                <a:solidFill>
                  <a:schemeClr val="bg1"/>
                </a:solidFill>
                <a:latin typeface="Cambria" panose="02040503050406030204" pitchFamily="18" charset="0"/>
              </a:rPr>
              <a:t>trong</a:t>
            </a:r>
            <a:r>
              <a:rPr lang="en-US" altLang="en-US" sz="2600" b="1" dirty="0">
                <a:solidFill>
                  <a:schemeClr val="bg1"/>
                </a:solidFill>
                <a:latin typeface="Cambria" panose="02040503050406030204" pitchFamily="18" charset="0"/>
              </a:rPr>
              <a:t> </a:t>
            </a:r>
            <a:r>
              <a:rPr lang="en-US" altLang="en-US" sz="2600" b="1" dirty="0" err="1">
                <a:solidFill>
                  <a:schemeClr val="bg1"/>
                </a:solidFill>
                <a:latin typeface="Cambria" panose="02040503050406030204" pitchFamily="18" charset="0"/>
              </a:rPr>
              <a:t>gia</a:t>
            </a:r>
            <a:r>
              <a:rPr lang="en-US" altLang="en-US" sz="2600" b="1" dirty="0">
                <a:solidFill>
                  <a:schemeClr val="bg1"/>
                </a:solidFill>
                <a:latin typeface="Cambria" panose="02040503050406030204" pitchFamily="18" charset="0"/>
              </a:rPr>
              <a:t> </a:t>
            </a:r>
            <a:r>
              <a:rPr lang="en-US" altLang="en-US" sz="2600" b="1" dirty="0" err="1">
                <a:solidFill>
                  <a:schemeClr val="bg1"/>
                </a:solidFill>
                <a:latin typeface="Cambria" panose="02040503050406030204" pitchFamily="18" charset="0"/>
              </a:rPr>
              <a:t>đình</a:t>
            </a:r>
            <a:r>
              <a:rPr lang="en-US" altLang="en-US" sz="2600" b="1" dirty="0">
                <a:solidFill>
                  <a:schemeClr val="bg1"/>
                </a:solidFill>
                <a:latin typeface="Cambria" panose="02040503050406030204" pitchFamily="18" charset="0"/>
              </a:rPr>
              <a:t>?</a:t>
            </a:r>
          </a:p>
        </p:txBody>
      </p:sp>
      <p:sp>
        <p:nvSpPr>
          <p:cNvPr id="18450" name="Oval 18"/>
          <p:cNvSpPr>
            <a:spLocks noChangeArrowheads="1"/>
          </p:cNvSpPr>
          <p:nvPr/>
        </p:nvSpPr>
        <p:spPr bwMode="auto">
          <a:xfrm>
            <a:off x="2057400" y="1752600"/>
            <a:ext cx="1524000" cy="1244600"/>
          </a:xfrm>
          <a:prstGeom prst="ellipse">
            <a:avLst/>
          </a:prstGeom>
          <a:solidFill>
            <a:schemeClr val="bg1"/>
          </a:solidFill>
          <a:ln w="12700">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2800" b="1">
                <a:solidFill>
                  <a:srgbClr val="FF3300"/>
                </a:solidFill>
                <a:latin typeface="Cambria" panose="02040503050406030204" pitchFamily="18" charset="0"/>
              </a:rPr>
              <a:t>Câu 2</a:t>
            </a:r>
          </a:p>
        </p:txBody>
      </p:sp>
      <p:sp>
        <p:nvSpPr>
          <p:cNvPr id="18451" name="AutoShape 19" descr="5%"/>
          <p:cNvSpPr>
            <a:spLocks noChangeArrowheads="1"/>
          </p:cNvSpPr>
          <p:nvPr/>
        </p:nvSpPr>
        <p:spPr bwMode="auto">
          <a:xfrm>
            <a:off x="3352800" y="3657600"/>
            <a:ext cx="5976938" cy="503238"/>
          </a:xfrm>
          <a:prstGeom prst="roundRect">
            <a:avLst>
              <a:gd name="adj" fmla="val 16667"/>
            </a:avLst>
          </a:prstGeom>
          <a:solidFill>
            <a:schemeClr val="accent5">
              <a:lumMod val="50000"/>
            </a:schemeClr>
          </a:solidFill>
          <a:ln w="19050">
            <a:solidFill>
              <a:srgbClr val="CCFFFF"/>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800" b="1">
                <a:solidFill>
                  <a:srgbClr val="FFFFFF"/>
                </a:solidFill>
                <a:latin typeface="Cambria" panose="02040503050406030204" pitchFamily="18" charset="0"/>
              </a:rPr>
              <a:t>      A. Ông bà  của em bé</a:t>
            </a:r>
          </a:p>
        </p:txBody>
      </p:sp>
      <p:sp>
        <p:nvSpPr>
          <p:cNvPr id="18452" name="AutoShape 20" descr="5%"/>
          <p:cNvSpPr>
            <a:spLocks noChangeArrowheads="1"/>
          </p:cNvSpPr>
          <p:nvPr/>
        </p:nvSpPr>
        <p:spPr bwMode="auto">
          <a:xfrm>
            <a:off x="3352800" y="4343401"/>
            <a:ext cx="5976938" cy="504825"/>
          </a:xfrm>
          <a:prstGeom prst="roundRect">
            <a:avLst>
              <a:gd name="adj" fmla="val 16667"/>
            </a:avLst>
          </a:prstGeom>
          <a:solidFill>
            <a:schemeClr val="accent5">
              <a:lumMod val="50000"/>
            </a:schemeClr>
          </a:solidFill>
          <a:ln w="19050">
            <a:solidFill>
              <a:srgbClr val="CCFFFF"/>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800" b="1">
                <a:solidFill>
                  <a:srgbClr val="FFFFFF"/>
                </a:solidFill>
                <a:latin typeface="Cambria" panose="02040503050406030204" pitchFamily="18" charset="0"/>
              </a:rPr>
              <a:t>      B. Bố của em bé</a:t>
            </a:r>
          </a:p>
        </p:txBody>
      </p:sp>
      <p:sp>
        <p:nvSpPr>
          <p:cNvPr id="18453" name="AutoShape 21" descr="5%"/>
          <p:cNvSpPr>
            <a:spLocks noChangeArrowheads="1"/>
          </p:cNvSpPr>
          <p:nvPr/>
        </p:nvSpPr>
        <p:spPr bwMode="auto">
          <a:xfrm>
            <a:off x="3352800" y="4953001"/>
            <a:ext cx="5976938" cy="504825"/>
          </a:xfrm>
          <a:prstGeom prst="roundRect">
            <a:avLst>
              <a:gd name="adj" fmla="val 16667"/>
            </a:avLst>
          </a:prstGeom>
          <a:solidFill>
            <a:schemeClr val="accent5">
              <a:lumMod val="50000"/>
            </a:schemeClr>
          </a:solidFill>
          <a:ln w="19050">
            <a:solidFill>
              <a:srgbClr val="CCFFFF"/>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800" b="1">
                <a:solidFill>
                  <a:srgbClr val="FFFFFF"/>
                </a:solidFill>
                <a:latin typeface="Cambria" panose="02040503050406030204" pitchFamily="18" charset="0"/>
              </a:rPr>
              <a:t>      C. Mẹ của em bé</a:t>
            </a:r>
          </a:p>
        </p:txBody>
      </p:sp>
      <p:sp>
        <p:nvSpPr>
          <p:cNvPr id="18454" name="AutoShape 22" descr="5%"/>
          <p:cNvSpPr>
            <a:spLocks noChangeArrowheads="1"/>
          </p:cNvSpPr>
          <p:nvPr/>
        </p:nvSpPr>
        <p:spPr bwMode="auto">
          <a:xfrm>
            <a:off x="3352800" y="5638800"/>
            <a:ext cx="5976938" cy="503238"/>
          </a:xfrm>
          <a:prstGeom prst="roundRect">
            <a:avLst>
              <a:gd name="adj" fmla="val 16667"/>
            </a:avLst>
          </a:prstGeom>
          <a:solidFill>
            <a:schemeClr val="accent5">
              <a:lumMod val="50000"/>
            </a:schemeClr>
          </a:solidFill>
          <a:ln w="19050">
            <a:solidFill>
              <a:srgbClr val="CCFFFF"/>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800" b="1">
                <a:solidFill>
                  <a:srgbClr val="FFFFFF"/>
                </a:solidFill>
                <a:latin typeface="Cambria" panose="02040503050406030204" pitchFamily="18" charset="0"/>
              </a:rPr>
              <a:t>      D. Mọi người trong gia đình</a:t>
            </a:r>
          </a:p>
        </p:txBody>
      </p:sp>
      <p:sp>
        <p:nvSpPr>
          <p:cNvPr id="10" name="WordArt 37" descr="Narrow vertical"/>
          <p:cNvSpPr>
            <a:spLocks noChangeArrowheads="1" noChangeShapeType="1" noTextEdit="1"/>
          </p:cNvSpPr>
          <p:nvPr/>
        </p:nvSpPr>
        <p:spPr bwMode="auto">
          <a:xfrm>
            <a:off x="4381572" y="971672"/>
            <a:ext cx="3724275" cy="417513"/>
          </a:xfrm>
          <a:prstGeom prst="rect">
            <a:avLst/>
          </a:prstGeom>
        </p:spPr>
        <p:txBody>
          <a:bodyPr wrap="none" fromWordArt="1">
            <a:prstTxWarp prst="textArchUp">
              <a:avLst/>
            </a:prstTxWarp>
          </a:bodyPr>
          <a:lstStyle/>
          <a:p>
            <a:pPr algn="ctr" fontAlgn="base">
              <a:spcBef>
                <a:spcPct val="0"/>
              </a:spcBef>
              <a:spcAft>
                <a:spcPct val="0"/>
              </a:spcAft>
            </a:pPr>
            <a:r>
              <a:rPr lang="vi-VN" sz="3600" kern="10" dirty="0">
                <a:ln w="0"/>
                <a:effectLst>
                  <a:outerShdw blurRad="38100" dist="19050" dir="2700000" algn="tl" rotWithShape="0">
                    <a:schemeClr val="dk1">
                      <a:alpha val="40000"/>
                    </a:schemeClr>
                  </a:outerShdw>
                </a:effectLst>
                <a:latin typeface="Cambria" panose="02040503050406030204" pitchFamily="18" charset="0"/>
              </a:rPr>
              <a:t>Ai nhanh hơn?</a:t>
            </a:r>
            <a:endParaRPr lang="en-US" sz="3600" kern="10" dirty="0">
              <a:ln w="0"/>
              <a:effectLst>
                <a:outerShdw blurRad="38100" dist="19050" dir="2700000" algn="tl" rotWithShape="0">
                  <a:schemeClr val="dk1">
                    <a:alpha val="40000"/>
                  </a:schemeClr>
                </a:outerShdw>
              </a:effectLst>
              <a:latin typeface="Cambria" panose="02040503050406030204" pitchFamily="18" charset="0"/>
            </a:endParaRPr>
          </a:p>
        </p:txBody>
      </p:sp>
      <p:sp>
        <p:nvSpPr>
          <p:cNvPr id="12" name="Oval 11"/>
          <p:cNvSpPr/>
          <p:nvPr/>
        </p:nvSpPr>
        <p:spPr>
          <a:xfrm>
            <a:off x="327229" y="279072"/>
            <a:ext cx="2232333" cy="1514773"/>
          </a:xfrm>
          <a:prstGeom prst="ellipse">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en-US" sz="3200" dirty="0" smtClean="0">
                <a:ln w="0"/>
                <a:solidFill>
                  <a:schemeClr val="tx1"/>
                </a:solidFill>
                <a:effectLst>
                  <a:outerShdw blurRad="38100" dist="19050" dir="2700000" algn="tl" rotWithShape="0">
                    <a:schemeClr val="dk1">
                      <a:alpha val="40000"/>
                    </a:schemeClr>
                  </a:outerShdw>
                </a:effectLst>
              </a:rPr>
              <a:t>KHỞI ĐỘNG</a:t>
            </a:r>
            <a:endParaRPr lang="en-US" sz="32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1003821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8450"/>
                                        </p:tgtEl>
                                        <p:attrNameLst>
                                          <p:attrName>style.visibility</p:attrName>
                                        </p:attrNameLst>
                                      </p:cBhvr>
                                      <p:to>
                                        <p:strVal val="visible"/>
                                      </p:to>
                                    </p:set>
                                    <p:animEffect transition="in" filter="box(in)">
                                      <p:cBhvr>
                                        <p:cTn id="7" dur="500"/>
                                        <p:tgtEl>
                                          <p:spTgt spid="18450"/>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18449"/>
                                        </p:tgtEl>
                                        <p:attrNameLst>
                                          <p:attrName>style.visibility</p:attrName>
                                        </p:attrNameLst>
                                      </p:cBhvr>
                                      <p:to>
                                        <p:strVal val="visible"/>
                                      </p:to>
                                    </p:set>
                                    <p:animEffect transition="in" filter="slide(fromLeft)">
                                      <p:cBhvr>
                                        <p:cTn id="10" dur="500"/>
                                        <p:tgtEl>
                                          <p:spTgt spid="18449"/>
                                        </p:tgtEl>
                                      </p:cBhvr>
                                    </p:animEffect>
                                  </p:childTnLst>
                                </p:cTn>
                              </p:par>
                              <p:par>
                                <p:cTn id="11" presetID="2" presetClass="entr" presetSubtype="2" fill="hold" grpId="0" nodeType="withEffect">
                                  <p:stCondLst>
                                    <p:cond delay="0"/>
                                  </p:stCondLst>
                                  <p:childTnLst>
                                    <p:set>
                                      <p:cBhvr>
                                        <p:cTn id="12" dur="1" fill="hold">
                                          <p:stCondLst>
                                            <p:cond delay="0"/>
                                          </p:stCondLst>
                                        </p:cTn>
                                        <p:tgtEl>
                                          <p:spTgt spid="18451"/>
                                        </p:tgtEl>
                                        <p:attrNameLst>
                                          <p:attrName>style.visibility</p:attrName>
                                        </p:attrNameLst>
                                      </p:cBhvr>
                                      <p:to>
                                        <p:strVal val="visible"/>
                                      </p:to>
                                    </p:set>
                                    <p:anim calcmode="lin" valueType="num">
                                      <p:cBhvr additive="base">
                                        <p:cTn id="13" dur="500" fill="hold"/>
                                        <p:tgtEl>
                                          <p:spTgt spid="18451"/>
                                        </p:tgtEl>
                                        <p:attrNameLst>
                                          <p:attrName>ppt_x</p:attrName>
                                        </p:attrNameLst>
                                      </p:cBhvr>
                                      <p:tavLst>
                                        <p:tav tm="0">
                                          <p:val>
                                            <p:strVal val="1+#ppt_w/2"/>
                                          </p:val>
                                        </p:tav>
                                        <p:tav tm="100000">
                                          <p:val>
                                            <p:strVal val="#ppt_x"/>
                                          </p:val>
                                        </p:tav>
                                      </p:tavLst>
                                    </p:anim>
                                    <p:anim calcmode="lin" valueType="num">
                                      <p:cBhvr additive="base">
                                        <p:cTn id="14" dur="500" fill="hold"/>
                                        <p:tgtEl>
                                          <p:spTgt spid="18451"/>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18452"/>
                                        </p:tgtEl>
                                        <p:attrNameLst>
                                          <p:attrName>style.visibility</p:attrName>
                                        </p:attrNameLst>
                                      </p:cBhvr>
                                      <p:to>
                                        <p:strVal val="visible"/>
                                      </p:to>
                                    </p:set>
                                    <p:anim calcmode="lin" valueType="num">
                                      <p:cBhvr additive="base">
                                        <p:cTn id="17" dur="500" fill="hold"/>
                                        <p:tgtEl>
                                          <p:spTgt spid="18452"/>
                                        </p:tgtEl>
                                        <p:attrNameLst>
                                          <p:attrName>ppt_x</p:attrName>
                                        </p:attrNameLst>
                                      </p:cBhvr>
                                      <p:tavLst>
                                        <p:tav tm="0">
                                          <p:val>
                                            <p:strVal val="1+#ppt_w/2"/>
                                          </p:val>
                                        </p:tav>
                                        <p:tav tm="100000">
                                          <p:val>
                                            <p:strVal val="#ppt_x"/>
                                          </p:val>
                                        </p:tav>
                                      </p:tavLst>
                                    </p:anim>
                                    <p:anim calcmode="lin" valueType="num">
                                      <p:cBhvr additive="base">
                                        <p:cTn id="18" dur="500" fill="hold"/>
                                        <p:tgtEl>
                                          <p:spTgt spid="1845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8453"/>
                                        </p:tgtEl>
                                        <p:attrNameLst>
                                          <p:attrName>style.visibility</p:attrName>
                                        </p:attrNameLst>
                                      </p:cBhvr>
                                      <p:to>
                                        <p:strVal val="visible"/>
                                      </p:to>
                                    </p:set>
                                    <p:anim calcmode="lin" valueType="num">
                                      <p:cBhvr additive="base">
                                        <p:cTn id="21" dur="500" fill="hold"/>
                                        <p:tgtEl>
                                          <p:spTgt spid="18453"/>
                                        </p:tgtEl>
                                        <p:attrNameLst>
                                          <p:attrName>ppt_x</p:attrName>
                                        </p:attrNameLst>
                                      </p:cBhvr>
                                      <p:tavLst>
                                        <p:tav tm="0">
                                          <p:val>
                                            <p:strVal val="1+#ppt_w/2"/>
                                          </p:val>
                                        </p:tav>
                                        <p:tav tm="100000">
                                          <p:val>
                                            <p:strVal val="#ppt_x"/>
                                          </p:val>
                                        </p:tav>
                                      </p:tavLst>
                                    </p:anim>
                                    <p:anim calcmode="lin" valueType="num">
                                      <p:cBhvr additive="base">
                                        <p:cTn id="22" dur="500" fill="hold"/>
                                        <p:tgtEl>
                                          <p:spTgt spid="18453"/>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8454"/>
                                        </p:tgtEl>
                                        <p:attrNameLst>
                                          <p:attrName>style.visibility</p:attrName>
                                        </p:attrNameLst>
                                      </p:cBhvr>
                                      <p:to>
                                        <p:strVal val="visible"/>
                                      </p:to>
                                    </p:set>
                                    <p:anim calcmode="lin" valueType="num">
                                      <p:cBhvr additive="base">
                                        <p:cTn id="25" dur="500" fill="hold"/>
                                        <p:tgtEl>
                                          <p:spTgt spid="18454"/>
                                        </p:tgtEl>
                                        <p:attrNameLst>
                                          <p:attrName>ppt_x</p:attrName>
                                        </p:attrNameLst>
                                      </p:cBhvr>
                                      <p:tavLst>
                                        <p:tav tm="0">
                                          <p:val>
                                            <p:strVal val="1+#ppt_w/2"/>
                                          </p:val>
                                        </p:tav>
                                        <p:tav tm="100000">
                                          <p:val>
                                            <p:strVal val="#ppt_x"/>
                                          </p:val>
                                        </p:tav>
                                      </p:tavLst>
                                    </p:anim>
                                    <p:anim calcmode="lin" valueType="num">
                                      <p:cBhvr additive="base">
                                        <p:cTn id="26" dur="500" fill="hold"/>
                                        <p:tgtEl>
                                          <p:spTgt spid="18454"/>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mph" presetSubtype="2" fill="hold" nodeType="clickEffect">
                                  <p:stCondLst>
                                    <p:cond delay="0"/>
                                  </p:stCondLst>
                                  <p:childTnLst>
                                    <p:animClr clrSpc="rgb" dir="cw">
                                      <p:cBhvr>
                                        <p:cTn id="30" dur="500" fill="hold"/>
                                        <p:tgtEl>
                                          <p:spTgt spid="18454"/>
                                        </p:tgtEl>
                                        <p:attrNameLst>
                                          <p:attrName>fillcolor</p:attrName>
                                        </p:attrNameLst>
                                      </p:cBhvr>
                                      <p:to>
                                        <a:srgbClr val="FF3300"/>
                                      </p:to>
                                    </p:animClr>
                                    <p:set>
                                      <p:cBhvr>
                                        <p:cTn id="31" dur="500" fill="hold"/>
                                        <p:tgtEl>
                                          <p:spTgt spid="18454"/>
                                        </p:tgtEl>
                                        <p:attrNameLst>
                                          <p:attrName>fill.type</p:attrName>
                                        </p:attrNameLst>
                                      </p:cBhvr>
                                      <p:to>
                                        <p:strVal val="solid"/>
                                      </p:to>
                                    </p:set>
                                    <p:set>
                                      <p:cBhvr>
                                        <p:cTn id="32" dur="500" fill="hold"/>
                                        <p:tgtEl>
                                          <p:spTgt spid="1845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9" grpId="0" animBg="1"/>
      <p:bldP spid="18450" grpId="0" animBg="1"/>
      <p:bldP spid="18451" grpId="0" animBg="1"/>
      <p:bldP spid="18452" grpId="0" animBg="1"/>
      <p:bldP spid="18453" grpId="0" animBg="1"/>
      <p:bldP spid="1845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pattFill prst="pct10">
          <a:fgClr>
            <a:schemeClr val="accent2">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4" name="Rectangle 3"/>
          <p:cNvSpPr/>
          <p:nvPr/>
        </p:nvSpPr>
        <p:spPr>
          <a:xfrm>
            <a:off x="4614448" y="103031"/>
            <a:ext cx="2860078" cy="769441"/>
          </a:xfrm>
          <a:prstGeom prst="rect">
            <a:avLst/>
          </a:prstGeom>
          <a:noFill/>
        </p:spPr>
        <p:txBody>
          <a:bodyPr wrap="none" lIns="91440" tIns="45720" rIns="91440" bIns="45720">
            <a:spAutoFit/>
          </a:bodyPr>
          <a:lstStyle/>
          <a:p>
            <a:pPr algn="ctr"/>
            <a:r>
              <a:rPr lang="en-US" sz="4400" b="1" dirty="0" err="1" smtClean="0">
                <a:ln w="6600">
                  <a:solidFill>
                    <a:schemeClr val="accent2"/>
                  </a:solidFill>
                  <a:prstDash val="solid"/>
                </a:ln>
                <a:solidFill>
                  <a:schemeClr val="bg2">
                    <a:lumMod val="75000"/>
                  </a:schemeClr>
                </a:solidFill>
                <a:effectLst>
                  <a:outerShdw dist="38100" dir="2700000" algn="tl" rotWithShape="0">
                    <a:schemeClr val="accent2"/>
                  </a:outerShdw>
                </a:effectLst>
              </a:rPr>
              <a:t>Khám</a:t>
            </a:r>
            <a:r>
              <a:rPr lang="en-US" sz="4400" b="1" dirty="0" smtClean="0">
                <a:ln w="6600">
                  <a:solidFill>
                    <a:schemeClr val="accent2"/>
                  </a:solidFill>
                  <a:prstDash val="solid"/>
                </a:ln>
                <a:solidFill>
                  <a:schemeClr val="bg2">
                    <a:lumMod val="75000"/>
                  </a:schemeClr>
                </a:solidFill>
                <a:effectLst>
                  <a:outerShdw dist="38100" dir="2700000" algn="tl" rotWithShape="0">
                    <a:schemeClr val="accent2"/>
                  </a:outerShdw>
                </a:effectLst>
              </a:rPr>
              <a:t> </a:t>
            </a:r>
            <a:r>
              <a:rPr lang="en-US" sz="4400" b="1" dirty="0" err="1" smtClean="0">
                <a:ln w="6600">
                  <a:solidFill>
                    <a:schemeClr val="accent2"/>
                  </a:solidFill>
                  <a:prstDash val="solid"/>
                </a:ln>
                <a:solidFill>
                  <a:schemeClr val="bg2">
                    <a:lumMod val="75000"/>
                  </a:schemeClr>
                </a:solidFill>
                <a:effectLst>
                  <a:outerShdw dist="38100" dir="2700000" algn="tl" rotWithShape="0">
                    <a:schemeClr val="accent2"/>
                  </a:outerShdw>
                </a:effectLst>
              </a:rPr>
              <a:t>phá</a:t>
            </a:r>
            <a:endParaRPr lang="en-US" sz="4400" b="1" dirty="0">
              <a:ln w="6600">
                <a:solidFill>
                  <a:schemeClr val="accent2"/>
                </a:solidFill>
                <a:prstDash val="solid"/>
              </a:ln>
              <a:solidFill>
                <a:schemeClr val="bg2">
                  <a:lumMod val="75000"/>
                </a:schemeClr>
              </a:solidFill>
              <a:effectLst>
                <a:outerShdw dist="38100" dir="2700000" algn="tl" rotWithShape="0">
                  <a:schemeClr val="accent2"/>
                </a:outerShdw>
              </a:effectLst>
            </a:endParaRPr>
          </a:p>
        </p:txBody>
      </p:sp>
      <p:sp>
        <p:nvSpPr>
          <p:cNvPr id="5" name="Text Box 25"/>
          <p:cNvSpPr txBox="1">
            <a:spLocks noChangeArrowheads="1"/>
          </p:cNvSpPr>
          <p:nvPr/>
        </p:nvSpPr>
        <p:spPr bwMode="auto">
          <a:xfrm>
            <a:off x="1133341" y="872472"/>
            <a:ext cx="380307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sz="2600" b="1" dirty="0">
                <a:latin typeface="Cambria" panose="02040503050406030204" pitchFamily="18" charset="0"/>
                <a:cs typeface="Times New Roman" panose="02020603050405020304" pitchFamily="18" charset="0"/>
              </a:rPr>
              <a:t>1</a:t>
            </a:r>
            <a:r>
              <a:rPr lang="en-US" sz="2600" b="1" dirty="0">
                <a:latin typeface="Cambria" panose="02040503050406030204" pitchFamily="18" charset="0"/>
                <a:cs typeface="Times New Roman" panose="02020603050405020304" pitchFamily="18" charset="0"/>
              </a:rPr>
              <a:t>. </a:t>
            </a:r>
            <a:r>
              <a:rPr lang="en-US" sz="2600" b="1" dirty="0" err="1">
                <a:latin typeface="Cambria" panose="02040503050406030204" pitchFamily="18" charset="0"/>
                <a:cs typeface="Times New Roman" panose="02020603050405020304" pitchFamily="18" charset="0"/>
              </a:rPr>
              <a:t>Nhận</a:t>
            </a:r>
            <a:r>
              <a:rPr lang="en-US" sz="2600" b="1" dirty="0">
                <a:latin typeface="Cambria" panose="02040503050406030204" pitchFamily="18" charset="0"/>
                <a:cs typeface="Times New Roman" panose="02020603050405020304" pitchFamily="18" charset="0"/>
              </a:rPr>
              <a:t> </a:t>
            </a:r>
            <a:r>
              <a:rPr lang="en-US" sz="2600" b="1" dirty="0" err="1">
                <a:latin typeface="Cambria" panose="02040503050406030204" pitchFamily="18" charset="0"/>
                <a:cs typeface="Times New Roman" panose="02020603050405020304" pitchFamily="18" charset="0"/>
              </a:rPr>
              <a:t>biết</a:t>
            </a:r>
            <a:r>
              <a:rPr lang="en-US" sz="2600" b="1" dirty="0">
                <a:latin typeface="Cambria" panose="02040503050406030204" pitchFamily="18" charset="0"/>
                <a:cs typeface="Times New Roman" panose="02020603050405020304" pitchFamily="18" charset="0"/>
              </a:rPr>
              <a:t> </a:t>
            </a:r>
            <a:r>
              <a:rPr lang="en-US" sz="2600" b="1" dirty="0" err="1">
                <a:latin typeface="Cambria" panose="02040503050406030204" pitchFamily="18" charset="0"/>
                <a:cs typeface="Times New Roman" panose="02020603050405020304" pitchFamily="18" charset="0"/>
              </a:rPr>
              <a:t>tuổi</a:t>
            </a:r>
            <a:r>
              <a:rPr lang="en-US" sz="2600" b="1" dirty="0">
                <a:latin typeface="Cambria" panose="02040503050406030204" pitchFamily="18" charset="0"/>
                <a:cs typeface="Times New Roman" panose="02020603050405020304" pitchFamily="18" charset="0"/>
              </a:rPr>
              <a:t> </a:t>
            </a:r>
            <a:r>
              <a:rPr lang="en-US" sz="2600" b="1" dirty="0" err="1">
                <a:latin typeface="Cambria" panose="02040503050406030204" pitchFamily="18" charset="0"/>
                <a:cs typeface="Times New Roman" panose="02020603050405020304" pitchFamily="18" charset="0"/>
              </a:rPr>
              <a:t>của</a:t>
            </a:r>
            <a:r>
              <a:rPr lang="en-US" sz="2600" b="1" dirty="0">
                <a:latin typeface="Cambria" panose="02040503050406030204" pitchFamily="18" charset="0"/>
                <a:cs typeface="Times New Roman" panose="02020603050405020304" pitchFamily="18" charset="0"/>
              </a:rPr>
              <a:t> </a:t>
            </a:r>
            <a:r>
              <a:rPr lang="en-US" sz="2600" b="1" dirty="0" err="1">
                <a:latin typeface="Cambria" panose="02040503050406030204" pitchFamily="18" charset="0"/>
                <a:cs typeface="Times New Roman" panose="02020603050405020304" pitchFamily="18" charset="0"/>
              </a:rPr>
              <a:t>bé</a:t>
            </a:r>
            <a:r>
              <a:rPr lang="en-US" sz="2600" b="1" dirty="0">
                <a:latin typeface="Cambria" panose="02040503050406030204" pitchFamily="18" charset="0"/>
                <a:cs typeface="Times New Roman" panose="02020603050405020304" pitchFamily="18" charset="0"/>
              </a:rPr>
              <a:t>.</a:t>
            </a:r>
            <a:endParaRPr lang="en-US" sz="2600" dirty="0">
              <a:latin typeface="Cambria" panose="02040503050406030204" pitchFamily="18" charset="0"/>
              <a:cs typeface="Times New Roman" panose="02020603050405020304" pitchFamily="18"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9894" t="9465" r="19803" b="12254"/>
          <a:stretch/>
        </p:blipFill>
        <p:spPr>
          <a:xfrm>
            <a:off x="8465428" y="4228295"/>
            <a:ext cx="2999586" cy="233628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8462" t="5515" r="9358" b="8999"/>
          <a:stretch/>
        </p:blipFill>
        <p:spPr>
          <a:xfrm>
            <a:off x="4316869" y="4228295"/>
            <a:ext cx="3455236" cy="233628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12416" r="9016"/>
          <a:stretch/>
        </p:blipFill>
        <p:spPr>
          <a:xfrm>
            <a:off x="908257" y="4228295"/>
            <a:ext cx="2756078" cy="233628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0" name="Rectangle 9"/>
          <p:cNvSpPr/>
          <p:nvPr/>
        </p:nvSpPr>
        <p:spPr>
          <a:xfrm>
            <a:off x="590842" y="1411080"/>
            <a:ext cx="11296357" cy="461665"/>
          </a:xfrm>
          <a:prstGeom prst="rect">
            <a:avLst/>
          </a:prstGeom>
        </p:spPr>
        <p:txBody>
          <a:bodyPr wrap="square">
            <a:spAutoFit/>
          </a:bodyPr>
          <a:lstStyle/>
          <a:p>
            <a:r>
              <a:rPr lang="en-US" sz="2400" i="1" dirty="0" err="1" smtClean="0"/>
              <a:t>Quan</a:t>
            </a:r>
            <a:r>
              <a:rPr lang="en-US" sz="2400" i="1" dirty="0" smtClean="0"/>
              <a:t> </a:t>
            </a:r>
            <a:r>
              <a:rPr lang="en-US" sz="2400" i="1" dirty="0" err="1" smtClean="0"/>
              <a:t>sát</a:t>
            </a:r>
            <a:r>
              <a:rPr lang="en-US" sz="2400" i="1" dirty="0" smtClean="0"/>
              <a:t>  </a:t>
            </a:r>
            <a:r>
              <a:rPr lang="en-US" sz="2400" i="1" dirty="0" err="1" smtClean="0"/>
              <a:t>các</a:t>
            </a:r>
            <a:r>
              <a:rPr lang="en-US" sz="2400" i="1" dirty="0" smtClean="0"/>
              <a:t> </a:t>
            </a:r>
            <a:r>
              <a:rPr lang="en-US" sz="2400" i="1" dirty="0" err="1" smtClean="0"/>
              <a:t>ảnh</a:t>
            </a:r>
            <a:r>
              <a:rPr lang="en-US" sz="2400" i="1" dirty="0" smtClean="0"/>
              <a:t> </a:t>
            </a:r>
            <a:r>
              <a:rPr lang="en-US" sz="2400" i="1" dirty="0" err="1" smtClean="0"/>
              <a:t>sau</a:t>
            </a:r>
            <a:r>
              <a:rPr lang="en-US" sz="2400" i="1" dirty="0" smtClean="0"/>
              <a:t>, </a:t>
            </a:r>
            <a:r>
              <a:rPr lang="en-US" sz="2400" i="1" dirty="0" err="1" smtClean="0"/>
              <a:t>trao</a:t>
            </a:r>
            <a:r>
              <a:rPr lang="en-US" sz="2400" i="1" dirty="0" smtClean="0"/>
              <a:t> </a:t>
            </a:r>
            <a:r>
              <a:rPr lang="en-US" sz="2400" i="1" dirty="0" err="1" smtClean="0"/>
              <a:t>đổi</a:t>
            </a:r>
            <a:r>
              <a:rPr lang="en-US" sz="2400" i="1" dirty="0" smtClean="0"/>
              <a:t> </a:t>
            </a:r>
            <a:r>
              <a:rPr lang="en-US" sz="2400" i="1" dirty="0" err="1" smtClean="0"/>
              <a:t>nhóm</a:t>
            </a:r>
            <a:r>
              <a:rPr lang="en-US" sz="2400" i="1" dirty="0" smtClean="0"/>
              <a:t> </a:t>
            </a:r>
            <a:r>
              <a:rPr lang="en-US" sz="2400" i="1" dirty="0" err="1" smtClean="0"/>
              <a:t>đôi</a:t>
            </a:r>
            <a:r>
              <a:rPr lang="en-US" sz="2400" i="1" dirty="0" smtClean="0"/>
              <a:t> </a:t>
            </a:r>
            <a:r>
              <a:rPr lang="en-US" sz="2400" i="1" dirty="0" err="1" smtClean="0"/>
              <a:t>và</a:t>
            </a:r>
            <a:r>
              <a:rPr lang="en-US" sz="2400" i="1" dirty="0" smtClean="0"/>
              <a:t> </a:t>
            </a:r>
            <a:r>
              <a:rPr lang="en-US" sz="2400" i="1" dirty="0" err="1" smtClean="0"/>
              <a:t>xếp</a:t>
            </a:r>
            <a:r>
              <a:rPr lang="en-US" sz="2400" i="1" dirty="0" smtClean="0"/>
              <a:t> </a:t>
            </a:r>
            <a:r>
              <a:rPr lang="en-US" sz="2400" i="1" dirty="0" err="1" smtClean="0"/>
              <a:t>các</a:t>
            </a:r>
            <a:r>
              <a:rPr lang="en-US" sz="2400" i="1" dirty="0" smtClean="0"/>
              <a:t> </a:t>
            </a:r>
            <a:r>
              <a:rPr lang="en-US" sz="2400" i="1" dirty="0" err="1" smtClean="0"/>
              <a:t>hình</a:t>
            </a:r>
            <a:r>
              <a:rPr lang="en-US" sz="2400" i="1" dirty="0" smtClean="0"/>
              <a:t> </a:t>
            </a:r>
            <a:r>
              <a:rPr lang="en-US" sz="2400" i="1" dirty="0" err="1" smtClean="0"/>
              <a:t>em</a:t>
            </a:r>
            <a:r>
              <a:rPr lang="en-US" sz="2400" i="1" dirty="0" smtClean="0"/>
              <a:t> </a:t>
            </a:r>
            <a:r>
              <a:rPr lang="en-US" sz="2400" i="1" dirty="0" err="1" smtClean="0"/>
              <a:t>bé</a:t>
            </a:r>
            <a:r>
              <a:rPr lang="en-US" sz="2400" i="1" dirty="0" smtClean="0"/>
              <a:t> </a:t>
            </a:r>
            <a:r>
              <a:rPr lang="en-US" sz="2400" i="1" dirty="0" err="1" smtClean="0"/>
              <a:t>vào</a:t>
            </a:r>
            <a:r>
              <a:rPr lang="en-US" sz="2400" i="1" dirty="0" smtClean="0"/>
              <a:t> </a:t>
            </a:r>
            <a:r>
              <a:rPr lang="en-US" sz="2400" i="1" dirty="0" err="1" smtClean="0"/>
              <a:t>nhóm</a:t>
            </a:r>
            <a:r>
              <a:rPr lang="en-US" sz="2400" i="1" dirty="0" smtClean="0"/>
              <a:t> </a:t>
            </a:r>
            <a:r>
              <a:rPr lang="en-US" sz="2400" i="1" dirty="0" err="1" smtClean="0"/>
              <a:t>tuổi</a:t>
            </a:r>
            <a:r>
              <a:rPr lang="en-US" sz="2400" i="1" dirty="0" smtClean="0"/>
              <a:t> </a:t>
            </a:r>
            <a:r>
              <a:rPr lang="en-US" sz="2400" i="1" dirty="0" err="1" smtClean="0"/>
              <a:t>phù</a:t>
            </a:r>
            <a:r>
              <a:rPr lang="en-US" sz="2400" i="1" dirty="0" smtClean="0"/>
              <a:t> </a:t>
            </a:r>
            <a:r>
              <a:rPr lang="en-US" sz="2400" i="1" dirty="0" err="1" smtClean="0"/>
              <a:t>hợp</a:t>
            </a:r>
            <a:r>
              <a:rPr lang="en-US" sz="2400" i="1" dirty="0" smtClean="0"/>
              <a:t>?</a:t>
            </a:r>
            <a:endParaRPr lang="en-US" sz="2400" i="1" dirty="0"/>
          </a:p>
        </p:txBody>
      </p:sp>
      <p:sp>
        <p:nvSpPr>
          <p:cNvPr id="11" name="Rectangle 10"/>
          <p:cNvSpPr/>
          <p:nvPr/>
        </p:nvSpPr>
        <p:spPr>
          <a:xfrm>
            <a:off x="1338441" y="2013123"/>
            <a:ext cx="2115516" cy="523220"/>
          </a:xfrm>
          <a:prstGeom prst="rect">
            <a:avLst/>
          </a:prstGeom>
          <a:solidFill>
            <a:schemeClr val="accent5">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wrap="none" lIns="91440" tIns="45720" rIns="91440" bIns="45720">
            <a:spAutoFit/>
          </a:bodyPr>
          <a:lstStyle/>
          <a:p>
            <a:pPr algn="ctr"/>
            <a:r>
              <a:rPr lang="en-US" sz="2800" dirty="0" err="1" smtClean="0">
                <a:ln w="0"/>
                <a:effectLst>
                  <a:outerShdw blurRad="38100" dist="19050" dir="2700000" algn="tl" rotWithShape="0">
                    <a:schemeClr val="dk1">
                      <a:alpha val="40000"/>
                    </a:schemeClr>
                  </a:outerShdw>
                </a:effectLst>
              </a:rPr>
              <a:t>Từ</a:t>
            </a:r>
            <a:r>
              <a:rPr lang="en-US" sz="2800" dirty="0" smtClean="0">
                <a:ln w="0"/>
                <a:effectLst>
                  <a:outerShdw blurRad="38100" dist="19050" dir="2700000" algn="tl" rotWithShape="0">
                    <a:schemeClr val="dk1">
                      <a:alpha val="40000"/>
                    </a:schemeClr>
                  </a:outerShdw>
                </a:effectLst>
              </a:rPr>
              <a:t> 1 – 3 </a:t>
            </a:r>
            <a:r>
              <a:rPr lang="en-US" sz="2800" dirty="0" err="1" smtClean="0">
                <a:ln w="0"/>
                <a:effectLst>
                  <a:outerShdw blurRad="38100" dist="19050" dir="2700000" algn="tl" rotWithShape="0">
                    <a:schemeClr val="dk1">
                      <a:alpha val="40000"/>
                    </a:schemeClr>
                  </a:outerShdw>
                </a:effectLst>
              </a:rPr>
              <a:t>tuổi</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12" name="Rectangle 11"/>
          <p:cNvSpPr/>
          <p:nvPr/>
        </p:nvSpPr>
        <p:spPr>
          <a:xfrm>
            <a:off x="4986729" y="1988847"/>
            <a:ext cx="2115516"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lIns="91440" tIns="45720" rIns="91440" bIns="45720">
            <a:spAutoFit/>
          </a:bodyPr>
          <a:lstStyle/>
          <a:p>
            <a:pPr algn="ctr"/>
            <a:r>
              <a:rPr lang="en-US" sz="2800" dirty="0" err="1" smtClean="0">
                <a:ln w="0"/>
                <a:effectLst>
                  <a:outerShdw blurRad="38100" dist="19050" dir="2700000" algn="tl" rotWithShape="0">
                    <a:schemeClr val="dk1">
                      <a:alpha val="40000"/>
                    </a:schemeClr>
                  </a:outerShdw>
                </a:effectLst>
              </a:rPr>
              <a:t>Từ</a:t>
            </a:r>
            <a:r>
              <a:rPr lang="en-US" sz="2800" dirty="0" smtClean="0">
                <a:ln w="0"/>
                <a:effectLst>
                  <a:outerShdw blurRad="38100" dist="19050" dir="2700000" algn="tl" rotWithShape="0">
                    <a:schemeClr val="dk1">
                      <a:alpha val="40000"/>
                    </a:schemeClr>
                  </a:outerShdw>
                </a:effectLst>
              </a:rPr>
              <a:t> 3 – 6 </a:t>
            </a:r>
            <a:r>
              <a:rPr lang="en-US" sz="2800" dirty="0" err="1" smtClean="0">
                <a:ln w="0"/>
                <a:effectLst>
                  <a:outerShdw blurRad="38100" dist="19050" dir="2700000" algn="tl" rotWithShape="0">
                    <a:schemeClr val="dk1">
                      <a:alpha val="40000"/>
                    </a:schemeClr>
                  </a:outerShdw>
                </a:effectLst>
              </a:rPr>
              <a:t>tuổi</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13" name="Rectangle 12"/>
          <p:cNvSpPr/>
          <p:nvPr/>
        </p:nvSpPr>
        <p:spPr>
          <a:xfrm>
            <a:off x="8535631" y="2013123"/>
            <a:ext cx="2314288" cy="523220"/>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wrap="none" lIns="91440" tIns="45720" rIns="91440" bIns="45720">
            <a:spAutoFit/>
          </a:bodyPr>
          <a:lstStyle/>
          <a:p>
            <a:pPr algn="ctr"/>
            <a:r>
              <a:rPr lang="en-US" sz="2800" dirty="0" err="1" smtClean="0">
                <a:ln w="0"/>
                <a:effectLst>
                  <a:outerShdw blurRad="38100" dist="19050" dir="2700000" algn="tl" rotWithShape="0">
                    <a:schemeClr val="dk1">
                      <a:alpha val="40000"/>
                    </a:schemeClr>
                  </a:outerShdw>
                </a:effectLst>
              </a:rPr>
              <a:t>Từ</a:t>
            </a:r>
            <a:r>
              <a:rPr lang="en-US" sz="2800" dirty="0" smtClean="0">
                <a:ln w="0"/>
                <a:effectLst>
                  <a:outerShdw blurRad="38100" dist="19050" dir="2700000" algn="tl" rotWithShape="0">
                    <a:schemeClr val="dk1">
                      <a:alpha val="40000"/>
                    </a:schemeClr>
                  </a:outerShdw>
                </a:effectLst>
              </a:rPr>
              <a:t> 6 – 10 </a:t>
            </a:r>
            <a:r>
              <a:rPr lang="en-US" sz="2800" dirty="0" err="1" smtClean="0">
                <a:ln w="0"/>
                <a:effectLst>
                  <a:outerShdw blurRad="38100" dist="19050" dir="2700000" algn="tl" rotWithShape="0">
                    <a:schemeClr val="dk1">
                      <a:alpha val="40000"/>
                    </a:schemeClr>
                  </a:outerShdw>
                </a:effectLst>
              </a:rPr>
              <a:t>tuổi</a:t>
            </a:r>
            <a:endParaRPr lang="en-US" sz="2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39803844"/>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56" presetClass="path" presetSubtype="0" accel="50000" decel="50000" fill="hold" nodeType="clickEffect">
                                  <p:stCondLst>
                                    <p:cond delay="0"/>
                                  </p:stCondLst>
                                  <p:childTnLst>
                                    <p:animMotion origin="layout" path="M 2.77556E-17 4.44444E-6 L 0.31068 -0.21575 " pathEditMode="relative" rAng="0" ptsTypes="AA">
                                      <p:cBhvr>
                                        <p:cTn id="31" dur="1000" fill="hold"/>
                                        <p:tgtEl>
                                          <p:spTgt spid="8"/>
                                        </p:tgtEl>
                                        <p:attrNameLst>
                                          <p:attrName>ppt_x</p:attrName>
                                          <p:attrName>ppt_y</p:attrName>
                                        </p:attrNameLst>
                                      </p:cBhvr>
                                      <p:rCtr x="15534" y="-10787"/>
                                    </p:animMotion>
                                  </p:childTnLst>
                                </p:cTn>
                              </p:par>
                            </p:childTnLst>
                          </p:cTn>
                        </p:par>
                      </p:childTnLst>
                    </p:cTn>
                  </p:par>
                  <p:par>
                    <p:cTn id="32" fill="hold">
                      <p:stCondLst>
                        <p:cond delay="indefinite"/>
                      </p:stCondLst>
                      <p:childTnLst>
                        <p:par>
                          <p:cTn id="33" fill="hold">
                            <p:stCondLst>
                              <p:cond delay="0"/>
                            </p:stCondLst>
                            <p:childTnLst>
                              <p:par>
                                <p:cTn id="34" presetID="56" presetClass="path" presetSubtype="0" accel="50000" decel="50000" fill="hold" nodeType="clickEffect">
                                  <p:stCondLst>
                                    <p:cond delay="0"/>
                                  </p:stCondLst>
                                  <p:childTnLst>
                                    <p:animMotion origin="layout" path="M -3.125E-6 4.44444E-6 L 0.28646 -0.22107 " pathEditMode="relative" rAng="0" ptsTypes="AA">
                                      <p:cBhvr>
                                        <p:cTn id="35" dur="1000" fill="hold"/>
                                        <p:tgtEl>
                                          <p:spTgt spid="7"/>
                                        </p:tgtEl>
                                        <p:attrNameLst>
                                          <p:attrName>ppt_x</p:attrName>
                                          <p:attrName>ppt_y</p:attrName>
                                        </p:attrNameLst>
                                      </p:cBhvr>
                                      <p:rCtr x="14323" y="-11065"/>
                                    </p:animMotion>
                                  </p:childTnLst>
                                </p:cTn>
                              </p:par>
                            </p:childTnLst>
                          </p:cTn>
                        </p:par>
                      </p:childTnLst>
                    </p:cTn>
                  </p:par>
                  <p:par>
                    <p:cTn id="36" fill="hold">
                      <p:stCondLst>
                        <p:cond delay="indefinite"/>
                      </p:stCondLst>
                      <p:childTnLst>
                        <p:par>
                          <p:cTn id="37" fill="hold">
                            <p:stCondLst>
                              <p:cond delay="0"/>
                            </p:stCondLst>
                            <p:childTnLst>
                              <p:par>
                                <p:cTn id="38" presetID="56" presetClass="path" presetSubtype="0" accel="50000" decel="50000" fill="hold" nodeType="clickEffect">
                                  <p:stCondLst>
                                    <p:cond delay="0"/>
                                  </p:stCondLst>
                                  <p:childTnLst>
                                    <p:animMotion origin="layout" path="M 2.29167E-6 4.44444E-6 L -0.62344 -0.21829 " pathEditMode="relative" rAng="0" ptsTypes="AA">
                                      <p:cBhvr>
                                        <p:cTn id="39" dur="1000" fill="hold"/>
                                        <p:tgtEl>
                                          <p:spTgt spid="6"/>
                                        </p:tgtEl>
                                        <p:attrNameLst>
                                          <p:attrName>ppt_x</p:attrName>
                                          <p:attrName>ppt_y</p:attrName>
                                        </p:attrNameLst>
                                      </p:cBhvr>
                                      <p:rCtr x="-31172" y="-109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pattFill prst="pct5">
          <a:fgClr>
            <a:srgbClr val="FFFFFF">
              <a:shade val="85000"/>
            </a:srgbClr>
          </a:fgClr>
          <a:bgClr>
            <a:schemeClr val="bg1"/>
          </a:bgClr>
        </a:patt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900" y="2924905"/>
            <a:ext cx="3121158" cy="2499365"/>
          </a:xfrm>
          <a:prstGeom prst="rect">
            <a:avLst/>
          </a:prstGeom>
        </p:spPr>
      </p:pic>
      <p:sp>
        <p:nvSpPr>
          <p:cNvPr id="5" name="Teardrop 4"/>
          <p:cNvSpPr/>
          <p:nvPr/>
        </p:nvSpPr>
        <p:spPr>
          <a:xfrm rot="10800000">
            <a:off x="2447778" y="1132968"/>
            <a:ext cx="2658795" cy="2468881"/>
          </a:xfrm>
          <a:prstGeom prst="teardrop">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2447778" y="1847687"/>
            <a:ext cx="2689069" cy="1077218"/>
          </a:xfrm>
          <a:prstGeom prst="rect">
            <a:avLst/>
          </a:prstGeom>
          <a:noFill/>
        </p:spPr>
        <p:txBody>
          <a:bodyPr wrap="none" lIns="91440" tIns="45720" rIns="91440" bIns="45720">
            <a:spAutoFit/>
          </a:bodyPr>
          <a:lstStyle/>
          <a:p>
            <a:pPr algn="ctr"/>
            <a:r>
              <a:rPr lang="en-US" sz="3200" b="0" i="1" cap="none" spc="0" dirty="0" err="1" smtClean="0">
                <a:ln w="0"/>
                <a:solidFill>
                  <a:schemeClr val="tx1"/>
                </a:solidFill>
                <a:effectLst>
                  <a:outerShdw blurRad="38100" dist="19050" dir="2700000" algn="tl" rotWithShape="0">
                    <a:schemeClr val="dk1">
                      <a:alpha val="40000"/>
                    </a:schemeClr>
                  </a:outerShdw>
                </a:effectLst>
              </a:rPr>
              <a:t>Dựa</a:t>
            </a:r>
            <a:r>
              <a:rPr lang="en-US" sz="3200" b="0" i="1" cap="none" spc="0" dirty="0" smtClean="0">
                <a:ln w="0"/>
                <a:solidFill>
                  <a:schemeClr val="tx1"/>
                </a:solidFill>
                <a:effectLst>
                  <a:outerShdw blurRad="38100" dist="19050" dir="2700000" algn="tl" rotWithShape="0">
                    <a:schemeClr val="dk1">
                      <a:alpha val="40000"/>
                    </a:schemeClr>
                  </a:outerShdw>
                </a:effectLst>
              </a:rPr>
              <a:t> </a:t>
            </a:r>
            <a:r>
              <a:rPr lang="en-US" sz="3200" b="0" i="1" cap="none" spc="0" dirty="0" err="1" smtClean="0">
                <a:ln w="0"/>
                <a:solidFill>
                  <a:schemeClr val="tx1"/>
                </a:solidFill>
                <a:effectLst>
                  <a:outerShdw blurRad="38100" dist="19050" dir="2700000" algn="tl" rotWithShape="0">
                    <a:schemeClr val="dk1">
                      <a:alpha val="40000"/>
                    </a:schemeClr>
                  </a:outerShdw>
                </a:effectLst>
              </a:rPr>
              <a:t>vào</a:t>
            </a:r>
            <a:r>
              <a:rPr lang="en-US" sz="3200" b="0" i="1" cap="none" spc="0" dirty="0" smtClean="0">
                <a:ln w="0"/>
                <a:solidFill>
                  <a:schemeClr val="tx1"/>
                </a:solidFill>
                <a:effectLst>
                  <a:outerShdw blurRad="38100" dist="19050" dir="2700000" algn="tl" rotWithShape="0">
                    <a:schemeClr val="dk1">
                      <a:alpha val="40000"/>
                    </a:schemeClr>
                  </a:outerShdw>
                </a:effectLst>
              </a:rPr>
              <a:t> </a:t>
            </a:r>
            <a:r>
              <a:rPr lang="en-US" sz="3200" b="0" i="1" cap="none" spc="0" dirty="0" err="1" smtClean="0">
                <a:ln w="0"/>
                <a:solidFill>
                  <a:schemeClr val="tx1"/>
                </a:solidFill>
                <a:effectLst>
                  <a:outerShdw blurRad="38100" dist="19050" dir="2700000" algn="tl" rotWithShape="0">
                    <a:schemeClr val="dk1">
                      <a:alpha val="40000"/>
                    </a:schemeClr>
                  </a:outerShdw>
                </a:effectLst>
              </a:rPr>
              <a:t>đâu</a:t>
            </a:r>
            <a:r>
              <a:rPr lang="en-US" sz="3200" b="0" i="1" cap="none" spc="0" dirty="0" smtClean="0">
                <a:ln w="0"/>
                <a:solidFill>
                  <a:schemeClr val="tx1"/>
                </a:solidFill>
                <a:effectLst>
                  <a:outerShdw blurRad="38100" dist="19050" dir="2700000" algn="tl" rotWithShape="0">
                    <a:schemeClr val="dk1">
                      <a:alpha val="40000"/>
                    </a:schemeClr>
                  </a:outerShdw>
                </a:effectLst>
              </a:rPr>
              <a:t> </a:t>
            </a:r>
          </a:p>
          <a:p>
            <a:pPr algn="ctr"/>
            <a:r>
              <a:rPr lang="en-US" sz="3200" b="0" i="1" cap="none" spc="0" dirty="0" err="1" smtClean="0">
                <a:ln w="0"/>
                <a:solidFill>
                  <a:schemeClr val="tx1"/>
                </a:solidFill>
                <a:effectLst>
                  <a:outerShdw blurRad="38100" dist="19050" dir="2700000" algn="tl" rotWithShape="0">
                    <a:schemeClr val="dk1">
                      <a:alpha val="40000"/>
                    </a:schemeClr>
                  </a:outerShdw>
                </a:effectLst>
              </a:rPr>
              <a:t>em</a:t>
            </a:r>
            <a:r>
              <a:rPr lang="en-US" sz="3200" b="0" i="1" cap="none" spc="0" dirty="0" smtClean="0">
                <a:ln w="0"/>
                <a:solidFill>
                  <a:schemeClr val="tx1"/>
                </a:solidFill>
                <a:effectLst>
                  <a:outerShdw blurRad="38100" dist="19050" dir="2700000" algn="tl" rotWithShape="0">
                    <a:schemeClr val="dk1">
                      <a:alpha val="40000"/>
                    </a:schemeClr>
                  </a:outerShdw>
                </a:effectLst>
              </a:rPr>
              <a:t> </a:t>
            </a:r>
            <a:r>
              <a:rPr lang="en-US" sz="3200" b="0" i="1" cap="none" spc="0" dirty="0" err="1" smtClean="0">
                <a:ln w="0"/>
                <a:solidFill>
                  <a:schemeClr val="tx1"/>
                </a:solidFill>
                <a:effectLst>
                  <a:outerShdw blurRad="38100" dist="19050" dir="2700000" algn="tl" rotWithShape="0">
                    <a:schemeClr val="dk1">
                      <a:alpha val="40000"/>
                    </a:schemeClr>
                  </a:outerShdw>
                </a:effectLst>
              </a:rPr>
              <a:t>xếp</a:t>
            </a:r>
            <a:r>
              <a:rPr lang="en-US" sz="3200" b="0" i="1" cap="none" spc="0" dirty="0" smtClean="0">
                <a:ln w="0"/>
                <a:solidFill>
                  <a:schemeClr val="tx1"/>
                </a:solidFill>
                <a:effectLst>
                  <a:outerShdw blurRad="38100" dist="19050" dir="2700000" algn="tl" rotWithShape="0">
                    <a:schemeClr val="dk1">
                      <a:alpha val="40000"/>
                    </a:schemeClr>
                  </a:outerShdw>
                </a:effectLst>
              </a:rPr>
              <a:t> </a:t>
            </a:r>
            <a:r>
              <a:rPr lang="en-US" sz="3200" b="0" i="1" cap="none" spc="0" dirty="0" err="1" smtClean="0">
                <a:ln w="0"/>
                <a:solidFill>
                  <a:schemeClr val="tx1"/>
                </a:solidFill>
                <a:effectLst>
                  <a:outerShdw blurRad="38100" dist="19050" dir="2700000" algn="tl" rotWithShape="0">
                    <a:schemeClr val="dk1">
                      <a:alpha val="40000"/>
                    </a:schemeClr>
                  </a:outerShdw>
                </a:effectLst>
              </a:rPr>
              <a:t>được</a:t>
            </a:r>
            <a:r>
              <a:rPr lang="en-US" sz="3200" b="0" i="1" cap="none" spc="0" dirty="0" smtClean="0">
                <a:ln w="0"/>
                <a:solidFill>
                  <a:schemeClr val="tx1"/>
                </a:solidFill>
                <a:effectLst>
                  <a:outerShdw blurRad="38100" dist="19050" dir="2700000" algn="tl" rotWithShape="0">
                    <a:schemeClr val="dk1">
                      <a:alpha val="40000"/>
                    </a:schemeClr>
                  </a:outerShdw>
                </a:effectLst>
              </a:rPr>
              <a:t> ?</a:t>
            </a:r>
            <a:endParaRPr lang="en-US" sz="3200" b="0" i="1" cap="none" spc="0" dirty="0">
              <a:ln w="0"/>
              <a:solidFill>
                <a:schemeClr val="tx1"/>
              </a:solidFill>
              <a:effectLst>
                <a:outerShdw blurRad="38100" dist="19050" dir="2700000" algn="tl" rotWithShape="0">
                  <a:schemeClr val="dk1">
                    <a:alpha val="40000"/>
                  </a:schemeClr>
                </a:outerShdw>
              </a:effectLst>
            </a:endParaRPr>
          </a:p>
        </p:txBody>
      </p:sp>
      <p:sp>
        <p:nvSpPr>
          <p:cNvPr id="2" name="Rectangle 1"/>
          <p:cNvSpPr/>
          <p:nvPr/>
        </p:nvSpPr>
        <p:spPr>
          <a:xfrm>
            <a:off x="5717376" y="2524632"/>
            <a:ext cx="4151244" cy="1077218"/>
          </a:xfrm>
          <a:prstGeom prst="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wrap="square" lIns="91440" tIns="45720" rIns="91440" bIns="45720">
            <a:spAutoFit/>
          </a:bodyPr>
          <a:lstStyle/>
          <a:p>
            <a:pPr algn="ctr"/>
            <a:r>
              <a:rPr lang="en-US" sz="3200" b="0" cap="none" spc="0" dirty="0" err="1" smtClean="0">
                <a:ln w="0"/>
                <a:solidFill>
                  <a:schemeClr val="tx1"/>
                </a:solidFill>
                <a:effectLst>
                  <a:outerShdw blurRad="38100" dist="19050" dir="2700000" algn="tl" rotWithShape="0">
                    <a:schemeClr val="dk1">
                      <a:alpha val="40000"/>
                    </a:schemeClr>
                  </a:outerShdw>
                </a:effectLst>
              </a:rPr>
              <a:t>Dựa</a:t>
            </a:r>
            <a:r>
              <a:rPr lang="en-US" sz="3200" b="0" cap="none" spc="0" dirty="0" smtClean="0">
                <a:ln w="0"/>
                <a:solidFill>
                  <a:schemeClr val="tx1"/>
                </a:solidFill>
                <a:effectLst>
                  <a:outerShdw blurRad="38100" dist="19050" dir="2700000" algn="tl" rotWithShape="0">
                    <a:schemeClr val="dk1">
                      <a:alpha val="40000"/>
                    </a:schemeClr>
                  </a:outerShdw>
                </a:effectLst>
              </a:rPr>
              <a:t> </a:t>
            </a:r>
            <a:r>
              <a:rPr lang="en-US" sz="3200" b="0" cap="none" spc="0" dirty="0" err="1" smtClean="0">
                <a:ln w="0"/>
                <a:solidFill>
                  <a:schemeClr val="tx1"/>
                </a:solidFill>
                <a:effectLst>
                  <a:outerShdw blurRad="38100" dist="19050" dir="2700000" algn="tl" rotWithShape="0">
                    <a:schemeClr val="dk1">
                      <a:alpha val="40000"/>
                    </a:schemeClr>
                  </a:outerShdw>
                </a:effectLst>
              </a:rPr>
              <a:t>vào</a:t>
            </a:r>
            <a:r>
              <a:rPr lang="en-US" sz="3200" b="0" cap="none" spc="0" dirty="0" smtClean="0">
                <a:ln w="0"/>
                <a:solidFill>
                  <a:schemeClr val="tx1"/>
                </a:solidFill>
                <a:effectLst>
                  <a:outerShdw blurRad="38100" dist="19050" dir="2700000" algn="tl" rotWithShape="0">
                    <a:schemeClr val="dk1">
                      <a:alpha val="40000"/>
                    </a:schemeClr>
                  </a:outerShdw>
                </a:effectLst>
              </a:rPr>
              <a:t> </a:t>
            </a:r>
            <a:r>
              <a:rPr lang="en-US" sz="3200" b="0" cap="none" spc="0" dirty="0" err="1" smtClean="0">
                <a:ln w="0"/>
                <a:solidFill>
                  <a:schemeClr val="tx1"/>
                </a:solidFill>
                <a:effectLst>
                  <a:outerShdw blurRad="38100" dist="19050" dir="2700000" algn="tl" rotWithShape="0">
                    <a:schemeClr val="dk1">
                      <a:alpha val="40000"/>
                    </a:schemeClr>
                  </a:outerShdw>
                </a:effectLst>
              </a:rPr>
              <a:t>đặc</a:t>
            </a:r>
            <a:r>
              <a:rPr lang="en-US" sz="3200" b="0" cap="none" spc="0" dirty="0" smtClean="0">
                <a:ln w="0"/>
                <a:solidFill>
                  <a:schemeClr val="tx1"/>
                </a:solidFill>
                <a:effectLst>
                  <a:outerShdw blurRad="38100" dist="19050" dir="2700000" algn="tl" rotWithShape="0">
                    <a:schemeClr val="dk1">
                      <a:alpha val="40000"/>
                    </a:schemeClr>
                  </a:outerShdw>
                </a:effectLst>
              </a:rPr>
              <a:t> </a:t>
            </a:r>
            <a:r>
              <a:rPr lang="en-US" sz="3200" b="0" cap="none" spc="0" dirty="0" err="1" smtClean="0">
                <a:ln w="0"/>
                <a:solidFill>
                  <a:schemeClr val="tx1"/>
                </a:solidFill>
                <a:effectLst>
                  <a:outerShdw blurRad="38100" dist="19050" dir="2700000" algn="tl" rotWithShape="0">
                    <a:schemeClr val="dk1">
                      <a:alpha val="40000"/>
                    </a:schemeClr>
                  </a:outerShdw>
                </a:effectLst>
              </a:rPr>
              <a:t>điểm</a:t>
            </a:r>
            <a:r>
              <a:rPr lang="en-US" sz="3200" b="0" cap="none" spc="0" dirty="0" smtClean="0">
                <a:ln w="0"/>
                <a:solidFill>
                  <a:schemeClr val="tx1"/>
                </a:solidFill>
                <a:effectLst>
                  <a:outerShdw blurRad="38100" dist="19050" dir="2700000" algn="tl" rotWithShape="0">
                    <a:schemeClr val="dk1">
                      <a:alpha val="40000"/>
                    </a:schemeClr>
                  </a:outerShdw>
                </a:effectLst>
              </a:rPr>
              <a:t> </a:t>
            </a:r>
            <a:r>
              <a:rPr lang="en-US" sz="3200" b="0" cap="none" spc="0" dirty="0" err="1" smtClean="0">
                <a:ln w="0"/>
                <a:solidFill>
                  <a:schemeClr val="tx1"/>
                </a:solidFill>
                <a:effectLst>
                  <a:outerShdw blurRad="38100" dist="19050" dir="2700000" algn="tl" rotWithShape="0">
                    <a:schemeClr val="dk1">
                      <a:alpha val="40000"/>
                    </a:schemeClr>
                  </a:outerShdw>
                </a:effectLst>
              </a:rPr>
              <a:t>ngoại</a:t>
            </a:r>
            <a:r>
              <a:rPr lang="en-US" sz="3200" b="0" cap="none" spc="0" dirty="0" smtClean="0">
                <a:ln w="0"/>
                <a:solidFill>
                  <a:schemeClr val="tx1"/>
                </a:solidFill>
                <a:effectLst>
                  <a:outerShdw blurRad="38100" dist="19050" dir="2700000" algn="tl" rotWithShape="0">
                    <a:schemeClr val="dk1">
                      <a:alpha val="40000"/>
                    </a:schemeClr>
                  </a:outerShdw>
                </a:effectLst>
              </a:rPr>
              <a:t> </a:t>
            </a:r>
            <a:r>
              <a:rPr lang="en-US" sz="3200" b="0" cap="none" spc="0" dirty="0" err="1" smtClean="0">
                <a:ln w="0"/>
                <a:solidFill>
                  <a:schemeClr val="tx1"/>
                </a:solidFill>
                <a:effectLst>
                  <a:outerShdw blurRad="38100" dist="19050" dir="2700000" algn="tl" rotWithShape="0">
                    <a:schemeClr val="dk1">
                      <a:alpha val="40000"/>
                    </a:schemeClr>
                  </a:outerShdw>
                </a:effectLst>
              </a:rPr>
              <a:t>hình</a:t>
            </a:r>
            <a:r>
              <a:rPr lang="en-US" sz="3200" b="0" cap="none" spc="0" dirty="0" smtClean="0">
                <a:ln w="0"/>
                <a:solidFill>
                  <a:schemeClr val="tx1"/>
                </a:solidFill>
                <a:effectLst>
                  <a:outerShdw blurRad="38100" dist="19050" dir="2700000" algn="tl" rotWithShape="0">
                    <a:schemeClr val="dk1">
                      <a:alpha val="40000"/>
                    </a:schemeClr>
                  </a:outerShdw>
                </a:effectLst>
              </a:rPr>
              <a:t>, </a:t>
            </a:r>
            <a:r>
              <a:rPr lang="en-US" sz="3200" b="0" cap="none" spc="0" dirty="0" err="1" smtClean="0">
                <a:ln w="0"/>
                <a:solidFill>
                  <a:schemeClr val="tx1"/>
                </a:solidFill>
                <a:effectLst>
                  <a:outerShdw blurRad="38100" dist="19050" dir="2700000" algn="tl" rotWithShape="0">
                    <a:schemeClr val="dk1">
                      <a:alpha val="40000"/>
                    </a:schemeClr>
                  </a:outerShdw>
                </a:effectLst>
              </a:rPr>
              <a:t>chiều</a:t>
            </a:r>
            <a:r>
              <a:rPr lang="en-US" sz="3200" b="0" cap="none" spc="0" dirty="0" smtClean="0">
                <a:ln w="0"/>
                <a:solidFill>
                  <a:schemeClr val="tx1"/>
                </a:solidFill>
                <a:effectLst>
                  <a:outerShdw blurRad="38100" dist="19050" dir="2700000" algn="tl" rotWithShape="0">
                    <a:schemeClr val="dk1">
                      <a:alpha val="40000"/>
                    </a:schemeClr>
                  </a:outerShdw>
                </a:effectLst>
              </a:rPr>
              <a:t> </a:t>
            </a:r>
            <a:r>
              <a:rPr lang="en-US" sz="3200" b="0" cap="none" spc="0" dirty="0" err="1" smtClean="0">
                <a:ln w="0"/>
                <a:solidFill>
                  <a:schemeClr val="tx1"/>
                </a:solidFill>
                <a:effectLst>
                  <a:outerShdw blurRad="38100" dist="19050" dir="2700000" algn="tl" rotWithShape="0">
                    <a:schemeClr val="dk1">
                      <a:alpha val="40000"/>
                    </a:schemeClr>
                  </a:outerShdw>
                </a:effectLst>
              </a:rPr>
              <a:t>cao</a:t>
            </a:r>
            <a:r>
              <a:rPr lang="en-US" sz="3200" dirty="0">
                <a:ln w="0"/>
                <a:effectLst>
                  <a:outerShdw blurRad="38100" dist="19050" dir="2700000" algn="tl" rotWithShape="0">
                    <a:schemeClr val="dk1">
                      <a:alpha val="40000"/>
                    </a:schemeClr>
                  </a:outerShdw>
                </a:effectLst>
              </a:rPr>
              <a:t>.</a:t>
            </a:r>
            <a:endParaRPr lang="en-US" sz="32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8053612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pattFill prst="pct5">
          <a:fgClr>
            <a:srgbClr val="FFFFFF">
              <a:shade val="85000"/>
            </a:srgbClr>
          </a:fgClr>
          <a:bgClr>
            <a:schemeClr val="bg1"/>
          </a:bgClr>
        </a:pattFill>
        <a:effectLst/>
      </p:bgPr>
    </p:bg>
    <p:spTree>
      <p:nvGrpSpPr>
        <p:cNvPr id="1" name=""/>
        <p:cNvGrpSpPr/>
        <p:nvPr/>
      </p:nvGrpSpPr>
      <p:grpSpPr>
        <a:xfrm>
          <a:off x="0" y="0"/>
          <a:ext cx="0" cy="0"/>
          <a:chOff x="0" y="0"/>
          <a:chExt cx="0" cy="0"/>
        </a:xfrm>
      </p:grpSpPr>
      <p:sp>
        <p:nvSpPr>
          <p:cNvPr id="4" name="Text Box 16"/>
          <p:cNvSpPr txBox="1">
            <a:spLocks noChangeArrowheads="1"/>
          </p:cNvSpPr>
          <p:nvPr/>
        </p:nvSpPr>
        <p:spPr bwMode="auto">
          <a:xfrm>
            <a:off x="1195754" y="827649"/>
            <a:ext cx="98333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dirty="0" smtClean="0">
                <a:latin typeface="+mj-lt"/>
                <a:cs typeface="Times New Roman" panose="02020603050405020304" pitchFamily="18" charset="0"/>
              </a:rPr>
              <a:t>2. </a:t>
            </a:r>
            <a:r>
              <a:rPr lang="en-US" sz="2800" b="1" dirty="0" err="1" smtClean="0">
                <a:latin typeface="+mj-lt"/>
                <a:cs typeface="Times New Roman" panose="02020603050405020304" pitchFamily="18" charset="0"/>
              </a:rPr>
              <a:t>Các</a:t>
            </a:r>
            <a:r>
              <a:rPr lang="en-US" sz="2800" b="1" dirty="0" smtClean="0">
                <a:latin typeface="+mj-lt"/>
                <a:cs typeface="Times New Roman" panose="02020603050405020304" pitchFamily="18" charset="0"/>
              </a:rPr>
              <a:t> </a:t>
            </a:r>
            <a:r>
              <a:rPr lang="en-US" sz="2800" b="1" dirty="0" err="1">
                <a:latin typeface="+mj-lt"/>
                <a:cs typeface="Times New Roman" panose="02020603050405020304" pitchFamily="18" charset="0"/>
              </a:rPr>
              <a:t>giai</a:t>
            </a:r>
            <a:r>
              <a:rPr lang="en-US" sz="2800" b="1" dirty="0">
                <a:latin typeface="+mj-lt"/>
                <a:cs typeface="Times New Roman" panose="02020603050405020304" pitchFamily="18" charset="0"/>
              </a:rPr>
              <a:t> </a:t>
            </a:r>
            <a:r>
              <a:rPr lang="en-US" sz="2800" b="1" dirty="0" err="1">
                <a:latin typeface="+mj-lt"/>
                <a:cs typeface="Times New Roman" panose="02020603050405020304" pitchFamily="18" charset="0"/>
              </a:rPr>
              <a:t>đoạn</a:t>
            </a:r>
            <a:r>
              <a:rPr lang="en-US" sz="2800" b="1" dirty="0">
                <a:latin typeface="+mj-lt"/>
                <a:cs typeface="Times New Roman" panose="02020603050405020304" pitchFamily="18" charset="0"/>
              </a:rPr>
              <a:t> </a:t>
            </a:r>
            <a:r>
              <a:rPr lang="en-US" sz="2800" b="1" dirty="0" err="1">
                <a:latin typeface="+mj-lt"/>
                <a:cs typeface="Times New Roman" panose="02020603050405020304" pitchFamily="18" charset="0"/>
              </a:rPr>
              <a:t>phát</a:t>
            </a:r>
            <a:r>
              <a:rPr lang="en-US" sz="2800" b="1" dirty="0">
                <a:latin typeface="+mj-lt"/>
                <a:cs typeface="Times New Roman" panose="02020603050405020304" pitchFamily="18" charset="0"/>
              </a:rPr>
              <a:t> </a:t>
            </a:r>
            <a:r>
              <a:rPr lang="en-US" sz="2800" b="1" dirty="0" err="1">
                <a:latin typeface="+mj-lt"/>
                <a:cs typeface="Times New Roman" panose="02020603050405020304" pitchFamily="18" charset="0"/>
              </a:rPr>
              <a:t>triển</a:t>
            </a:r>
            <a:r>
              <a:rPr lang="en-US" sz="2800" b="1" dirty="0">
                <a:latin typeface="+mj-lt"/>
                <a:cs typeface="Times New Roman" panose="02020603050405020304" pitchFamily="18" charset="0"/>
              </a:rPr>
              <a:t> </a:t>
            </a:r>
            <a:r>
              <a:rPr lang="en-US" sz="2800" b="1" dirty="0" err="1">
                <a:latin typeface="+mj-lt"/>
                <a:cs typeface="Times New Roman" panose="02020603050405020304" pitchFamily="18" charset="0"/>
              </a:rPr>
              <a:t>từ</a:t>
            </a:r>
            <a:r>
              <a:rPr lang="en-US" sz="2800" b="1" dirty="0">
                <a:latin typeface="+mj-lt"/>
                <a:cs typeface="Times New Roman" panose="02020603050405020304" pitchFamily="18" charset="0"/>
              </a:rPr>
              <a:t> </a:t>
            </a:r>
            <a:r>
              <a:rPr lang="en-US" sz="2800" b="1" dirty="0" err="1">
                <a:latin typeface="+mj-lt"/>
                <a:cs typeface="Times New Roman" panose="02020603050405020304" pitchFamily="18" charset="0"/>
              </a:rPr>
              <a:t>lúc</a:t>
            </a:r>
            <a:r>
              <a:rPr lang="en-US" sz="2800" b="1" dirty="0">
                <a:latin typeface="+mj-lt"/>
                <a:cs typeface="Times New Roman" panose="02020603050405020304" pitchFamily="18" charset="0"/>
              </a:rPr>
              <a:t> </a:t>
            </a:r>
            <a:r>
              <a:rPr lang="en-US" sz="2800" b="1" dirty="0" err="1">
                <a:latin typeface="+mj-lt"/>
                <a:cs typeface="Times New Roman" panose="02020603050405020304" pitchFamily="18" charset="0"/>
              </a:rPr>
              <a:t>mới</a:t>
            </a:r>
            <a:r>
              <a:rPr lang="en-US" sz="2800" b="1" dirty="0">
                <a:latin typeface="+mj-lt"/>
                <a:cs typeface="Times New Roman" panose="02020603050405020304" pitchFamily="18" charset="0"/>
              </a:rPr>
              <a:t> </a:t>
            </a:r>
            <a:r>
              <a:rPr lang="en-US" sz="2800" b="1" dirty="0" err="1">
                <a:latin typeface="+mj-lt"/>
                <a:cs typeface="Times New Roman" panose="02020603050405020304" pitchFamily="18" charset="0"/>
              </a:rPr>
              <a:t>sinh</a:t>
            </a:r>
            <a:r>
              <a:rPr lang="en-US" sz="2800" b="1" dirty="0">
                <a:latin typeface="+mj-lt"/>
                <a:cs typeface="Times New Roman" panose="02020603050405020304" pitchFamily="18" charset="0"/>
              </a:rPr>
              <a:t> </a:t>
            </a:r>
            <a:r>
              <a:rPr lang="en-US" sz="2800" b="1" dirty="0" err="1">
                <a:latin typeface="+mj-lt"/>
                <a:cs typeface="Times New Roman" panose="02020603050405020304" pitchFamily="18" charset="0"/>
              </a:rPr>
              <a:t>đến</a:t>
            </a:r>
            <a:r>
              <a:rPr lang="en-US" sz="2800" b="1" dirty="0">
                <a:latin typeface="+mj-lt"/>
                <a:cs typeface="Times New Roman" panose="02020603050405020304" pitchFamily="18" charset="0"/>
              </a:rPr>
              <a:t> </a:t>
            </a:r>
            <a:r>
              <a:rPr lang="en-US" sz="2800" b="1" dirty="0" err="1">
                <a:latin typeface="+mj-lt"/>
                <a:cs typeface="Times New Roman" panose="02020603050405020304" pitchFamily="18" charset="0"/>
              </a:rPr>
              <a:t>tuổi</a:t>
            </a:r>
            <a:r>
              <a:rPr lang="en-US" sz="2800" b="1" dirty="0">
                <a:latin typeface="+mj-lt"/>
                <a:cs typeface="Times New Roman" panose="02020603050405020304" pitchFamily="18" charset="0"/>
              </a:rPr>
              <a:t> </a:t>
            </a:r>
            <a:r>
              <a:rPr lang="en-US" sz="2800" b="1" dirty="0" err="1">
                <a:latin typeface="+mj-lt"/>
                <a:cs typeface="Times New Roman" panose="02020603050405020304" pitchFamily="18" charset="0"/>
              </a:rPr>
              <a:t>dậy</a:t>
            </a:r>
            <a:r>
              <a:rPr lang="en-US" sz="2800" b="1" dirty="0">
                <a:latin typeface="+mj-lt"/>
                <a:cs typeface="Times New Roman" panose="02020603050405020304" pitchFamily="18" charset="0"/>
              </a:rPr>
              <a:t> </a:t>
            </a:r>
            <a:r>
              <a:rPr lang="en-US" sz="2800" b="1" dirty="0" err="1">
                <a:latin typeface="+mj-lt"/>
                <a:cs typeface="Times New Roman" panose="02020603050405020304" pitchFamily="18" charset="0"/>
              </a:rPr>
              <a:t>thì</a:t>
            </a:r>
            <a:r>
              <a:rPr lang="en-US" sz="2800" b="1" dirty="0">
                <a:latin typeface="+mj-lt"/>
                <a:cs typeface="Times New Roman" panose="02020603050405020304" pitchFamily="18" charset="0"/>
              </a:rPr>
              <a:t>.</a:t>
            </a:r>
            <a:endParaRPr lang="en-US" sz="2800" dirty="0">
              <a:latin typeface="+mj-lt"/>
              <a:cs typeface="Times New Roman" panose="02020603050405020304" pitchFamily="18" charset="0"/>
            </a:endParaRPr>
          </a:p>
        </p:txBody>
      </p:sp>
      <p:sp>
        <p:nvSpPr>
          <p:cNvPr id="5" name="Rectangle 4"/>
          <p:cNvSpPr/>
          <p:nvPr/>
        </p:nvSpPr>
        <p:spPr>
          <a:xfrm>
            <a:off x="2701446" y="2095138"/>
            <a:ext cx="6821932" cy="707886"/>
          </a:xfrm>
          <a:prstGeom prst="rect">
            <a:avLst/>
          </a:prstGeom>
          <a:noFill/>
        </p:spPr>
        <p:txBody>
          <a:bodyPr wrap="none" lIns="91440" tIns="45720" rIns="91440" bIns="45720">
            <a:prstTxWarp prst="textArchUp">
              <a:avLst/>
            </a:prstTxWarp>
            <a:spAutoFit/>
          </a:bodyPr>
          <a:lstStyle/>
          <a:p>
            <a:pPr algn="ctr"/>
            <a:r>
              <a:rPr lang="en-US" sz="4000" b="1" cap="none" spc="0"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Cùng</a:t>
            </a:r>
            <a:r>
              <a:rPr lang="en-US" sz="40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en-US" sz="4000" b="1" cap="none" spc="0"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mở</a:t>
            </a:r>
            <a:r>
              <a:rPr lang="en-US" sz="40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en-US" sz="4000" b="1" cap="none" spc="0"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hộp</a:t>
            </a:r>
            <a:r>
              <a:rPr lang="en-US" sz="40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en-US" sz="4000" b="1" cap="none" spc="0"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kiến</a:t>
            </a:r>
            <a:r>
              <a:rPr lang="en-US" sz="40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en-US" sz="4000" b="1" cap="none" spc="0"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thức</a:t>
            </a:r>
            <a:r>
              <a:rPr lang="en-US" sz="40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en-US" sz="4000" b="1" cap="none" spc="0"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nhé</a:t>
            </a:r>
            <a:r>
              <a:rPr lang="en-US" sz="40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endParaRPr lang="en-US" sz="4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9" name="Picture 8">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5754" y="3139330"/>
            <a:ext cx="2150122" cy="2150122"/>
          </a:xfrm>
          <a:prstGeom prst="rect">
            <a:avLst/>
          </a:prstGeom>
        </p:spPr>
      </p:pic>
      <p:pic>
        <p:nvPicPr>
          <p:cNvPr id="11" name="Picture 10">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7934" y="3289781"/>
            <a:ext cx="2030887" cy="2108455"/>
          </a:xfrm>
          <a:prstGeom prst="rect">
            <a:avLst/>
          </a:prstGeom>
        </p:spPr>
      </p:pic>
      <p:pic>
        <p:nvPicPr>
          <p:cNvPr id="12" name="Picture 11">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71476" y="2959836"/>
            <a:ext cx="2438400" cy="2438400"/>
          </a:xfrm>
          <a:prstGeom prst="rect">
            <a:avLst/>
          </a:prstGeom>
        </p:spPr>
      </p:pic>
    </p:spTree>
    <p:extLst>
      <p:ext uri="{BB962C8B-B14F-4D97-AF65-F5344CB8AC3E}">
        <p14:creationId xmlns:p14="http://schemas.microsoft.com/office/powerpoint/2010/main" val="41968604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13" presetClass="exit" presetSubtype="32" fill="hold" nodeType="clickEffect">
                                  <p:stCondLst>
                                    <p:cond delay="0"/>
                                  </p:stCondLst>
                                  <p:childTnLst>
                                    <p:animEffect transition="out" filter="plus(out)">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3" restart="whenNotActive" fill="hold" evtFilter="cancelBubble" nodeType="interactiveSeq">
                <p:stCondLst>
                  <p:cond evt="onClick" delay="0">
                    <p:tgtEl>
                      <p:spTgt spid="11"/>
                    </p:tgtEl>
                  </p:cond>
                </p:stCondLst>
                <p:endSync evt="end" delay="0">
                  <p:rtn val="all"/>
                </p:endSync>
                <p:childTnLst>
                  <p:par>
                    <p:cTn id="24" fill="hold">
                      <p:stCondLst>
                        <p:cond delay="0"/>
                      </p:stCondLst>
                      <p:childTnLst>
                        <p:par>
                          <p:cTn id="25" fill="hold">
                            <p:stCondLst>
                              <p:cond delay="0"/>
                            </p:stCondLst>
                            <p:childTnLst>
                              <p:par>
                                <p:cTn id="26" presetID="13" presetClass="exit" presetSubtype="32" fill="hold" nodeType="clickEffect">
                                  <p:stCondLst>
                                    <p:cond delay="0"/>
                                  </p:stCondLst>
                                  <p:childTnLst>
                                    <p:animEffect transition="out" filter="plus(out)">
                                      <p:cBhvr>
                                        <p:cTn id="27" dur="500"/>
                                        <p:tgtEl>
                                          <p:spTgt spid="12"/>
                                        </p:tgtEl>
                                      </p:cBhvr>
                                    </p:animEffect>
                                    <p:set>
                                      <p:cBhvr>
                                        <p:cTn id="28"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9" restart="whenNotActive" fill="hold" evtFilter="cancelBubble" nodeType="interactiveSeq">
                <p:stCondLst>
                  <p:cond evt="onClick" delay="0">
                    <p:tgtEl>
                      <p:spTgt spid="12"/>
                    </p:tgtEl>
                  </p:cond>
                </p:stCondLst>
                <p:endSync evt="end" delay="0">
                  <p:rtn val="all"/>
                </p:endSync>
                <p:childTnLst>
                  <p:par>
                    <p:cTn id="30" fill="hold">
                      <p:stCondLst>
                        <p:cond delay="0"/>
                      </p:stCondLst>
                      <p:childTnLst>
                        <p:par>
                          <p:cTn id="31" fill="hold">
                            <p:stCondLst>
                              <p:cond delay="0"/>
                            </p:stCondLst>
                            <p:childTnLst>
                              <p:par>
                                <p:cTn id="32" presetID="13" presetClass="exit" presetSubtype="32" fill="hold" nodeType="clickEffect">
                                  <p:stCondLst>
                                    <p:cond delay="0"/>
                                  </p:stCondLst>
                                  <p:childTnLst>
                                    <p:animEffect transition="out" filter="plus(out)">
                                      <p:cBhvr>
                                        <p:cTn id="33" dur="500"/>
                                        <p:tgtEl>
                                          <p:spTgt spid="11"/>
                                        </p:tgtEl>
                                      </p:cBhvr>
                                    </p:animEffect>
                                    <p:set>
                                      <p:cBhvr>
                                        <p:cTn id="34"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pattFill prst="pct5">
          <a:fgClr>
            <a:srgbClr val="FFFFFF">
              <a:shade val="85000"/>
            </a:srgbClr>
          </a:fgClr>
          <a:bgClr>
            <a:schemeClr val="bg1"/>
          </a:bgClr>
        </a:pattFill>
        <a:effectLst/>
      </p:bgPr>
    </p:bg>
    <p:spTree>
      <p:nvGrpSpPr>
        <p:cNvPr id="1" name=""/>
        <p:cNvGrpSpPr/>
        <p:nvPr/>
      </p:nvGrpSpPr>
      <p:grpSpPr>
        <a:xfrm>
          <a:off x="0" y="0"/>
          <a:ext cx="0" cy="0"/>
          <a:chOff x="0" y="0"/>
          <a:chExt cx="0" cy="0"/>
        </a:xfrm>
      </p:grpSpPr>
      <p:sp>
        <p:nvSpPr>
          <p:cNvPr id="4" name="TextBox 3"/>
          <p:cNvSpPr txBox="1"/>
          <p:nvPr/>
        </p:nvSpPr>
        <p:spPr>
          <a:xfrm>
            <a:off x="4501661" y="244422"/>
            <a:ext cx="3424787" cy="783193"/>
          </a:xfrm>
          <a:prstGeom prst="roundRect">
            <a:avLst/>
          </a:prstGeom>
          <a:noFill/>
          <a:ln w="9525" cap="flat" cmpd="sng" algn="ctr">
            <a:solidFill>
              <a:srgbClr val="FF66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a:spAutoFit/>
          </a:bodyPr>
          <a:lstStyle/>
          <a:p>
            <a:pPr algn="ctr" eaLnBrk="1" hangingPunct="1">
              <a:defRPr/>
            </a:pPr>
            <a:r>
              <a:rPr lang="en-US" sz="4000" dirty="0" err="1">
                <a:solidFill>
                  <a:srgbClr val="CC6600"/>
                </a:solidFill>
                <a:latin typeface="+mj-lt"/>
                <a:cs typeface="Calibri" panose="020F0502020204030204" pitchFamily="34" charset="0"/>
              </a:rPr>
              <a:t>Dưới</a:t>
            </a:r>
            <a:r>
              <a:rPr lang="en-US" sz="4000" dirty="0">
                <a:solidFill>
                  <a:srgbClr val="CC6600"/>
                </a:solidFill>
                <a:latin typeface="+mj-lt"/>
                <a:cs typeface="Calibri" panose="020F0502020204030204" pitchFamily="34" charset="0"/>
              </a:rPr>
              <a:t> 3 </a:t>
            </a:r>
            <a:r>
              <a:rPr lang="en-US" sz="4000" dirty="0" err="1">
                <a:solidFill>
                  <a:srgbClr val="CC6600"/>
                </a:solidFill>
                <a:latin typeface="+mj-lt"/>
                <a:cs typeface="Calibri" panose="020F0502020204030204" pitchFamily="34" charset="0"/>
              </a:rPr>
              <a:t>tuổi</a:t>
            </a:r>
            <a:r>
              <a:rPr lang="en-US" sz="4000" dirty="0">
                <a:solidFill>
                  <a:srgbClr val="CC6600"/>
                </a:solidFill>
                <a:latin typeface="+mj-lt"/>
                <a:cs typeface="Calibri" panose="020F0502020204030204" pitchFamily="34" charset="0"/>
              </a:rPr>
              <a:t> :</a:t>
            </a:r>
          </a:p>
        </p:txBody>
      </p:sp>
      <p:pic>
        <p:nvPicPr>
          <p:cNvPr id="5" name="Picture 4" descr="Bebe La Vida, Bebe, Baby Shower, Llorar PNG y PSD para Descargar Gratis |  Pngtre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314" y="441848"/>
            <a:ext cx="3914555" cy="5222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5"/>
          <p:cNvSpPr txBox="1">
            <a:spLocks noChangeArrowheads="1"/>
          </p:cNvSpPr>
          <p:nvPr/>
        </p:nvSpPr>
        <p:spPr bwMode="auto">
          <a:xfrm>
            <a:off x="4684654" y="1308697"/>
            <a:ext cx="6805465" cy="267765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vi-VN" altLang="en-US" sz="2800" i="1" dirty="0" smtClean="0">
                <a:solidFill>
                  <a:schemeClr val="accent1">
                    <a:lumMod val="25000"/>
                  </a:schemeClr>
                </a:solidFill>
                <a:latin typeface="Cambria" panose="02040503050406030204" pitchFamily="18" charset="0"/>
                <a:cs typeface="Calibri" panose="020F0502020204030204" pitchFamily="34" charset="0"/>
              </a:rPr>
              <a:t>Ở lứa tuổi này, chúng ta phải phụ thuộc hoàn toàn vào bố mẹ. Nhưng chúng ta lại lớn lên khá nhanh (nhất là giai đoạn sơ sinh) và đến cuối lứa tuổi này, chúng ta có thể tự đi, chạy, xúc cơm, chơi và chào hỏi mọi người.</a:t>
            </a:r>
            <a:endParaRPr lang="en-US" altLang="en-US" sz="2800" i="1" dirty="0" smtClean="0">
              <a:solidFill>
                <a:schemeClr val="accent1">
                  <a:lumMod val="25000"/>
                </a:schemeClr>
              </a:solidFill>
              <a:latin typeface="Cambria" panose="02040503050406030204" pitchFamily="18" charset="0"/>
              <a:cs typeface="Calibri" panose="020F0502020204030204" pitchFamily="34" charset="0"/>
            </a:endParaRPr>
          </a:p>
        </p:txBody>
      </p:sp>
      <p:sp>
        <p:nvSpPr>
          <p:cNvPr id="2" name="Right Arrow 1">
            <a:hlinkClick r:id="rId3" action="ppaction://hlinksldjump"/>
          </p:cNvPr>
          <p:cNvSpPr/>
          <p:nvPr/>
        </p:nvSpPr>
        <p:spPr>
          <a:xfrm>
            <a:off x="9903124" y="6142008"/>
            <a:ext cx="1379961" cy="5175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9362" y="4073048"/>
            <a:ext cx="3737086" cy="2668663"/>
          </a:xfrm>
          <a:prstGeom prst="ellipse">
            <a:avLst/>
          </a:prstGeom>
          <a:ln>
            <a:noFill/>
          </a:ln>
          <a:effectLst>
            <a:softEdge rad="112500"/>
          </a:effectLst>
        </p:spPr>
      </p:pic>
    </p:spTree>
    <p:extLst>
      <p:ext uri="{BB962C8B-B14F-4D97-AF65-F5344CB8AC3E}">
        <p14:creationId xmlns:p14="http://schemas.microsoft.com/office/powerpoint/2010/main" val="23831772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pattFill prst="pct5">
          <a:fgClr>
            <a:srgbClr val="FFFFFF">
              <a:shade val="85000"/>
            </a:srgbClr>
          </a:fgClr>
          <a:bgClr>
            <a:schemeClr val="bg1"/>
          </a:bgClr>
        </a:pattFill>
        <a:effectLst/>
      </p:bgPr>
    </p:bg>
    <p:spTree>
      <p:nvGrpSpPr>
        <p:cNvPr id="1" name=""/>
        <p:cNvGrpSpPr/>
        <p:nvPr/>
      </p:nvGrpSpPr>
      <p:grpSpPr>
        <a:xfrm>
          <a:off x="0" y="0"/>
          <a:ext cx="0" cy="0"/>
          <a:chOff x="0" y="0"/>
          <a:chExt cx="0" cy="0"/>
        </a:xfrm>
      </p:grpSpPr>
      <p:sp>
        <p:nvSpPr>
          <p:cNvPr id="4" name="TextBox 3"/>
          <p:cNvSpPr txBox="1"/>
          <p:nvPr/>
        </p:nvSpPr>
        <p:spPr>
          <a:xfrm>
            <a:off x="4438723" y="303800"/>
            <a:ext cx="3157830" cy="783193"/>
          </a:xfrm>
          <a:prstGeom prst="roundRect">
            <a:avLst/>
          </a:prstGeom>
          <a:noFill/>
          <a:ln w="9525" cap="flat" cmpd="sng" algn="ctr">
            <a:solidFill>
              <a:srgbClr val="FF66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a:spAutoFit/>
          </a:bodyPr>
          <a:lstStyle/>
          <a:p>
            <a:pPr algn="ctr" eaLnBrk="1" hangingPunct="1">
              <a:defRPr/>
            </a:pPr>
            <a:r>
              <a:rPr lang="en-US" sz="4000" dirty="0">
                <a:solidFill>
                  <a:srgbClr val="CC6600"/>
                </a:solidFill>
                <a:latin typeface="+mj-lt"/>
                <a:cs typeface="Calibri" panose="020F0502020204030204" pitchFamily="34" charset="0"/>
              </a:rPr>
              <a:t>3 – 6 </a:t>
            </a:r>
            <a:r>
              <a:rPr lang="en-US" sz="4000" dirty="0" err="1">
                <a:solidFill>
                  <a:srgbClr val="CC6600"/>
                </a:solidFill>
                <a:latin typeface="+mj-lt"/>
                <a:cs typeface="Calibri" panose="020F0502020204030204" pitchFamily="34" charset="0"/>
              </a:rPr>
              <a:t>tuổi</a:t>
            </a:r>
            <a:r>
              <a:rPr lang="en-US" sz="4000" dirty="0">
                <a:solidFill>
                  <a:srgbClr val="CC6600"/>
                </a:solidFill>
                <a:latin typeface="+mj-lt"/>
                <a:cs typeface="Calibri" panose="020F0502020204030204" pitchFamily="34" charset="0"/>
              </a:rPr>
              <a:t> :</a:t>
            </a:r>
          </a:p>
        </p:txBody>
      </p:sp>
      <p:pic>
        <p:nvPicPr>
          <p:cNvPr id="5" name="Picture 4" descr="các bạn nhỏ đi học cùng nhau Hình ảnh | Định dạng hình ảnh PNG 401448976|  vn.lovepik.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3187" y="0"/>
            <a:ext cx="5738813"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6"/>
          <p:cNvSpPr txBox="1">
            <a:spLocks noChangeArrowheads="1"/>
          </p:cNvSpPr>
          <p:nvPr/>
        </p:nvSpPr>
        <p:spPr bwMode="auto">
          <a:xfrm>
            <a:off x="307913" y="1248775"/>
            <a:ext cx="6044052" cy="147732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vi-VN" altLang="en-US" sz="3000" i="1" dirty="0" smtClean="0">
                <a:solidFill>
                  <a:schemeClr val="accent1">
                    <a:lumMod val="25000"/>
                  </a:schemeClr>
                </a:solidFill>
                <a:latin typeface="Cambria" panose="02040503050406030204" pitchFamily="18" charset="0"/>
                <a:cs typeface="Calibri" panose="020F0502020204030204" pitchFamily="34" charset="0"/>
              </a:rPr>
              <a:t>Ở lứa tuổi này, chúng ta tiếp tục lớn nhanh nhưng không bằng lứa tuổi trước. </a:t>
            </a:r>
            <a:endParaRPr lang="en-US" altLang="en-US" sz="3000" i="1" dirty="0" smtClean="0">
              <a:solidFill>
                <a:schemeClr val="accent1">
                  <a:lumMod val="25000"/>
                </a:schemeClr>
              </a:solidFill>
              <a:latin typeface="Cambria" panose="02040503050406030204" pitchFamily="18" charset="0"/>
              <a:cs typeface="Calibri" panose="020F0502020204030204" pitchFamily="34" charset="0"/>
            </a:endParaRPr>
          </a:p>
        </p:txBody>
      </p:sp>
      <p:sp>
        <p:nvSpPr>
          <p:cNvPr id="7" name="Rectangle 6"/>
          <p:cNvSpPr/>
          <p:nvPr/>
        </p:nvSpPr>
        <p:spPr>
          <a:xfrm>
            <a:off x="310258" y="2761052"/>
            <a:ext cx="6041707" cy="1477328"/>
          </a:xfrm>
          <a:prstGeom prst="rect">
            <a:avLst/>
          </a:prstGeom>
        </p:spPr>
        <p:txBody>
          <a:bodyPr wrap="square">
            <a:spAutoFit/>
          </a:bodyPr>
          <a:lstStyle/>
          <a:p>
            <a:pPr algn="just" eaLnBrk="1" hangingPunct="1">
              <a:defRPr/>
            </a:pPr>
            <a:r>
              <a:rPr lang="vi-VN" altLang="en-US" sz="3000" i="1" dirty="0">
                <a:solidFill>
                  <a:schemeClr val="accent1">
                    <a:lumMod val="25000"/>
                  </a:schemeClr>
                </a:solidFill>
                <a:latin typeface="Cambria" panose="02040503050406030204" pitchFamily="18" charset="0"/>
                <a:cs typeface="Calibri" panose="020F0502020204030204" pitchFamily="34" charset="0"/>
              </a:rPr>
              <a:t>Chúng ta thích hoạt động, chạy nhảy, vui chơi với các bạn, đồng thời lời nói và suy nghĩ bắt đầu phát triển.</a:t>
            </a:r>
            <a:endParaRPr lang="en-US" altLang="en-US" sz="3000" i="1" dirty="0">
              <a:solidFill>
                <a:schemeClr val="accent1">
                  <a:lumMod val="25000"/>
                </a:schemeClr>
              </a:solidFill>
              <a:latin typeface="Cambria" panose="02040503050406030204" pitchFamily="18" charset="0"/>
              <a:cs typeface="Calibri" panose="020F0502020204030204" pitchFamily="34" charset="0"/>
            </a:endParaRPr>
          </a:p>
        </p:txBody>
      </p:sp>
      <p:sp>
        <p:nvSpPr>
          <p:cNvPr id="8" name="Right Arrow 7">
            <a:hlinkClick r:id="rId3" action="ppaction://hlinksldjump"/>
          </p:cNvPr>
          <p:cNvSpPr/>
          <p:nvPr/>
        </p:nvSpPr>
        <p:spPr>
          <a:xfrm>
            <a:off x="310258" y="6251418"/>
            <a:ext cx="1379961" cy="5175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279" y="4273329"/>
            <a:ext cx="3803359" cy="2533037"/>
          </a:xfrm>
          <a:prstGeom prst="ellipse">
            <a:avLst/>
          </a:prstGeom>
          <a:ln>
            <a:noFill/>
          </a:ln>
          <a:effectLst>
            <a:softEdge rad="112500"/>
          </a:effectLst>
        </p:spPr>
      </p:pic>
    </p:spTree>
    <p:extLst>
      <p:ext uri="{BB962C8B-B14F-4D97-AF65-F5344CB8AC3E}">
        <p14:creationId xmlns:p14="http://schemas.microsoft.com/office/powerpoint/2010/main" val="208382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 calcmode="lin" valueType="num">
                                      <p:cBhvr additive="base">
                                        <p:cTn id="2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Flippy Cute Daily Activities by Slidesgo">
  <a:themeElements>
    <a:clrScheme name="Simple Light">
      <a:dk1>
        <a:srgbClr val="786992"/>
      </a:dk1>
      <a:lt1>
        <a:srgbClr val="FFFFFF"/>
      </a:lt1>
      <a:dk2>
        <a:srgbClr val="261E35"/>
      </a:dk2>
      <a:lt2>
        <a:srgbClr val="C9DAF8"/>
      </a:lt2>
      <a:accent1>
        <a:srgbClr val="CA666F"/>
      </a:accent1>
      <a:accent2>
        <a:srgbClr val="D47D95"/>
      </a:accent2>
      <a:accent3>
        <a:srgbClr val="E7BF61"/>
      </a:accent3>
      <a:accent4>
        <a:srgbClr val="6E9094"/>
      </a:accent4>
      <a:accent5>
        <a:srgbClr val="D4782A"/>
      </a:accent5>
      <a:accent6>
        <a:srgbClr val="F2D9C9"/>
      </a:accent6>
      <a:hlink>
        <a:srgbClr val="261E3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ck to School 16x9">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082.potx" id="{C7E6B991-3A23-437A-8D29-ED281D521976}" vid="{F26B006C-EE13-4475-892D-508C9086ECB4}"/>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1047</Words>
  <Application>Microsoft Office PowerPoint</Application>
  <PresentationFormat>Widescreen</PresentationFormat>
  <Paragraphs>93</Paragraphs>
  <Slides>16</Slides>
  <Notes>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16</vt:i4>
      </vt:variant>
    </vt:vector>
  </HeadingPairs>
  <TitlesOfParts>
    <vt:vector size="27" baseType="lpstr">
      <vt:lpstr>Arial</vt:lpstr>
      <vt:lpstr>Bowlby One SC</vt:lpstr>
      <vt:lpstr>Calibri</vt:lpstr>
      <vt:lpstr>Cambria</vt:lpstr>
      <vt:lpstr>Quicksand</vt:lpstr>
      <vt:lpstr>Quicksand Light</vt:lpstr>
      <vt:lpstr>Times New Roman</vt:lpstr>
      <vt:lpstr>Wingdings</vt:lpstr>
      <vt:lpstr>Flippy Cute Daily Activities by Slidesgo</vt:lpstr>
      <vt:lpstr>Back to School 16x9</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21</cp:revision>
  <dcterms:created xsi:type="dcterms:W3CDTF">2021-08-29T06:24:17Z</dcterms:created>
  <dcterms:modified xsi:type="dcterms:W3CDTF">2021-09-11T11:13:20Z</dcterms:modified>
</cp:coreProperties>
</file>