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  <p:sldMasterId id="2147484092" r:id="rId2"/>
    <p:sldMasterId id="2147484106" r:id="rId3"/>
  </p:sldMasterIdLst>
  <p:notesMasterIdLst>
    <p:notesMasterId r:id="rId20"/>
  </p:notesMasterIdLst>
  <p:sldIdLst>
    <p:sldId id="379" r:id="rId4"/>
    <p:sldId id="303" r:id="rId5"/>
    <p:sldId id="307" r:id="rId6"/>
    <p:sldId id="364" r:id="rId7"/>
    <p:sldId id="369" r:id="rId8"/>
    <p:sldId id="362" r:id="rId9"/>
    <p:sldId id="356" r:id="rId10"/>
    <p:sldId id="370" r:id="rId11"/>
    <p:sldId id="297" r:id="rId12"/>
    <p:sldId id="366" r:id="rId13"/>
    <p:sldId id="376" r:id="rId14"/>
    <p:sldId id="378" r:id="rId15"/>
    <p:sldId id="319" r:id="rId16"/>
    <p:sldId id="377" r:id="rId17"/>
    <p:sldId id="367" r:id="rId18"/>
    <p:sldId id="368" r:id="rId1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33CCFF"/>
    <a:srgbClr val="FF66FF"/>
    <a:srgbClr val="FFFF99"/>
    <a:srgbClr val="FFFFCC"/>
    <a:srgbClr val="CC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>
      <p:cViewPr>
        <p:scale>
          <a:sx n="101" d="100"/>
          <a:sy n="101" d="100"/>
        </p:scale>
        <p:origin x="-102" y="-144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1AE66FC-DA02-48F6-857A-2CD7903D63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523D6B-76F1-4418-82C8-F3A8D29EAB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02F64B-4338-47DA-9DD5-74E36BD61063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3AA092D5-9CF0-4B5E-A025-BC639CFD78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7DEA620-F50F-43CA-AF7C-4FB347B6A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795F77-26F1-4155-9C99-001357CE08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A4D988-A2F8-4640-9EE6-7C90C794C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7BC0E53-EDE7-49DE-8B08-FD07AB8A8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27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244002-82FF-47CF-AE7B-4D8727D5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FCFD35-41BE-4013-B604-BDCE1674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4C5E37-9D54-4F4E-9FC4-CA48F57B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E092D-AF7A-4152-B36E-71CF3983B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58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DB3AEB-93B2-42E5-8D95-E6105255F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17C301-4584-40BB-AD8F-45CD9C6E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815DC1-D8DD-4659-B87D-BD8CBEC8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B80F-4E95-4A42-9428-AABDE326F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05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196CC7-FD55-4084-B706-A8E70E7C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528ADC-E7A8-4F80-9789-641B04F11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B143B4-D534-44C0-A366-970829AA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49877-CFE2-4983-BB3E-FC089FFBA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17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E87A79-0F2C-416B-AB1A-ECBECB0256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B3800A-2469-4886-A430-A7E7EE750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D5C9C0-E76C-4B10-A19F-0B627D840B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198C97-9201-43C2-AB32-A0C053FFD0FE}" type="slidenum">
              <a:rPr lang="af-ZA" altLang="en-US"/>
              <a:pPr>
                <a:defRPr/>
              </a:pPr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589921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0D9959-F6A9-48BD-BE88-6D2D0B7F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67AFA8-045E-4CA6-8A92-11A889E77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2F9863-4EC5-4563-80D2-DDD4961E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C766D-B111-4F75-BB1E-DD3854AC9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090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46D6-7373-45D5-9C97-C30E08B4B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D08-B9D1-45B9-ABEC-85764C7FD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5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46D6-7373-45D5-9C97-C30E08B4B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D08-B9D1-45B9-ABEC-85764C7FD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93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46D6-7373-45D5-9C97-C30E08B4B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D08-B9D1-45B9-ABEC-85764C7FD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44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46D6-7373-45D5-9C97-C30E08B4B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D08-B9D1-45B9-ABEC-85764C7FD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63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46D6-7373-45D5-9C97-C30E08B4B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D08-B9D1-45B9-ABEC-85764C7FD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9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46D6-7373-45D5-9C97-C30E08B4B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D08-B9D1-45B9-ABEC-85764C7FD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2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52E350-5FEA-4E00-8488-10D1B060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926B8E-6565-41C1-A4C3-3248A389A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B8F388-2922-4348-A0C9-C11CA9FE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21EE-0962-4AB3-AB2C-9DA989541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44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46D6-7373-45D5-9C97-C30E08B4B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D08-B9D1-45B9-ABEC-85764C7FD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53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46D6-7373-45D5-9C97-C30E08B4B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D08-B9D1-45B9-ABEC-85764C7FD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8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46D6-7373-45D5-9C97-C30E08B4B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D08-B9D1-45B9-ABEC-85764C7FD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49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46D6-7373-45D5-9C97-C30E08B4B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D08-B9D1-45B9-ABEC-85764C7FD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42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46D6-7373-45D5-9C97-C30E08B4B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D08-B9D1-45B9-ABEC-85764C7FD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84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19075"/>
            <a:ext cx="8229600" cy="4295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39B22849-98AF-4D5E-9660-AF39D62EEFA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5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443E21-EB72-46F3-842B-1C194412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08834D-C03E-48CB-B9B0-03A07166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C0574D-82C8-4457-9890-CEACC179B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BEE4C-60FD-4488-983B-696E44A61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680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EF1970-480E-46AA-8322-1B173A06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AE4808-0619-4629-9648-F649278C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A11338-5DFF-4098-BACD-F05E0F39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51224-16AF-4401-BA86-1D062D6BBE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140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389BA8-31C9-4153-BE18-903B2EDD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1104B6-9281-4CAA-A019-E8BCF3E0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09ACE8-A79A-405F-BC4F-C3AC6774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91DED-8EE6-4E29-B194-A36E381683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117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AF23C09-FE95-4966-9FCF-BB2D1CE2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CDA9DB3-8D61-4E86-9791-EEF426EF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A249003-8AE2-4AA3-B000-1BB2DB8B2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BEC47-7904-49CB-BD7B-2FFB45541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21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048AE-3583-4061-98D2-7EB43305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77CE99-D6A0-40B7-8F42-D845C11B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81969B-D0F2-438D-918D-2A4DF0C4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0B1DF-DC93-42BB-9637-FCB07B47BD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968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0A03117-826F-4B96-97B0-08009CC4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62A699B-C2BB-43F1-AFA0-11D5EB99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CED2672-412B-4BD9-B8FE-29FF0A52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45A1E-A4B1-486C-AC68-70F8B996B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552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2AEB4F28-7504-4518-A4A8-287EA453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6E3B371-5D5F-4CF2-B85F-DF2A911C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BD393D9-5D78-4FB3-90D2-7D0D2CB7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7D435-DC18-45A5-8BFE-C0CC0CFC3B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136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A627576-104E-4E6B-9916-EAC93D63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85CE3AF9-CA0E-4979-BB73-2700FA5A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0B0F7EC-CC3D-4E91-90E3-BC5BF6478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88AF-864B-442E-A5C5-83B2B38AC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69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D6D15D9-125E-4E26-A8C2-D22B5E21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D30E7EC-2758-4AF5-A2E2-31D517F35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82284F7-71E9-4C93-9D34-743F759F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B78A-6008-4892-A443-4CA651C7C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402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9F5C3FB-3CCB-4780-B581-AE825F51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EC81C04-17FE-40F6-A94C-05451437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C0CE949-67D3-4D0F-8527-07F2B97D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661E6-C574-4ACD-8FDD-BC409B602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367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CFBED3-E55E-4AAB-881E-400AD1AC0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18F45A-918F-4F78-8F81-2868D478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09E30D-D23A-4033-955B-B5A2DA26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2E9FE-3DAD-4D89-9ECD-92B8E05CE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835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47D528-1B8E-4BDB-A06C-34107196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0CEC99-4397-450C-8808-D502517E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D99CC0-C179-4FA9-A9F0-B0496BB6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E56A9-AD8E-49C1-B813-64AFC97FD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900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E42D91-A1B8-4EC8-BF69-CCC11014E9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530133-1170-45F2-BEA1-DFCD215BE0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39E7D4-071B-497B-AF66-CCD7501A1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4775EB-8676-48A8-A729-30041100CBD7}" type="slidenum">
              <a:rPr lang="af-ZA" altLang="en-US"/>
              <a:pPr>
                <a:defRPr/>
              </a:pPr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353006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A5DABA-4A2D-47C7-AA80-D0785A60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629D5B-42DE-48B5-A661-532ABF4B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9E0253-8301-44F2-9A3A-64128F3D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42AAE0-F4D6-4965-8671-207D95D69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470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83AC170-1B97-4F36-A6BD-B054C132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4DF2E97-AA3C-4D32-B171-FB4E9EA39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C54A975-CDAD-4527-A5FE-F4C65325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C3C3-50BD-4783-8DAE-38550BB58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42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EDFA086-F740-4810-B24F-BDCD8412B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DCB8223-723D-42E0-AFD0-61C5E461D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941534D-8A75-46A6-A29E-B17A0720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18D40-D322-449C-9B7E-05F0AFBEA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72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814BB79-9B4B-4D30-8111-57EEE2457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26788FC-173A-4277-BD76-0E8A2DA56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4333F62-EE5F-4177-9013-684417DD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EC488-B292-4739-8D0A-5DC045941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79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5CFA95A-EE69-4A9E-83EE-2071157A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2E40D19-8890-42C3-9995-09083985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F2B8D06-FDD0-46E6-8850-170C415D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F8FD0-4AC6-4AB3-89C3-CA6C17961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63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13846CA5-D0B2-4243-A41F-958894211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D69AF57-0337-487B-B6C4-4FF90A81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9EBAF5E-32EA-4B26-8EB3-11DB378A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E162-75BD-42F9-896D-815818AB57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3EBAB39-B37E-4D0D-8518-4BC02730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EBE90FF-F5D4-48DF-BF65-CC570B94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FD9A55E-8ED8-4A8B-A695-FE7BE11B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0BEC6-5871-47BE-A582-50103B090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55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ECB28C8-5E6E-4765-84B5-B3CFC1F7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636B5D9-2E0D-4423-96B5-87F30B97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102D009-AFE6-4571-9DB0-15DA0518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E5E1-4EF4-4560-B521-7A1B04CEE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63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5C63682-071E-43B8-841B-1CFEA0DDD1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9F39D16D-DC34-4C72-B997-31F6975599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E948A1-5910-4342-9D79-40FB6C6DA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DF9856-BF46-4B41-8E7C-28DE4DE61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6B7F35-6909-49F1-B8BF-27DF2C4A5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30E452-C6B8-4087-B1CA-F48F8A2F0D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90" r:id="rId12"/>
    <p:sldLayoutId id="21474840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E46D6-7373-45D5-9C97-C30E08B4B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F1D08-B9D1-45B9-ABEC-85764C7FD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5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942BBFE3-7BC9-453B-92EE-7EE2312F33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DEFE9A17-6505-40D8-BDDF-7CB619651E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1A8ADE-E861-4631-84AA-0E3F73794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69569F-17A3-47FF-B806-E8B909CF1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B47864-02C1-42EA-8490-3AFBC581F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92E293-D0B0-4E66-8AFB-741141451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17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2438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2897981"/>
            <a:ext cx="2895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527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71850"/>
            <a:ext cx="2514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90" y="1928217"/>
            <a:ext cx="3505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 descr="MCj043580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21894"/>
            <a:ext cx="1878013" cy="14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28850"/>
            <a:ext cx="1905000" cy="139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5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865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WordArt 13"/>
          <p:cNvSpPr>
            <a:spLocks noChangeArrowheads="1" noChangeShapeType="1" noTextEdit="1"/>
          </p:cNvSpPr>
          <p:nvPr/>
        </p:nvSpPr>
        <p:spPr bwMode="auto">
          <a:xfrm>
            <a:off x="1524001" y="114301"/>
            <a:ext cx="6753225" cy="5072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TH ÁI MỘ A</a:t>
            </a:r>
            <a:endParaRPr lang="vi-VN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396" name="WordArt 14"/>
          <p:cNvSpPr>
            <a:spLocks noChangeArrowheads="1" noChangeShapeType="1" noTextEdit="1"/>
          </p:cNvSpPr>
          <p:nvPr/>
        </p:nvSpPr>
        <p:spPr bwMode="auto">
          <a:xfrm>
            <a:off x="2057401" y="971550"/>
            <a:ext cx="6638925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  <a:p>
            <a:pPr algn="ctr"/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pic>
        <p:nvPicPr>
          <p:cNvPr id="16397" name="Picture 12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71550"/>
            <a:ext cx="15240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WordArt 19"/>
          <p:cNvSpPr>
            <a:spLocks noChangeArrowheads="1" noChangeShapeType="1" noTextEdit="1"/>
          </p:cNvSpPr>
          <p:nvPr/>
        </p:nvSpPr>
        <p:spPr bwMode="auto">
          <a:xfrm>
            <a:off x="107341" y="2959115"/>
            <a:ext cx="8775699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buFontTx/>
              <a:buNone/>
            </a:pP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LUYỆN TẬP VỀ</a:t>
            </a:r>
          </a:p>
          <a:p>
            <a:pPr algn="ctr">
              <a:buNone/>
            </a:pP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TỪ GHÉP VÀ TỪ LÁY</a:t>
            </a:r>
          </a:p>
          <a:p>
            <a:pPr algn="ctr">
              <a:defRPr/>
            </a:pP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0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ình nền powerpoint chuyên nghiệp - Animation Effects Templat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8100"/>
            <a:ext cx="9093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4B7716B9-8BD7-411D-AE58-2337A524B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150"/>
            <a:ext cx="8763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</a:t>
            </a:r>
          </a:p>
          <a:p>
            <a:pPr eaLnBrk="1" hangingPunct="1">
              <a:spcBef>
                <a:spcPct val="50000"/>
              </a:spcBef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…………</a:t>
            </a:r>
          </a:p>
          <a:p>
            <a:pPr eaLnBrk="1" hangingPunct="1">
              <a:spcBef>
                <a:spcPct val="50000"/>
              </a:spcBef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…………………..                            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AD46F9-C991-402D-89BE-10A22D8AC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727" y="-61341"/>
            <a:ext cx="2189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nhút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nhát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7AD46F9-C991-402D-89BE-10A22D8AC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36366"/>
            <a:ext cx="2189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xao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AD46F9-C991-402D-89BE-10A22D8AC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237" y="1352550"/>
            <a:ext cx="2189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xạt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AD46F9-C991-402D-89BE-10A22D8AC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65" y="4263423"/>
            <a:ext cx="2189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rào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rào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AD46F9-C991-402D-89BE-10A22D8AC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282473"/>
            <a:ext cx="13149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he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hé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trinhnu">
            <a:extLst>
              <a:ext uri="{FF2B5EF4-FFF2-40B4-BE49-F238E27FC236}">
                <a16:creationId xmlns:a16="http://schemas.microsoft.com/office/drawing/2014/main" xmlns="" id="{BBCADE0B-261A-4246-A91F-8E98C8F89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1450"/>
            <a:ext cx="81534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0F75AE81-07B4-4A8F-A444-DD0C0F79C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14850"/>
            <a:ext cx="8153400" cy="57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51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589E11D6-12EF-4B25-B086-09C90B4E5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947" y="470416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TIME">
            <a:extLst>
              <a:ext uri="{FF2B5EF4-FFF2-40B4-BE49-F238E27FC236}">
                <a16:creationId xmlns:a16="http://schemas.microsoft.com/office/drawing/2014/main" xmlns="" id="{DABF662B-B001-4431-9CFA-0C3F1CB3A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95" y="2434830"/>
            <a:ext cx="27741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2">
            <a:extLst>
              <a:ext uri="{FF2B5EF4-FFF2-40B4-BE49-F238E27FC236}">
                <a16:creationId xmlns:a16="http://schemas.microsoft.com/office/drawing/2014/main" xmlns="" id="{6EA24FEA-6F52-4E29-8DD6-949E66BF6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634" y="2310015"/>
            <a:ext cx="423386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Hình ảnh 3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xmlns="" id="{BE662034-8A8E-47BC-B0F4-D5F2C852A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4"/>
          <a:stretch/>
        </p:blipFill>
        <p:spPr bwMode="auto">
          <a:xfrm>
            <a:off x="902497" y="1496616"/>
            <a:ext cx="1856185" cy="320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>
            <a:extLst>
              <a:ext uri="{FF2B5EF4-FFF2-40B4-BE49-F238E27FC236}">
                <a16:creationId xmlns:a16="http://schemas.microsoft.com/office/drawing/2014/main" xmlns="" id="{C92688C6-74D7-4E36-80E9-1A9AC7F0B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1028701"/>
            <a:ext cx="5373674" cy="14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sz="8800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60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AutoShape 5">
            <a:extLst>
              <a:ext uri="{FF2B5EF4-FFF2-40B4-BE49-F238E27FC236}">
                <a16:creationId xmlns:a16="http://schemas.microsoft.com/office/drawing/2014/main" xmlns="" id="{C2AA3106-4076-4D3F-8FCA-DDF845CF9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703786"/>
            <a:ext cx="1714500" cy="810815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9525">
            <a:solidFill>
              <a:srgbClr val="BCE2E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endParaRPr lang="en-US" alt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1" name="Line 9">
            <a:extLst>
              <a:ext uri="{FF2B5EF4-FFF2-40B4-BE49-F238E27FC236}">
                <a16:creationId xmlns:a16="http://schemas.microsoft.com/office/drawing/2014/main" xmlns="" id="{2126836F-3199-48FF-8038-C9785F6F7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2613" y="2087762"/>
            <a:ext cx="895350" cy="21431"/>
          </a:xfrm>
          <a:prstGeom prst="line">
            <a:avLst/>
          </a:prstGeom>
          <a:ln>
            <a:solidFill>
              <a:srgbClr val="00660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42" name="Line 10">
            <a:extLst>
              <a:ext uri="{FF2B5EF4-FFF2-40B4-BE49-F238E27FC236}">
                <a16:creationId xmlns:a16="http://schemas.microsoft.com/office/drawing/2014/main" xmlns="" id="{DBE7BB97-376E-4474-92F0-22FB9D13A0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43288" y="897137"/>
            <a:ext cx="785812" cy="1055310"/>
          </a:xfrm>
          <a:prstGeom prst="line">
            <a:avLst/>
          </a:prstGeom>
          <a:ln>
            <a:solidFill>
              <a:srgbClr val="00660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43" name="Line 11">
            <a:extLst>
              <a:ext uri="{FF2B5EF4-FFF2-40B4-BE49-F238E27FC236}">
                <a16:creationId xmlns:a16="http://schemas.microsoft.com/office/drawing/2014/main" xmlns="" id="{D9437DEE-56F8-406C-B7D6-91518184BE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0544" y="2289572"/>
            <a:ext cx="989421" cy="1384012"/>
          </a:xfrm>
          <a:prstGeom prst="line">
            <a:avLst/>
          </a:prstGeom>
          <a:ln>
            <a:solidFill>
              <a:srgbClr val="00660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xmlns="" id="{CCBF7EF7-EB50-4412-B829-E645A19C2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1366630"/>
            <a:ext cx="3159126" cy="156966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iống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vần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xmlns="" id="{756F96AC-B83A-4E86-ACB3-5B4D79E63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965" y="3075890"/>
            <a:ext cx="3000375" cy="156966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iống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âm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vần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xmlns="" id="{F161F03A-B9D5-4AB8-8EB4-93AA74400F35}"/>
              </a:ext>
            </a:extLst>
          </p:cNvPr>
          <p:cNvSpPr/>
          <p:nvPr/>
        </p:nvSpPr>
        <p:spPr>
          <a:xfrm>
            <a:off x="2649153" y="236340"/>
            <a:ext cx="3302000" cy="1062038"/>
          </a:xfrm>
          <a:prstGeom prst="rect">
            <a:avLst/>
          </a:prstGeom>
          <a:solidFill>
            <a:srgbClr val="66CC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7780" tIns="17780" rIns="17780" bIns="17780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10">
            <a:extLst>
              <a:ext uri="{FF2B5EF4-FFF2-40B4-BE49-F238E27FC236}">
                <a16:creationId xmlns:a16="http://schemas.microsoft.com/office/drawing/2014/main" xmlns="" id="{680D71C3-AFA3-4EA9-9385-AD077C3DA0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1153" y="379898"/>
            <a:ext cx="642938" cy="384572"/>
          </a:xfrm>
          <a:prstGeom prst="line">
            <a:avLst/>
          </a:prstGeom>
          <a:ln>
            <a:solidFill>
              <a:srgbClr val="FF505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7AD46F9-C991-402D-89BE-10A22D8AC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772" y="-21172"/>
            <a:ext cx="2189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lung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linh</a:t>
            </a: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xmlns="" id="{59C0B22E-C340-4490-A47E-E340A67F61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153" y="767359"/>
            <a:ext cx="642938" cy="34529"/>
          </a:xfrm>
          <a:prstGeom prst="line">
            <a:avLst/>
          </a:prstGeom>
          <a:ln>
            <a:solidFill>
              <a:srgbClr val="FF505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F83FA19-48A0-488E-84BF-8F7756761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4" y="411124"/>
            <a:ext cx="2376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</a:rPr>
              <a:t>xinh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xắn</a:t>
            </a: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2" name="Line 10">
            <a:extLst>
              <a:ext uri="{FF2B5EF4-FFF2-40B4-BE49-F238E27FC236}">
                <a16:creationId xmlns:a16="http://schemas.microsoft.com/office/drawing/2014/main" xmlns="" id="{7BB8716C-8757-4888-A9F4-65B122A98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8103" y="784622"/>
            <a:ext cx="614621" cy="513755"/>
          </a:xfrm>
          <a:prstGeom prst="line">
            <a:avLst/>
          </a:prstGeom>
          <a:ln>
            <a:solidFill>
              <a:srgbClr val="FF505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8686E14-288F-4BD7-B521-3623E9EA9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47" y="873413"/>
            <a:ext cx="23948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nhắn</a:t>
            </a: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4" name="Line 10">
            <a:extLst>
              <a:ext uri="{FF2B5EF4-FFF2-40B4-BE49-F238E27FC236}">
                <a16:creationId xmlns:a16="http://schemas.microsoft.com/office/drawing/2014/main" xmlns="" id="{567B1058-7BB2-4B95-94D5-B2969EA1B1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7089" y="1891039"/>
            <a:ext cx="874711" cy="151634"/>
          </a:xfrm>
          <a:prstGeom prst="line">
            <a:avLst/>
          </a:prstGeom>
          <a:ln>
            <a:solidFill>
              <a:srgbClr val="FF505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713E201-A56B-4FB1-A017-D8D31447D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575" y="1567875"/>
            <a:ext cx="2189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</a:rPr>
              <a:t>lác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đác</a:t>
            </a: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6" name="Line 10">
            <a:extLst>
              <a:ext uri="{FF2B5EF4-FFF2-40B4-BE49-F238E27FC236}">
                <a16:creationId xmlns:a16="http://schemas.microsoft.com/office/drawing/2014/main" xmlns="" id="{B19E22D1-770E-4CBA-849E-ABDBF06D6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7089" y="2109193"/>
            <a:ext cx="831239" cy="273909"/>
          </a:xfrm>
          <a:prstGeom prst="line">
            <a:avLst/>
          </a:prstGeom>
          <a:ln>
            <a:solidFill>
              <a:srgbClr val="FF505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EB50291-403E-4262-9674-D22674B8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2042673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bối rối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xmlns="" id="{5CCD09BB-7AD8-4422-89BE-95E525CF2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7089" y="2151460"/>
            <a:ext cx="755649" cy="784830"/>
          </a:xfrm>
          <a:prstGeom prst="line">
            <a:avLst/>
          </a:prstGeom>
          <a:ln>
            <a:solidFill>
              <a:srgbClr val="FF505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09D5726-CFCB-4FC7-89E1-EF5C42F6E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755" y="2462897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um tùm</a:t>
            </a:r>
          </a:p>
        </p:txBody>
      </p:sp>
      <p:sp>
        <p:nvSpPr>
          <p:cNvPr id="30" name="Line 10">
            <a:extLst>
              <a:ext uri="{FF2B5EF4-FFF2-40B4-BE49-F238E27FC236}">
                <a16:creationId xmlns:a16="http://schemas.microsoft.com/office/drawing/2014/main" xmlns="" id="{066BA400-9C8A-4AE9-ABB7-34F4BF292F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5650" y="3598069"/>
            <a:ext cx="642938" cy="384572"/>
          </a:xfrm>
          <a:prstGeom prst="line">
            <a:avLst/>
          </a:prstGeom>
          <a:ln>
            <a:solidFill>
              <a:srgbClr val="FF505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A234F46-D831-48AB-8956-542D9E49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087" y="3214389"/>
            <a:ext cx="2601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</a:rPr>
              <a:t>lanh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lảnh</a:t>
            </a: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xmlns="" id="{E751B887-F18E-4A38-81E4-4294D62E2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5650" y="4007644"/>
            <a:ext cx="642938" cy="34529"/>
          </a:xfrm>
          <a:prstGeom prst="line">
            <a:avLst/>
          </a:prstGeom>
          <a:ln>
            <a:solidFill>
              <a:srgbClr val="FF505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05F83C1-B784-4847-88C1-EBE092C0D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725" y="3659475"/>
            <a:ext cx="2376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</a:rPr>
              <a:t>xinh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xinh</a:t>
            </a: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xmlns="" id="{2FD077A3-843B-47DF-B399-CAB1FDF81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5650" y="4026694"/>
            <a:ext cx="490538" cy="411956"/>
          </a:xfrm>
          <a:prstGeom prst="line">
            <a:avLst/>
          </a:prstGeom>
          <a:ln>
            <a:solidFill>
              <a:srgbClr val="FF505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17A4076-3D75-4CF5-9A53-2EAC5BAD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725" y="4115484"/>
            <a:ext cx="2376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nhè nhẹ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17418" grpId="0" animBg="1"/>
      <p:bldP spid="17419" grpId="0" animBg="1"/>
      <p:bldP spid="11" grpId="0" animBg="1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8">
            <a:extLst>
              <a:ext uri="{FF2B5EF4-FFF2-40B4-BE49-F238E27FC236}">
                <a16:creationId xmlns:a16="http://schemas.microsoft.com/office/drawing/2014/main" xmlns="" id="{2F953A87-A96C-454B-A6BB-3934C3E57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227410"/>
            <a:ext cx="6361112" cy="4357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AutoShape 10">
            <a:extLst>
              <a:ext uri="{FF2B5EF4-FFF2-40B4-BE49-F238E27FC236}">
                <a16:creationId xmlns:a16="http://schemas.microsoft.com/office/drawing/2014/main" xmlns="" id="{F2594520-6C0D-4BBE-A2AC-3A9F00BC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4" y="1065955"/>
            <a:ext cx="6302375" cy="404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AutoShape 7">
            <a:extLst>
              <a:ext uri="{FF2B5EF4-FFF2-40B4-BE49-F238E27FC236}">
                <a16:creationId xmlns:a16="http://schemas.microsoft.com/office/drawing/2014/main" xmlns="" id="{E0024158-A0BC-49AD-BA6D-406FC4337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179"/>
            <a:ext cx="1989138" cy="810815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 w="952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endParaRPr lang="en-US" alt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Line 11">
            <a:extLst>
              <a:ext uri="{FF2B5EF4-FFF2-40B4-BE49-F238E27FC236}">
                <a16:creationId xmlns:a16="http://schemas.microsoft.com/office/drawing/2014/main" xmlns="" id="{6C33FF9F-2553-4444-8C85-B46F3AADED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9138" y="610787"/>
            <a:ext cx="625476" cy="360759"/>
          </a:xfrm>
          <a:prstGeom prst="line">
            <a:avLst/>
          </a:prstGeom>
          <a:ln>
            <a:solidFill>
              <a:srgbClr val="00990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82" name="Line 12">
            <a:extLst>
              <a:ext uri="{FF2B5EF4-FFF2-40B4-BE49-F238E27FC236}">
                <a16:creationId xmlns:a16="http://schemas.microsoft.com/office/drawing/2014/main" xmlns="" id="{3AA0CEFE-EAAB-4CB7-B8B9-9EF941EA7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3427" y="971548"/>
            <a:ext cx="611188" cy="296814"/>
          </a:xfrm>
          <a:prstGeom prst="line">
            <a:avLst/>
          </a:prstGeom>
          <a:ln>
            <a:solidFill>
              <a:srgbClr val="00990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xmlns="" id="{53DF7301-7518-444B-A34F-6D517C04B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1" y="2969419"/>
            <a:ext cx="1685925" cy="81081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BCE2E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endParaRPr lang="en-US" alt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xmlns="" id="{9672FCFA-79BA-415D-8708-202038A953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8788" y="3312319"/>
            <a:ext cx="571500" cy="34529"/>
          </a:xfrm>
          <a:prstGeom prst="line">
            <a:avLst/>
          </a:prstGeom>
          <a:ln>
            <a:solidFill>
              <a:srgbClr val="00660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xmlns="" id="{6D45D2F9-8917-4F6B-A1E1-C2F6065AAF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35139" y="2502694"/>
            <a:ext cx="536575" cy="772716"/>
          </a:xfrm>
          <a:prstGeom prst="line">
            <a:avLst/>
          </a:prstGeom>
          <a:ln>
            <a:solidFill>
              <a:srgbClr val="00660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xmlns="" id="{2E36BBBE-5886-4243-906F-6D89863B6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8788" y="3378994"/>
            <a:ext cx="520700" cy="920354"/>
          </a:xfrm>
          <a:prstGeom prst="line">
            <a:avLst/>
          </a:prstGeom>
          <a:ln>
            <a:solidFill>
              <a:srgbClr val="00660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xmlns="" id="{DFCFB2B5-C2F1-4A4F-86C1-E63ABF89B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389" y="2909221"/>
            <a:ext cx="6858000" cy="103412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1244600">
              <a:lnSpc>
                <a:spcPct val="90000"/>
              </a:lnSpc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244600">
              <a:lnSpc>
                <a:spcPct val="90000"/>
              </a:lnSpc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xmlns="" id="{F19D3C7E-9942-4E60-8C69-D0E2C163A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239" y="4052210"/>
            <a:ext cx="6848475" cy="97872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1244600">
              <a:lnSpc>
                <a:spcPct val="90000"/>
              </a:lnSpc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ounded Rectangle 4">
            <a:extLst>
              <a:ext uri="{FF2B5EF4-FFF2-40B4-BE49-F238E27FC236}">
                <a16:creationId xmlns:a16="http://schemas.microsoft.com/office/drawing/2014/main" xmlns="" id="{30C961FE-A746-40D8-BD9D-7F510413977C}"/>
              </a:ext>
            </a:extLst>
          </p:cNvPr>
          <p:cNvSpPr/>
          <p:nvPr/>
        </p:nvSpPr>
        <p:spPr>
          <a:xfrm>
            <a:off x="2281239" y="1834753"/>
            <a:ext cx="6740525" cy="96559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780" tIns="17780" rIns="17780" bIns="17780" spcCol="1270" anchor="ctr"/>
          <a:lstStyle/>
          <a:p>
            <a:pPr algn="ctr" defTabSz="1244600">
              <a:lnSpc>
                <a:spcPct val="90000"/>
              </a:lnSpc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244600">
              <a:lnSpc>
                <a:spcPct val="90000"/>
              </a:lnSpc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36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15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469" y="317739"/>
            <a:ext cx="8607287" cy="342401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4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4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thực-Tự</a:t>
            </a:r>
            <a:r>
              <a:rPr lang="en-US" sz="4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5584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8640"/>
            <a:ext cx="3429000" cy="266342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Plantas_04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9404">
            <a:off x="7814401" y="4229408"/>
            <a:ext cx="800100" cy="8001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9656">
            <a:off x="-41596" y="845364"/>
            <a:ext cx="1657350" cy="12001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18437" name="Picture 8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049">
            <a:off x="3733401" y="3827191"/>
            <a:ext cx="2114550" cy="12001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45" y="4300917"/>
            <a:ext cx="1428750" cy="6429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28951" y="1485901"/>
            <a:ext cx="5975902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4500" b="1" spc="113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500" b="1" spc="113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spc="113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500" b="1" spc="113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spc="113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500" b="1" spc="113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spc="113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500" b="1" spc="113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spc="113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500" b="1" spc="113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spc="113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500" b="1" spc="113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spc="113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500" b="1" spc="113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spc="113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500" b="1" spc="113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spc="113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500" b="1" spc="113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4100" b="1" spc="113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1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4" name="Text Box 36">
            <a:extLst>
              <a:ext uri="{FF2B5EF4-FFF2-40B4-BE49-F238E27FC236}">
                <a16:creationId xmlns:a16="http://schemas.microsoft.com/office/drawing/2014/main" xmlns="" id="{F9C26568-BFFC-44A4-8E4D-49FE9EE95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828800"/>
            <a:ext cx="411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KHỞI ĐỘNG</a:t>
            </a:r>
            <a:endParaRPr lang="af-ZA" altLang="en-US" sz="4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>
            <a:extLst>
              <a:ext uri="{FF2B5EF4-FFF2-40B4-BE49-F238E27FC236}">
                <a16:creationId xmlns:a16="http://schemas.microsoft.com/office/drawing/2014/main" xmlns="" id="{58A98694-AAFF-4E36-B6F6-0CF27599C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81" y="342900"/>
            <a:ext cx="66294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atin typeface="Times New Roman" panose="02020603050405020304" pitchFamily="18" charset="0"/>
              </a:rPr>
              <a:t>1/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ghép</a:t>
            </a:r>
            <a:r>
              <a:rPr lang="en-US" altLang="en-US" sz="4000" b="1" dirty="0">
                <a:latin typeface="Times New Roman" panose="02020603050405020304" pitchFamily="18" charset="0"/>
              </a:rPr>
              <a:t>?		</a:t>
            </a:r>
          </a:p>
        </p:txBody>
      </p:sp>
      <p:sp>
        <p:nvSpPr>
          <p:cNvPr id="41005" name="Rectangle 45">
            <a:extLst>
              <a:ext uri="{FF2B5EF4-FFF2-40B4-BE49-F238E27FC236}">
                <a16:creationId xmlns:a16="http://schemas.microsoft.com/office/drawing/2014/main" xmlns="" id="{C0E98BD4-092D-498A-AEFE-1B645D649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81" y="1739081"/>
            <a:ext cx="8001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E25A91-EE4D-4357-8438-1D023503EC65}"/>
              </a:ext>
            </a:extLst>
          </p:cNvPr>
          <p:cNvSpPr txBox="1"/>
          <p:nvPr/>
        </p:nvSpPr>
        <p:spPr>
          <a:xfrm>
            <a:off x="186507" y="873815"/>
            <a:ext cx="7710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nghĩa</a:t>
            </a:r>
            <a:r>
              <a:rPr lang="vi-VN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4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xmlns="" id="{68CC85C5-75F8-42A9-9593-79A8052A7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62" y="2258810"/>
            <a:ext cx="662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2/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láy</a:t>
            </a:r>
            <a:r>
              <a:rPr lang="en-US" altLang="en-US" sz="40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C152DFB-B866-4264-A9D2-D153024A311B}"/>
              </a:ext>
            </a:extLst>
          </p:cNvPr>
          <p:cNvSpPr txBox="1"/>
          <p:nvPr/>
        </p:nvSpPr>
        <p:spPr>
          <a:xfrm>
            <a:off x="290360" y="2876550"/>
            <a:ext cx="7710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</a:t>
            </a:r>
            <a:r>
              <a:rPr lang="en-GB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GB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láy</a:t>
            </a:r>
            <a:r>
              <a:rPr lang="en-GB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GB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phối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vần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vần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41005" grpId="0"/>
      <p:bldP spid="2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ình nền powerpoint chuyên nghiệp - Animation Effects Templat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8100"/>
            <a:ext cx="9093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510494"/>
            <a:ext cx="3508513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u="sng" dirty="0" err="1">
                <a:latin typeface="HP001 4 hàng" panose="020B0603050302020204" pitchFamily="34" charset="0"/>
                <a:cs typeface="Times New Roman" pitchFamily="18" charset="0"/>
              </a:rPr>
              <a:t>Luyện</a:t>
            </a:r>
            <a:r>
              <a:rPr lang="en-US" sz="3000" b="1" u="sng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000" b="1" u="sng" dirty="0" err="1">
                <a:latin typeface="HP001 4 hàng" panose="020B0603050302020204" pitchFamily="34" charset="0"/>
                <a:cs typeface="Times New Roman" pitchFamily="18" charset="0"/>
              </a:rPr>
              <a:t>từ</a:t>
            </a:r>
            <a:r>
              <a:rPr lang="en-US" sz="3000" b="1" u="sng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000" b="1" u="sng" dirty="0" err="1"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sz="3000" b="1" u="sng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000" b="1" u="sng" dirty="0" err="1"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endParaRPr lang="en-US" sz="3000" b="1" u="sng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8173B451-1518-4163-BC69-F97E02433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00" y="57150"/>
            <a:ext cx="8483101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29 </a:t>
            </a: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9 </a:t>
            </a: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173B451-1518-4163-BC69-F97E02433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00" y="1041409"/>
            <a:ext cx="8105414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láy</a:t>
            </a: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ghép</a:t>
            </a:r>
            <a:endParaRPr lang="en-US" altLang="en-US" sz="44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6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ình nền powerpoint chuyên nghiệp - Animation Effects Templat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8100"/>
            <a:ext cx="9093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200150"/>
            <a:ext cx="8534400" cy="13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………....</a:t>
            </a:r>
          </a:p>
          <a:p>
            <a:pPr marL="0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…………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7000" y="1047750"/>
            <a:ext cx="2180900" cy="671846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3200" y="1836571"/>
            <a:ext cx="2286000" cy="60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rán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400" y="-171450"/>
            <a:ext cx="8610600" cy="105284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rán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5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ANH TRAI">
            <a:extLst>
              <a:ext uri="{FF2B5EF4-FFF2-40B4-BE49-F238E27FC236}">
                <a16:creationId xmlns:a16="http://schemas.microsoft.com/office/drawing/2014/main" xmlns="" id="{97C05787-E6E9-4BDD-9EF1-CD61BA75F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96441"/>
            <a:ext cx="450056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banh ran 3">
            <a:extLst>
              <a:ext uri="{FF2B5EF4-FFF2-40B4-BE49-F238E27FC236}">
                <a16:creationId xmlns:a16="http://schemas.microsoft.com/office/drawing/2014/main" xmlns="" id="{02268FB9-02D6-4BEB-9ABE-9BBC1C035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60723"/>
            <a:ext cx="4357688" cy="235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>
            <a:extLst>
              <a:ext uri="{FF2B5EF4-FFF2-40B4-BE49-F238E27FC236}">
                <a16:creationId xmlns:a16="http://schemas.microsoft.com/office/drawing/2014/main" xmlns="" id="{7C771FA0-05BF-478B-9347-A181068C3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4" y="2411016"/>
            <a:ext cx="2592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Bánh trái</a:t>
            </a:r>
          </a:p>
        </p:txBody>
      </p:sp>
      <p:sp>
        <p:nvSpPr>
          <p:cNvPr id="15365" name="Text Box 8">
            <a:extLst>
              <a:ext uri="{FF2B5EF4-FFF2-40B4-BE49-F238E27FC236}">
                <a16:creationId xmlns:a16="http://schemas.microsoft.com/office/drawing/2014/main" xmlns="" id="{EE634BB8-1A1B-4FC5-9BB8-E2371F3C9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338" y="2357437"/>
            <a:ext cx="2214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Bánh rán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xmlns="" id="{8B05A9B3-06D4-40B1-B9A4-B1FBDCCBE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" y="3024264"/>
            <a:ext cx="3071812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chung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xmlns="" id="{F114D7A1-4877-47B3-9DAC-E3D370A15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3042048"/>
            <a:ext cx="4000500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nặn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bột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gạo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nếp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rán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giòn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xmlns="" id="{A02490F0-708C-42A2-95A3-CB015C851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6" y="3042048"/>
            <a:ext cx="4000499" cy="14595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ghép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lang="en-US" alt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xmlns="" id="{36519F12-54B8-4738-B10A-721C11C45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2819400"/>
            <a:ext cx="285750" cy="2143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xmlns="" id="{A2FB0162-9105-43BE-988E-8C6392952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884" y="3050940"/>
            <a:ext cx="4260850" cy="14595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ghép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xmlns="" id="{0F136432-F53F-4ADD-A727-4ECC94347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113" y="2817019"/>
            <a:ext cx="285750" cy="2143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  <p:extLst>
    <p:ext uri="{3A86A75C-4F4B-4683-9AE1-C65F6400EC91}">
      <p14:laserTraceLst xmlns:p14="http://schemas.microsoft.com/office/powerpoint/2010/main">
        <p14:tracePtLst>
          <p14:tracePt t="13152" x="3357563" y="6242050"/>
          <p14:tracePt t="13222" x="2689225" y="6719888"/>
          <p14:tracePt t="13230" x="2676525" y="6657975"/>
          <p14:tracePt t="13238" x="2627313" y="6545263"/>
          <p14:tracePt t="13246" x="2589213" y="6407150"/>
          <p14:tracePt t="13254" x="2527300" y="6181725"/>
          <p14:tracePt t="13262" x="2463800" y="6007100"/>
          <p14:tracePt t="13270" x="2427288" y="5832475"/>
          <p14:tracePt t="13278" x="2389188" y="5619750"/>
          <p14:tracePt t="13286" x="2376488" y="5468938"/>
          <p14:tracePt t="13294" x="2338388" y="5356225"/>
          <p14:tracePt t="13302" x="2314575" y="5230813"/>
          <p14:tracePt t="13310" x="2289175" y="5130800"/>
          <p14:tracePt t="13318" x="2276475" y="5030788"/>
          <p14:tracePt t="13326" x="2238375" y="4892675"/>
          <p14:tracePt t="13334" x="2201863" y="4743450"/>
          <p14:tracePt t="13343" x="2176463" y="4605338"/>
          <p14:tracePt t="13350" x="2163763" y="4505325"/>
          <p14:tracePt t="13359" x="2151063" y="4418013"/>
          <p14:tracePt t="13366" x="2138363" y="4379913"/>
          <p14:tracePt t="13375" x="2127250" y="4254500"/>
          <p14:tracePt t="13382" x="2114550" y="4117975"/>
          <p14:tracePt t="13390" x="2089150" y="3967163"/>
          <p14:tracePt t="13398" x="2063750" y="3867150"/>
          <p14:tracePt t="13406" x="2038350" y="3741738"/>
          <p14:tracePt t="13414" x="2014538" y="3641725"/>
          <p14:tracePt t="13422" x="2001838" y="3579813"/>
          <p14:tracePt t="13430" x="2001838" y="3541713"/>
          <p14:tracePt t="13438" x="2001838" y="3503613"/>
          <p14:tracePt t="13446" x="1989138" y="3467100"/>
          <p14:tracePt t="13454" x="1989138" y="3441700"/>
          <p14:tracePt t="13462" x="1989138" y="3390900"/>
          <p14:tracePt t="13470" x="1989138" y="3378200"/>
          <p14:tracePt t="13519" x="1989138" y="3341688"/>
          <p14:tracePt t="13527" x="1989138" y="3328988"/>
          <p14:tracePt t="13535" x="1989138" y="3316288"/>
          <p14:tracePt t="13543" x="1989138" y="3290888"/>
          <p14:tracePt t="13551" x="1989138" y="3241675"/>
          <p14:tracePt t="13560" x="1989138" y="3228975"/>
          <p14:tracePt t="13567" x="1989138" y="3178175"/>
          <p14:tracePt t="13578" x="2014538" y="3116263"/>
          <p14:tracePt t="13583" x="2025650" y="3028950"/>
          <p14:tracePt t="13590" x="2063750" y="2952750"/>
          <p14:tracePt t="13598" x="2089150" y="2890838"/>
          <p14:tracePt t="13606" x="2114550" y="2816225"/>
          <p14:tracePt t="13614" x="2138363" y="2728913"/>
          <p14:tracePt t="13622" x="2151063" y="2703513"/>
          <p14:tracePt t="13630" x="2176463" y="2627313"/>
          <p14:tracePt t="13646" x="2176463" y="2603500"/>
          <p14:tracePt t="13662" x="2189163" y="2590800"/>
          <p14:tracePt t="13670" x="2189163" y="2552700"/>
          <p14:tracePt t="13687" x="2201863" y="2540000"/>
          <p14:tracePt t="13703" x="2214563" y="2490788"/>
          <p14:tracePt t="14592" x="2227263" y="2478088"/>
          <p14:tracePt t="14599" x="2227263" y="2465388"/>
          <p14:tracePt t="14607" x="2227263" y="2414588"/>
          <p14:tracePt t="14616" x="2214563" y="2378075"/>
          <p14:tracePt t="14623" x="2189163" y="2352675"/>
          <p14:tracePt t="14632" x="2176463" y="2339975"/>
          <p14:tracePt t="14639" x="2176463" y="2314575"/>
          <p14:tracePt t="14647" x="2163763" y="2303463"/>
          <p14:tracePt t="14655" x="2138363" y="2265363"/>
          <p14:tracePt t="14663" x="2138363" y="2227263"/>
          <p14:tracePt t="14671" x="2127250" y="2214563"/>
          <p14:tracePt t="14679" x="2114550" y="2190750"/>
          <p14:tracePt t="14687" x="2114550" y="2152650"/>
          <p14:tracePt t="14695" x="2114550" y="2127250"/>
          <p14:tracePt t="14703" x="2101850" y="2065338"/>
          <p14:tracePt t="14711" x="2101850" y="2027238"/>
          <p14:tracePt t="14719" x="2089150" y="1965325"/>
          <p14:tracePt t="14727" x="2089150" y="1927225"/>
          <p14:tracePt t="14735" x="2089150" y="1865313"/>
          <p14:tracePt t="14743" x="2076450" y="1827213"/>
          <p14:tracePt t="14751" x="2076450" y="1801813"/>
          <p14:tracePt t="14760" x="2063750" y="1765300"/>
          <p14:tracePt t="14767" x="2063750" y="1663700"/>
          <p14:tracePt t="14776" x="2014538" y="1576388"/>
          <p14:tracePt t="14783" x="2014538" y="1539875"/>
          <p14:tracePt t="14791" x="2001838" y="1463675"/>
          <p14:tracePt t="14799" x="1963738" y="1363663"/>
          <p14:tracePt t="14807" x="1938338" y="1314450"/>
          <p14:tracePt t="14815" x="1889125" y="1214438"/>
          <p14:tracePt t="14823" x="1876425" y="1189038"/>
          <p14:tracePt t="14831" x="1851025" y="1138238"/>
          <p14:tracePt t="14863" x="1838325" y="1114425"/>
          <p14:tracePt t="14871" x="1825625" y="1076325"/>
          <p14:tracePt t="14892" x="1825625" y="1025525"/>
          <p14:tracePt t="14895" x="1814513" y="1001713"/>
          <p14:tracePt t="14903" x="1789113" y="976313"/>
          <p14:tracePt t="14911" x="1751013" y="912813"/>
          <p14:tracePt t="14919" x="1676400" y="863600"/>
          <p14:tracePt t="14927" x="1601788" y="838200"/>
          <p14:tracePt t="14935" x="1538288" y="788988"/>
          <p14:tracePt t="14944" x="1501775" y="776288"/>
          <p14:tracePt t="14951" x="1438275" y="750888"/>
          <p14:tracePt t="14960" x="1412875" y="738188"/>
          <p14:tracePt t="14967" x="1401763" y="738188"/>
          <p14:tracePt t="14976" x="1389063" y="725488"/>
          <p14:tracePt t="15015" x="1376363" y="725488"/>
          <p14:tracePt t="15023" x="1363663" y="725488"/>
          <p14:tracePt t="15031" x="1350963" y="725488"/>
          <p14:tracePt t="15039" x="1312863" y="725488"/>
          <p14:tracePt t="15047" x="1289050" y="725488"/>
          <p14:tracePt t="15055" x="1250950" y="725488"/>
          <p14:tracePt t="15063" x="1250950" y="738188"/>
          <p14:tracePt t="15071" x="1238250" y="738188"/>
          <p14:tracePt t="15079" x="1212850" y="750888"/>
          <p14:tracePt t="15087" x="1200150" y="763588"/>
          <p14:tracePt t="15095" x="1176338" y="801688"/>
          <p14:tracePt t="15102" x="1150938" y="812800"/>
          <p14:tracePt t="15111" x="1138238" y="825500"/>
          <p14:tracePt t="15119" x="1112838" y="838200"/>
          <p14:tracePt t="15127" x="1089025" y="889000"/>
          <p14:tracePt t="15143" x="1089025" y="950913"/>
          <p14:tracePt t="15150" x="1089025" y="989013"/>
          <p14:tracePt t="15160" x="1089025" y="1076325"/>
          <p14:tracePt t="15167" x="1089025" y="1101725"/>
          <p14:tracePt t="15177" x="1089025" y="1176338"/>
          <p14:tracePt t="15183" x="1089025" y="1250950"/>
          <p14:tracePt t="15191" x="1089025" y="1301750"/>
          <p14:tracePt t="15199" x="1089025" y="1414463"/>
          <p14:tracePt t="15207" x="1089025" y="1501775"/>
          <p14:tracePt t="15215" x="1089025" y="1601788"/>
          <p14:tracePt t="15223" x="1100138" y="1676400"/>
          <p14:tracePt t="15231" x="1112838" y="1801813"/>
          <p14:tracePt t="15239" x="1138238" y="1876425"/>
          <p14:tracePt t="15247" x="1176338" y="1965325"/>
          <p14:tracePt t="15255" x="1238250" y="2089150"/>
          <p14:tracePt t="15263" x="1250950" y="2114550"/>
          <p14:tracePt t="15271" x="1289050" y="2190750"/>
          <p14:tracePt t="15279" x="1350963" y="2265363"/>
          <p14:tracePt t="15287" x="1363663" y="2303463"/>
          <p14:tracePt t="15295" x="1376363" y="2314575"/>
          <p14:tracePt t="15303" x="1438275" y="2339975"/>
          <p14:tracePt t="15311" x="1450975" y="2352675"/>
          <p14:tracePt t="15319" x="1463675" y="2352675"/>
          <p14:tracePt t="15327" x="1489075" y="2390775"/>
          <p14:tracePt t="15335" x="1512888" y="2390775"/>
          <p14:tracePt t="15344" x="1563688" y="2403475"/>
          <p14:tracePt t="15351" x="1576388" y="2414588"/>
          <p14:tracePt t="15360" x="1638300" y="2427288"/>
          <p14:tracePt t="15367" x="1676400" y="2427288"/>
          <p14:tracePt t="15376" x="1701800" y="2452688"/>
          <p14:tracePt t="15383" x="1763713" y="2452688"/>
          <p14:tracePt t="15391" x="1789113" y="2452688"/>
          <p14:tracePt t="15399" x="1838325" y="2439988"/>
          <p14:tracePt t="15407" x="1914525" y="2403475"/>
          <p14:tracePt t="15415" x="1989138" y="2327275"/>
          <p14:tracePt t="15423" x="2051050" y="2278063"/>
          <p14:tracePt t="15431" x="2138363" y="2178050"/>
          <p14:tracePt t="15439" x="2189163" y="2101850"/>
          <p14:tracePt t="15447" x="2201863" y="2089150"/>
          <p14:tracePt t="15455" x="2276475" y="2014538"/>
          <p14:tracePt t="15463" x="2289175" y="2001838"/>
          <p14:tracePt t="15471" x="2327275" y="1952625"/>
          <p14:tracePt t="15479" x="2414588" y="1876425"/>
          <p14:tracePt t="15486" x="2476500" y="1801813"/>
          <p14:tracePt t="15494" x="2540000" y="1739900"/>
          <p14:tracePt t="15502" x="2601913" y="1652588"/>
          <p14:tracePt t="15510" x="2651125" y="1539875"/>
          <p14:tracePt t="15518" x="2714625" y="1439863"/>
          <p14:tracePt t="15527" x="2814638" y="1314450"/>
          <p14:tracePt t="15534" x="2840038" y="1263650"/>
          <p14:tracePt t="15543" x="2876550" y="1214438"/>
          <p14:tracePt t="15550" x="2889250" y="1150938"/>
          <p14:tracePt t="15559" x="2889250" y="1101725"/>
          <p14:tracePt t="15566" x="2889250" y="1063625"/>
          <p14:tracePt t="15574" x="2889250" y="1025525"/>
          <p14:tracePt t="15582" x="2889250" y="1014413"/>
          <p14:tracePt t="15590" x="2876550" y="1001713"/>
          <p14:tracePt t="15598" x="2840038" y="950913"/>
          <p14:tracePt t="15606" x="2763838" y="889000"/>
          <p14:tracePt t="15614" x="2651125" y="825500"/>
          <p14:tracePt t="15622" x="2614613" y="801688"/>
          <p14:tracePt t="15630" x="2601913" y="801688"/>
          <p14:tracePt t="15638" x="2576513" y="801688"/>
          <p14:tracePt t="15686" x="2551113" y="801688"/>
          <p14:tracePt t="15702" x="2540000" y="801688"/>
          <p14:tracePt t="15710" x="2514600" y="801688"/>
          <p14:tracePt t="15726" x="2463800" y="825500"/>
          <p14:tracePt t="15734" x="2414588" y="850900"/>
          <p14:tracePt t="15743" x="2376488" y="876300"/>
          <p14:tracePt t="15750" x="2351088" y="889000"/>
          <p14:tracePt t="15760" x="2327275" y="938213"/>
          <p14:tracePt t="15766" x="2289175" y="950913"/>
          <p14:tracePt t="15774" x="2227263" y="963613"/>
          <p14:tracePt t="15790" x="2201863" y="976313"/>
          <p14:tracePt t="15798" x="2189163" y="1001713"/>
          <p14:tracePt t="15806" x="2176463" y="1014413"/>
          <p14:tracePt t="15814" x="2176463" y="1025525"/>
          <p14:tracePt t="15822" x="2138363" y="1063625"/>
          <p14:tracePt t="15830" x="2127250" y="1101725"/>
          <p14:tracePt t="15838" x="2089150" y="1138238"/>
          <p14:tracePt t="15846" x="2051050" y="1227138"/>
          <p14:tracePt t="15854" x="2014538" y="1301750"/>
          <p14:tracePt t="15862" x="2001838" y="1339850"/>
          <p14:tracePt t="15870" x="1976438" y="1414463"/>
          <p14:tracePt t="15878" x="1963738" y="1489075"/>
          <p14:tracePt t="15892" x="1963738" y="1552575"/>
          <p14:tracePt t="15894" x="1963738" y="1614488"/>
          <p14:tracePt t="15902" x="1963738" y="1676400"/>
          <p14:tracePt t="15910" x="1963738" y="1727200"/>
          <p14:tracePt t="15918" x="1963738" y="1765300"/>
          <p14:tracePt t="15926" x="1963738" y="1801813"/>
          <p14:tracePt t="15934" x="1963738" y="1827213"/>
          <p14:tracePt t="15943" x="1963738" y="1839913"/>
          <p14:tracePt t="15950" x="1976438" y="1876425"/>
          <p14:tracePt t="15960" x="2001838" y="1914525"/>
          <p14:tracePt t="15966" x="2114550" y="1952625"/>
          <p14:tracePt t="15974" x="2189163" y="2014538"/>
          <p14:tracePt t="15982" x="2301875" y="2039938"/>
          <p14:tracePt t="15990" x="2439988" y="2114550"/>
          <p14:tracePt t="15998" x="2476500" y="2114550"/>
          <p14:tracePt t="16006" x="2563813" y="2114550"/>
          <p14:tracePt t="16014" x="2676525" y="2114550"/>
          <p14:tracePt t="16022" x="2814638" y="2114550"/>
          <p14:tracePt t="16030" x="2876550" y="2114550"/>
          <p14:tracePt t="16038" x="2940050" y="2114550"/>
          <p14:tracePt t="16046" x="2963863" y="2114550"/>
          <p14:tracePt t="16062" x="2976563" y="2114550"/>
          <p14:tracePt t="16070" x="2989263" y="2114550"/>
          <p14:tracePt t="16078" x="2989263" y="2078038"/>
          <p14:tracePt t="16086" x="2989263" y="2014538"/>
          <p14:tracePt t="16094" x="2989263" y="1939925"/>
          <p14:tracePt t="16102" x="2989263" y="1901825"/>
          <p14:tracePt t="16110" x="3014663" y="1852613"/>
          <p14:tracePt t="16118" x="3014663" y="1827213"/>
          <p14:tracePt t="16126" x="3014663" y="1814513"/>
          <p14:tracePt t="16134" x="3014663" y="1789113"/>
          <p14:tracePt t="16143" x="3014663" y="1752600"/>
          <p14:tracePt t="16150" x="3027363" y="1689100"/>
          <p14:tracePt t="16159" x="3027363" y="1639888"/>
          <p14:tracePt t="16166" x="3027363" y="1576388"/>
          <p14:tracePt t="16174" x="3027363" y="1501775"/>
          <p14:tracePt t="16182" x="3014663" y="1414463"/>
          <p14:tracePt t="16190" x="2952750" y="1314450"/>
          <p14:tracePt t="16198" x="2876550" y="1238250"/>
          <p14:tracePt t="16206" x="2752725" y="1114425"/>
          <p14:tracePt t="16214" x="2627313" y="1038225"/>
          <p14:tracePt t="16222" x="2514600" y="963613"/>
          <p14:tracePt t="16230" x="2463800" y="925513"/>
          <p14:tracePt t="16238" x="2427288" y="912813"/>
          <p14:tracePt t="16246" x="2414588" y="901700"/>
          <p14:tracePt t="16310" x="2376488" y="901700"/>
          <p14:tracePt t="16318" x="2351088" y="901700"/>
          <p14:tracePt t="16326" x="2338388" y="912813"/>
          <p14:tracePt t="16334" x="2327275" y="976313"/>
          <p14:tracePt t="16343" x="2314575" y="1001713"/>
          <p14:tracePt t="16350" x="2301875" y="1050925"/>
          <p14:tracePt t="16360" x="2301875" y="1101725"/>
          <p14:tracePt t="16366" x="2289175" y="1227138"/>
          <p14:tracePt t="16374" x="2289175" y="1289050"/>
          <p14:tracePt t="16382" x="2289175" y="1389063"/>
          <p14:tracePt t="16390" x="2289175" y="1514475"/>
          <p14:tracePt t="16398" x="2289175" y="1614488"/>
          <p14:tracePt t="16406" x="2289175" y="1663700"/>
          <p14:tracePt t="16414" x="2289175" y="1701800"/>
          <p14:tracePt t="16422" x="2301875" y="1776413"/>
          <p14:tracePt t="16430" x="2338388" y="1839913"/>
          <p14:tracePt t="16438" x="2363788" y="1914525"/>
          <p14:tracePt t="16446" x="2427288" y="1978025"/>
          <p14:tracePt t="16454" x="2476500" y="2027238"/>
          <p14:tracePt t="16462" x="2514600" y="2101850"/>
          <p14:tracePt t="16470" x="2551113" y="2127250"/>
          <p14:tracePt t="16478" x="2563813" y="2127250"/>
          <p14:tracePt t="16486" x="2614613" y="2152650"/>
          <p14:tracePt t="16550" x="2627313" y="2152650"/>
          <p14:tracePt t="16559" x="2627313" y="2127250"/>
          <p14:tracePt t="16566" x="2627313" y="2078038"/>
          <p14:tracePt t="16574" x="2627313" y="2065338"/>
          <p14:tracePt t="16582" x="2627313" y="2039938"/>
          <p14:tracePt t="16590" x="2627313" y="2027238"/>
          <p14:tracePt t="16606" x="2627313" y="2014538"/>
          <p14:tracePt t="16646" x="2601913" y="2014538"/>
          <p14:tracePt t="16726" x="2589213" y="2014538"/>
          <p14:tracePt t="16734" x="2576513" y="2014538"/>
          <p14:tracePt t="17118" x="2563813" y="2014538"/>
          <p14:tracePt t="17126" x="2501900" y="1978025"/>
          <p14:tracePt t="17134" x="2401888" y="1952625"/>
          <p14:tracePt t="17143" x="2301875" y="1901825"/>
          <p14:tracePt t="17150" x="2201863" y="1889125"/>
          <p14:tracePt t="17159" x="2138363" y="1876425"/>
          <p14:tracePt t="17166" x="2076450" y="1827213"/>
          <p14:tracePt t="17174" x="1963738" y="1789113"/>
          <p14:tracePt t="17182" x="1951038" y="1776413"/>
          <p14:tracePt t="17190" x="1925638" y="1765300"/>
          <p14:tracePt t="17278" x="1914525" y="1752600"/>
          <p14:tracePt t="17294" x="1889125" y="1752600"/>
          <p14:tracePt t="17302" x="1851025" y="1752600"/>
          <p14:tracePt t="17310" x="1825625" y="1752600"/>
          <p14:tracePt t="17318" x="1801813" y="1752600"/>
          <p14:tracePt t="17326" x="1751013" y="1752600"/>
          <p14:tracePt t="17342" x="1714500" y="1752600"/>
          <p14:tracePt t="17350" x="1689100" y="1752600"/>
          <p14:tracePt t="17359" x="1663700" y="1752600"/>
          <p14:tracePt t="17366" x="1651000" y="1752600"/>
          <p14:tracePt t="17374" x="1651000" y="1765300"/>
          <p14:tracePt t="17382" x="1638300" y="1765300"/>
          <p14:tracePt t="17390" x="1612900" y="1789113"/>
          <p14:tracePt t="17398" x="1601788" y="1814513"/>
          <p14:tracePt t="17406" x="1589088" y="1852613"/>
          <p14:tracePt t="17414" x="1550988" y="1952625"/>
          <p14:tracePt t="17422" x="1538288" y="1989138"/>
          <p14:tracePt t="17430" x="1525588" y="2101850"/>
          <p14:tracePt t="17438" x="1501775" y="2190750"/>
          <p14:tracePt t="17446" x="1489075" y="2278063"/>
          <p14:tracePt t="17454" x="1476375" y="2403475"/>
          <p14:tracePt t="17462" x="1463675" y="2465388"/>
          <p14:tracePt t="17470" x="1463675" y="2540000"/>
          <p14:tracePt t="17478" x="1463675" y="2616200"/>
          <p14:tracePt t="17486" x="1463675" y="2652713"/>
          <p14:tracePt t="17494" x="1463675" y="2690813"/>
          <p14:tracePt t="17502" x="1463675" y="2765425"/>
          <p14:tracePt t="17510" x="1489075" y="2803525"/>
          <p14:tracePt t="17518" x="1512888" y="2840038"/>
          <p14:tracePt t="17526" x="1538288" y="2890838"/>
          <p14:tracePt t="17534" x="1550988" y="2903538"/>
          <p14:tracePt t="17543" x="1563688" y="2916238"/>
          <p14:tracePt t="17550" x="1576388" y="2952750"/>
          <p14:tracePt t="17559" x="1589088" y="2965450"/>
          <p14:tracePt t="17566" x="1601788" y="2978150"/>
          <p14:tracePt t="17574" x="1612900" y="3003550"/>
          <p14:tracePt t="17582" x="1676400" y="3028950"/>
          <p14:tracePt t="17590" x="1701800" y="3078163"/>
          <p14:tracePt t="17598" x="1738313" y="3090863"/>
          <p14:tracePt t="17606" x="1763713" y="3141663"/>
          <p14:tracePt t="17614" x="1814513" y="3178175"/>
          <p14:tracePt t="17622" x="1851025" y="3228975"/>
          <p14:tracePt t="17630" x="1889125" y="3267075"/>
          <p14:tracePt t="17638" x="1914525" y="3316288"/>
          <p14:tracePt t="17646" x="1938338" y="3354388"/>
          <p14:tracePt t="17654" x="1963738" y="3378200"/>
          <p14:tracePt t="17670" x="1976438" y="3403600"/>
          <p14:tracePt t="17678" x="2025650" y="3454400"/>
          <p14:tracePt t="17686" x="2051050" y="3467100"/>
          <p14:tracePt t="17694" x="2089150" y="3516313"/>
          <p14:tracePt t="17702" x="2114550" y="3529013"/>
          <p14:tracePt t="17710" x="2127250" y="3541713"/>
          <p14:tracePt t="17718" x="2151063" y="3590925"/>
          <p14:tracePt t="17726" x="2163763" y="3590925"/>
          <p14:tracePt t="17743" x="2189163" y="3590925"/>
          <p14:tracePt t="17750" x="2189163" y="3603625"/>
          <p14:tracePt t="17760" x="2201863" y="3603625"/>
          <p14:tracePt t="17774" x="2214563" y="3603625"/>
          <p14:tracePt t="17782" x="2227263" y="3616325"/>
          <p14:tracePt t="17798" x="2227263" y="3629025"/>
          <p14:tracePt t="17862" x="2238375" y="3629025"/>
          <p14:tracePt t="17878" x="2263775" y="3641725"/>
          <p14:tracePt t="17886" x="2276475" y="3667125"/>
          <p14:tracePt t="17894" x="2301875" y="3679825"/>
          <p14:tracePt t="17902" x="2327275" y="3692525"/>
          <p14:tracePt t="17910" x="2363788" y="3716338"/>
          <p14:tracePt t="17918" x="2376488" y="3716338"/>
          <p14:tracePt t="17927" x="2389188" y="3716338"/>
          <p14:tracePt t="17934" x="2401888" y="3729038"/>
          <p14:tracePt t="17943" x="2414588" y="3729038"/>
          <p14:tracePt t="17950" x="2427288" y="3729038"/>
          <p14:tracePt t="17960" x="2439988" y="3729038"/>
          <p14:tracePt t="17966" x="2463800" y="3729038"/>
          <p14:tracePt t="17974" x="2476500" y="3729038"/>
          <p14:tracePt t="17982" x="2489200" y="3729038"/>
          <p14:tracePt t="17990" x="2501900" y="3729038"/>
          <p14:tracePt t="17998" x="2527300" y="3729038"/>
          <p14:tracePt t="18006" x="2540000" y="3729038"/>
          <p14:tracePt t="18014" x="2551113" y="3729038"/>
          <p14:tracePt t="18022" x="2563813" y="3729038"/>
          <p14:tracePt t="18030" x="2576513" y="3729038"/>
          <p14:tracePt t="18038" x="2601913" y="3729038"/>
          <p14:tracePt t="18070" x="2614613" y="3729038"/>
          <p14:tracePt t="18078" x="2640013" y="3729038"/>
          <p14:tracePt t="18086" x="2651125" y="3729038"/>
          <p14:tracePt t="18094" x="2689225" y="3729038"/>
          <p14:tracePt t="18102" x="2727325" y="3729038"/>
          <p14:tracePt t="18110" x="2763838" y="3729038"/>
          <p14:tracePt t="18118" x="2776538" y="3729038"/>
          <p14:tracePt t="18407" x="2763838" y="3741738"/>
          <p14:tracePt t="18479" x="2752725" y="3741738"/>
          <p14:tracePt t="18487" x="2740025" y="3741738"/>
          <p14:tracePt t="18495" x="2714625" y="3729038"/>
          <p14:tracePt t="18503" x="2701925" y="3729038"/>
          <p14:tracePt t="18511" x="2689225" y="3729038"/>
          <p14:tracePt t="18519" x="2676525" y="3703638"/>
          <p14:tracePt t="18671" x="2663825" y="3692525"/>
          <p14:tracePt t="18679" x="2663825" y="3679825"/>
          <p14:tracePt t="18687" x="2663825" y="3654425"/>
          <p14:tracePt t="18695" x="2663825" y="3641725"/>
          <p14:tracePt t="18703" x="2663825" y="3629025"/>
          <p14:tracePt t="18735" x="2663825" y="3579813"/>
          <p14:tracePt t="18751" x="2663825" y="3554413"/>
          <p14:tracePt t="18767" x="2663825" y="3541713"/>
          <p14:tracePt t="18777" x="2663825" y="3503613"/>
          <p14:tracePt t="18783" x="2663825" y="3479800"/>
          <p14:tracePt t="18791" x="2663825" y="3454400"/>
          <p14:tracePt t="18799" x="2663825" y="3429000"/>
          <p14:tracePt t="18807" x="2663825" y="3403600"/>
          <p14:tracePt t="18815" x="2663825" y="3390900"/>
          <p14:tracePt t="18920" x="2663825" y="3378200"/>
          <p14:tracePt t="18929" x="2640013" y="3354388"/>
          <p14:tracePt t="18935" x="2614613" y="3328988"/>
          <p14:tracePt t="18945" x="2589213" y="3303588"/>
          <p14:tracePt t="18962" x="2576513" y="3303588"/>
          <p14:tracePt t="19039" x="2551113" y="3303588"/>
          <p14:tracePt t="19047" x="2527300" y="3328988"/>
          <p14:tracePt t="19056" x="2514600" y="3354388"/>
          <p14:tracePt t="19064" x="2489200" y="3390900"/>
          <p14:tracePt t="19071" x="2463800" y="3429000"/>
          <p14:tracePt t="19079" x="2463800" y="3454400"/>
          <p14:tracePt t="19087" x="2463800" y="3479800"/>
          <p14:tracePt t="19095" x="2463800" y="3490913"/>
          <p14:tracePt t="19103" x="2463800" y="3503613"/>
          <p14:tracePt t="19200" x="2463800" y="3516313"/>
          <p14:tracePt t="19208" x="2463800" y="3529013"/>
          <p14:tracePt t="19215" x="2463800" y="3541713"/>
          <p14:tracePt t="19231" x="2463800" y="3554413"/>
          <p14:tracePt t="19239" x="2463800" y="3579813"/>
          <p14:tracePt t="19255" x="2463800" y="3616325"/>
          <p14:tracePt t="19263" x="2463800" y="3629025"/>
          <p14:tracePt t="19271" x="2476500" y="3654425"/>
          <p14:tracePt t="19280" x="2476500" y="3667125"/>
          <p14:tracePt t="19319" x="2476500" y="3692525"/>
          <p14:tracePt t="21271" x="2489200" y="3692525"/>
          <p14:tracePt t="21287" x="2489200" y="3703638"/>
          <p14:tracePt t="21296" x="2489200" y="3754438"/>
          <p14:tracePt t="21303" x="2489200" y="3867150"/>
          <p14:tracePt t="21312" x="2489200" y="4005263"/>
          <p14:tracePt t="21320" x="2451100" y="4079875"/>
          <p14:tracePt t="21330" x="2439988" y="4141788"/>
          <p14:tracePt t="21335" x="2401888" y="4267200"/>
          <p14:tracePt t="21345" x="2389188" y="4354513"/>
          <p14:tracePt t="21351" x="2363788" y="4443413"/>
          <p14:tracePt t="21363" x="2363788" y="4543425"/>
          <p14:tracePt t="21368" x="2338388" y="4567238"/>
          <p14:tracePt t="21376" x="2314575" y="4643438"/>
          <p14:tracePt t="21383" x="2314575" y="4679950"/>
          <p14:tracePt t="21392" x="2289175" y="4730750"/>
          <p14:tracePt t="21399" x="2289175" y="4743450"/>
          <p14:tracePt t="21407" x="2251075" y="4818063"/>
          <p14:tracePt t="21415" x="2238375" y="4856163"/>
          <p14:tracePt t="21423" x="2227263" y="4868863"/>
          <p14:tracePt t="21432" x="2214563" y="4905375"/>
          <p14:tracePt t="21439" x="2189163" y="4930775"/>
          <p14:tracePt t="21448" x="2176463" y="4956175"/>
          <p14:tracePt t="21455" x="2151063" y="4992688"/>
          <p14:tracePt t="21465" x="2127250" y="5018088"/>
          <p14:tracePt t="21471" x="2089150" y="5030788"/>
          <p14:tracePt t="21480" x="2076450" y="5043488"/>
          <p14:tracePt t="21488" x="2063750" y="5056188"/>
          <p14:tracePt t="21496" x="2063750" y="5068888"/>
          <p14:tracePt t="21631" x="2063750" y="5056188"/>
          <p14:tracePt t="21647" x="2063750" y="5043488"/>
          <p14:tracePt t="21655" x="2063750" y="5030788"/>
          <p14:tracePt t="21688" x="2063750" y="5018088"/>
          <p14:tracePt t="21695" x="2063750" y="4992688"/>
          <p14:tracePt t="21703" x="2063750" y="4981575"/>
          <p14:tracePt t="21712" x="2063750" y="4968875"/>
          <p14:tracePt t="21719" x="2063750" y="4918075"/>
          <p14:tracePt t="21730" x="2063750" y="4905375"/>
          <p14:tracePt t="21735" x="2063750" y="4879975"/>
          <p14:tracePt t="21747" x="2063750" y="4843463"/>
          <p14:tracePt t="21751" x="2063750" y="4818063"/>
          <p14:tracePt t="21768" x="2063750" y="4805363"/>
          <p14:tracePt t="21904" x="2063750" y="4792663"/>
          <p14:tracePt t="21912" x="2076450" y="4779963"/>
          <p14:tracePt t="21919" x="2114550" y="4779963"/>
          <p14:tracePt t="21929" x="2163763" y="4779963"/>
          <p14:tracePt t="21935" x="2214563" y="4779963"/>
          <p14:tracePt t="21946" x="2301875" y="4779963"/>
          <p14:tracePt t="21951" x="2338388" y="4779963"/>
          <p14:tracePt t="21962" x="2451100" y="4779963"/>
          <p14:tracePt t="21968" x="2576513" y="4779963"/>
          <p14:tracePt t="21976" x="2651125" y="4779963"/>
          <p14:tracePt t="21983" x="2740025" y="4779963"/>
          <p14:tracePt t="21992" x="2827338" y="4779963"/>
          <p14:tracePt t="21999" x="2863850" y="4779963"/>
          <p14:tracePt t="22007" x="2901950" y="4779963"/>
          <p14:tracePt t="22015" x="2901950" y="4768850"/>
          <p14:tracePt t="22023" x="2927350" y="4768850"/>
          <p14:tracePt t="22031" x="2940050" y="4768850"/>
          <p14:tracePt t="22111" x="2914650" y="4768850"/>
          <p14:tracePt t="22119" x="2876550" y="4768850"/>
          <p14:tracePt t="22129" x="2789238" y="4805363"/>
          <p14:tracePt t="22135" x="2701925" y="4856163"/>
          <p14:tracePt t="22146" x="2627313" y="4892675"/>
          <p14:tracePt t="22151" x="2476500" y="4943475"/>
          <p14:tracePt t="22163" x="2401888" y="4968875"/>
          <p14:tracePt t="22167" x="2338388" y="5005388"/>
          <p14:tracePt t="22176" x="2238375" y="5018088"/>
          <p14:tracePt t="22183" x="2176463" y="5030788"/>
          <p14:tracePt t="22192" x="2114550" y="5068888"/>
          <p14:tracePt t="22201" x="2051050" y="5092700"/>
          <p14:tracePt t="22207" x="2025650" y="5092700"/>
          <p14:tracePt t="22215" x="2014538" y="5092700"/>
          <p14:tracePt t="22223" x="2001838" y="5105400"/>
          <p14:tracePt t="22231" x="2001838" y="5118100"/>
          <p14:tracePt t="22239" x="1989138" y="5118100"/>
          <p14:tracePt t="22295" x="1976438" y="5130800"/>
          <p14:tracePt t="22319" x="1976438" y="5143500"/>
          <p14:tracePt t="22328" x="1976438" y="5168900"/>
          <p14:tracePt t="22335" x="1976438" y="5194300"/>
          <p14:tracePt t="22345" x="1976438" y="5205413"/>
          <p14:tracePt t="22351" x="1976438" y="5243513"/>
          <p14:tracePt t="22362" x="1989138" y="5256213"/>
          <p14:tracePt t="22368" x="2001838" y="5281613"/>
          <p14:tracePt t="22376" x="2063750" y="5330825"/>
          <p14:tracePt t="22383" x="2114550" y="5368925"/>
          <p14:tracePt t="22392" x="2201863" y="5394325"/>
          <p14:tracePt t="22399" x="2301875" y="5394325"/>
          <p14:tracePt t="22408" x="2427288" y="5394325"/>
          <p14:tracePt t="22416" x="2589213" y="5394325"/>
          <p14:tracePt t="22425" x="2740025" y="5394325"/>
          <p14:tracePt t="22432" x="2852738" y="5394325"/>
          <p14:tracePt t="22439" x="2963863" y="5394325"/>
          <p14:tracePt t="22447" x="3027363" y="5394325"/>
          <p14:tracePt t="22455" x="3052763" y="5394325"/>
          <p14:tracePt t="22471" x="3065463" y="5394325"/>
          <p14:tracePt t="22511" x="3076575" y="5381625"/>
          <p14:tracePt t="22535" x="3076575" y="5356225"/>
          <p14:tracePt t="22695" x="3089275" y="5343525"/>
          <p14:tracePt t="22831" x="3089275" y="5330825"/>
          <p14:tracePt t="22847" x="3089275" y="5305425"/>
          <p14:tracePt t="22855" x="3089275" y="5281613"/>
          <p14:tracePt t="22863" x="3089275" y="5268913"/>
          <p14:tracePt t="22871" x="3089275" y="5243513"/>
          <p14:tracePt t="22879" x="3076575" y="5230813"/>
          <p14:tracePt t="22886" x="3052763" y="5218113"/>
          <p14:tracePt t="22895" x="3040063" y="5194300"/>
          <p14:tracePt t="22903" x="3027363" y="5181600"/>
          <p14:tracePt t="22935" x="3027363" y="5168900"/>
          <p14:tracePt t="22944" x="3014663" y="5156200"/>
          <p14:tracePt t="22951" x="3014663" y="5105400"/>
          <p14:tracePt t="22961" x="3014663" y="5081588"/>
          <p14:tracePt t="22967" x="2989263" y="4992688"/>
          <p14:tracePt t="22975" x="2963863" y="4868863"/>
          <p14:tracePt t="22983" x="2914650" y="4756150"/>
          <p14:tracePt t="22991" x="2827338" y="4567238"/>
          <p14:tracePt t="22999" x="2827338" y="4467225"/>
          <p14:tracePt t="23007" x="2801938" y="4330700"/>
          <p14:tracePt t="23015" x="2789238" y="4167188"/>
          <p14:tracePt t="23023" x="2776538" y="3979863"/>
          <p14:tracePt t="23031" x="2763838" y="3854450"/>
          <p14:tracePt t="23039" x="2763838" y="3716338"/>
          <p14:tracePt t="23047" x="2763838" y="3616325"/>
          <p14:tracePt t="23055" x="2763838" y="3554413"/>
          <p14:tracePt t="23063" x="2752725" y="3441700"/>
          <p14:tracePt t="23071" x="2714625" y="3290888"/>
          <p14:tracePt t="23079" x="2640013" y="3065463"/>
          <p14:tracePt t="23087" x="2601913" y="2903538"/>
          <p14:tracePt t="23095" x="2540000" y="2728913"/>
          <p14:tracePt t="23103" x="2501900" y="2578100"/>
          <p14:tracePt t="23111" x="2476500" y="2439988"/>
          <p14:tracePt t="23119" x="2476500" y="2327275"/>
          <p14:tracePt t="23127" x="2463800" y="2265363"/>
          <p14:tracePt t="23135" x="2463800" y="2214563"/>
          <p14:tracePt t="23145" x="2463800" y="2190750"/>
          <p14:tracePt t="23151" x="2463800" y="2139950"/>
          <p14:tracePt t="23160" x="2463800" y="2101850"/>
          <p14:tracePt t="23167" x="2463800" y="2027238"/>
          <p14:tracePt t="23175" x="2527300" y="1927225"/>
          <p14:tracePt t="23183" x="2563813" y="1839913"/>
          <p14:tracePt t="23191" x="2576513" y="1814513"/>
          <p14:tracePt t="23199" x="2627313" y="1727200"/>
          <p14:tracePt t="23207" x="2689225" y="1601788"/>
          <p14:tracePt t="23215" x="2727325" y="1527175"/>
          <p14:tracePt t="23223" x="2763838" y="1463675"/>
          <p14:tracePt t="23231" x="2776538" y="1414463"/>
          <p14:tracePt t="23239" x="2776538" y="1376363"/>
          <p14:tracePt t="23247" x="2776538" y="1350963"/>
          <p14:tracePt t="23255" x="2776538" y="1314450"/>
          <p14:tracePt t="23263" x="2776538" y="1238250"/>
          <p14:tracePt t="23271" x="2776538" y="1163638"/>
          <p14:tracePt t="23279" x="2776538" y="1114425"/>
          <p14:tracePt t="23287" x="2776538" y="1001713"/>
          <p14:tracePt t="23295" x="2776538" y="963613"/>
          <p14:tracePt t="23303" x="2776538" y="925513"/>
          <p14:tracePt t="23311" x="2776538" y="876300"/>
          <p14:tracePt t="23319" x="2776538" y="838200"/>
          <p14:tracePt t="23327" x="2776538" y="812800"/>
          <p14:tracePt t="23335" x="2763838" y="788988"/>
          <p14:tracePt t="23344" x="2752725" y="763588"/>
          <p14:tracePt t="23351" x="2727325" y="700088"/>
          <p14:tracePt t="23360" x="2701925" y="650875"/>
          <p14:tracePt t="23367" x="2663825" y="638175"/>
          <p14:tracePt t="23375" x="2576513" y="563563"/>
          <p14:tracePt t="23383" x="2463800" y="512763"/>
          <p14:tracePt t="23391" x="2351088" y="476250"/>
          <p14:tracePt t="23399" x="2214563" y="425450"/>
          <p14:tracePt t="23407" x="2101850" y="412750"/>
          <p14:tracePt t="23415" x="2076450" y="412750"/>
          <p14:tracePt t="23423" x="2051050" y="412750"/>
          <p14:tracePt t="23439" x="2038350" y="412750"/>
          <p14:tracePt t="23447" x="2014538" y="412750"/>
          <p14:tracePt t="23463" x="1963738" y="425450"/>
          <p14:tracePt t="23471" x="1951038" y="425450"/>
          <p14:tracePt t="23479" x="1938338" y="476250"/>
          <p14:tracePt t="23487" x="1914525" y="550863"/>
          <p14:tracePt t="23495" x="1889125" y="600075"/>
          <p14:tracePt t="23503" x="1851025" y="676275"/>
          <p14:tracePt t="23511" x="1825625" y="763588"/>
          <p14:tracePt t="23519" x="1776413" y="825500"/>
          <p14:tracePt t="23527" x="1714500" y="925513"/>
          <p14:tracePt t="23535" x="1689100" y="1089025"/>
          <p14:tracePt t="23544" x="1651000" y="1201738"/>
          <p14:tracePt t="23551" x="1625600" y="1263650"/>
          <p14:tracePt t="23560" x="1576388" y="1350963"/>
          <p14:tracePt t="23567" x="1576388" y="1401763"/>
          <p14:tracePt t="23575" x="1576388" y="1501775"/>
          <p14:tracePt t="23583" x="1576388" y="1589088"/>
          <p14:tracePt t="23591" x="1576388" y="1627188"/>
          <p14:tracePt t="23599" x="1576388" y="1727200"/>
          <p14:tracePt t="23607" x="1576388" y="1752600"/>
          <p14:tracePt t="23615" x="1576388" y="1801813"/>
          <p14:tracePt t="23623" x="1589088" y="1889125"/>
          <p14:tracePt t="23631" x="1625600" y="1978025"/>
          <p14:tracePt t="23639" x="1638300" y="2027238"/>
          <p14:tracePt t="23647" x="1663700" y="2089150"/>
          <p14:tracePt t="23655" x="1701800" y="2127250"/>
          <p14:tracePt t="23663" x="1738313" y="2201863"/>
          <p14:tracePt t="23671" x="1776413" y="2227263"/>
          <p14:tracePt t="23679" x="1814513" y="2303463"/>
          <p14:tracePt t="23687" x="1863725" y="2365375"/>
          <p14:tracePt t="23695" x="1901825" y="2427288"/>
          <p14:tracePt t="23703" x="1989138" y="2452688"/>
          <p14:tracePt t="23711" x="2076450" y="2503488"/>
          <p14:tracePt t="23719" x="2214563" y="2527300"/>
          <p14:tracePt t="23727" x="2327275" y="2540000"/>
          <p14:tracePt t="23734" x="2414588" y="2540000"/>
          <p14:tracePt t="23744" x="2551113" y="2540000"/>
          <p14:tracePt t="23751" x="2601913" y="2540000"/>
          <p14:tracePt t="23761" x="2727325" y="2540000"/>
          <p14:tracePt t="23767" x="2876550" y="2527300"/>
          <p14:tracePt t="23775" x="3001963" y="2503488"/>
          <p14:tracePt t="23783" x="3114675" y="2439988"/>
          <p14:tracePt t="23791" x="3140075" y="2427288"/>
          <p14:tracePt t="23799" x="3165475" y="2403475"/>
          <p14:tracePt t="23807" x="3165475" y="2378075"/>
          <p14:tracePt t="23815" x="3165475" y="2339975"/>
          <p14:tracePt t="23823" x="3165475" y="2303463"/>
          <p14:tracePt t="23831" x="3165475" y="2239963"/>
          <p14:tracePt t="23839" x="3165475" y="2201863"/>
          <p14:tracePt t="23847" x="3165475" y="2127250"/>
          <p14:tracePt t="23855" x="3140075" y="2039938"/>
          <p14:tracePt t="23863" x="3101975" y="1965325"/>
          <p14:tracePt t="23871" x="3040063" y="1839913"/>
          <p14:tracePt t="23879" x="2963863" y="1752600"/>
          <p14:tracePt t="23887" x="2952750" y="1727200"/>
          <p14:tracePt t="23895" x="2876550" y="1627188"/>
          <p14:tracePt t="23903" x="2752725" y="1514475"/>
          <p14:tracePt t="23911" x="2589213" y="1376363"/>
          <p14:tracePt t="23919" x="2376488" y="1238250"/>
          <p14:tracePt t="23928" x="2138363" y="1101725"/>
          <p14:tracePt t="23935" x="1889125" y="963613"/>
          <p14:tracePt t="23944" x="1725613" y="901700"/>
          <p14:tracePt t="23951" x="1612900" y="850900"/>
          <p14:tracePt t="23960" x="1512888" y="838200"/>
          <p14:tracePt t="23967" x="1489075" y="838200"/>
          <p14:tracePt t="23983" x="1463675" y="838200"/>
          <p14:tracePt t="23999" x="1450975" y="850900"/>
          <p14:tracePt t="24007" x="1450975" y="876300"/>
          <p14:tracePt t="24015" x="1450975" y="912813"/>
          <p14:tracePt t="24023" x="1450975" y="938213"/>
          <p14:tracePt t="24031" x="1450975" y="1001713"/>
          <p14:tracePt t="24039" x="1438275" y="1063625"/>
          <p14:tracePt t="24047" x="1438275" y="1138238"/>
          <p14:tracePt t="24055" x="1438275" y="1227138"/>
          <p14:tracePt t="24063" x="1438275" y="1327150"/>
          <p14:tracePt t="24071" x="1438275" y="1401763"/>
          <p14:tracePt t="24079" x="1438275" y="1527175"/>
          <p14:tracePt t="24087" x="1438275" y="1589088"/>
          <p14:tracePt t="24095" x="1438275" y="1652588"/>
          <p14:tracePt t="24103" x="1463675" y="1714500"/>
          <p14:tracePt t="24111" x="1538288" y="1752600"/>
          <p14:tracePt t="24119" x="1576388" y="1801813"/>
          <p14:tracePt t="24127" x="1638300" y="1865313"/>
          <p14:tracePt t="24135" x="1651000" y="1889125"/>
          <p14:tracePt t="24144" x="1689100" y="1889125"/>
          <p14:tracePt t="24151" x="1776413" y="1939925"/>
          <p14:tracePt t="24160" x="1789113" y="1939925"/>
          <p14:tracePt t="24167" x="1876425" y="1965325"/>
          <p14:tracePt t="24175" x="1963738" y="1989138"/>
          <p14:tracePt t="24183" x="2038350" y="2014538"/>
          <p14:tracePt t="24191" x="2127250" y="2014538"/>
          <p14:tracePt t="24199" x="2238375" y="2014538"/>
          <p14:tracePt t="24207" x="2389188" y="2014538"/>
          <p14:tracePt t="24215" x="2489200" y="2014538"/>
          <p14:tracePt t="24223" x="2614613" y="2014538"/>
          <p14:tracePt t="24231" x="2663825" y="2014538"/>
          <p14:tracePt t="24239" x="2689225" y="2001838"/>
          <p14:tracePt t="24247" x="2701925" y="1989138"/>
          <p14:tracePt t="24255" x="2701925" y="1927225"/>
          <p14:tracePt t="24263" x="2701925" y="1852613"/>
          <p14:tracePt t="24271" x="2701925" y="1765300"/>
          <p14:tracePt t="24279" x="2614613" y="1663700"/>
          <p14:tracePt t="24287" x="2489200" y="1552575"/>
          <p14:tracePt t="24295" x="2327275" y="1501775"/>
          <p14:tracePt t="24303" x="2251075" y="1439863"/>
          <p14:tracePt t="24311" x="2127250" y="1439863"/>
          <p14:tracePt t="24318" x="2001838" y="1427163"/>
          <p14:tracePt t="24327" x="1889125" y="1427163"/>
          <p14:tracePt t="24335" x="1814513" y="1427163"/>
          <p14:tracePt t="24344" x="1789113" y="1427163"/>
          <p14:tracePt t="24351" x="1776413" y="1427163"/>
          <p14:tracePt t="24361" x="1763713" y="1439863"/>
          <p14:tracePt t="24375" x="1751013" y="1439863"/>
          <p14:tracePt t="24408" x="1751013" y="1450975"/>
          <p14:tracePt t="24415" x="1751013" y="1514475"/>
          <p14:tracePt t="24423" x="1751013" y="1576388"/>
          <p14:tracePt t="24431" x="1751013" y="1589088"/>
          <p14:tracePt t="24440" x="1763713" y="1614488"/>
          <p14:tracePt t="24448" x="1789113" y="1652588"/>
          <p14:tracePt t="24455" x="1838325" y="1701800"/>
          <p14:tracePt t="24465" x="1914525" y="1752600"/>
          <p14:tracePt t="24472" x="1963738" y="1814513"/>
          <p14:tracePt t="24480" x="1989138" y="1852613"/>
          <p14:tracePt t="24487" x="2014538" y="1889125"/>
          <p14:tracePt t="24497" x="2051050" y="1914525"/>
          <p14:tracePt t="24504" x="2063750" y="1939925"/>
          <p14:tracePt t="24513" x="2089150" y="1965325"/>
          <p14:tracePt t="24519" x="2101850" y="2014538"/>
          <p14:tracePt t="24530" x="2127250" y="2014538"/>
          <p14:tracePt t="24536" x="2151063" y="2027238"/>
          <p14:tracePt t="24546" x="2163763" y="2039938"/>
          <p14:tracePt t="24551" x="2227263" y="2089150"/>
          <p14:tracePt t="24563" x="2238375" y="2101850"/>
          <p14:tracePt t="24568" x="2251075" y="2114550"/>
          <p14:tracePt t="24576" x="2251075" y="2127250"/>
          <p14:tracePt t="24584" x="2251075" y="2152650"/>
          <p14:tracePt t="24591" x="2263775" y="2165350"/>
          <p14:tracePt t="24599" x="2263775" y="2178050"/>
          <p14:tracePt t="24607" x="2263775" y="2190750"/>
          <p14:tracePt t="24614" x="2263775" y="2214563"/>
          <p14:tracePt t="24622" x="2263775" y="2239963"/>
          <p14:tracePt t="24630" x="2276475" y="2265363"/>
          <p14:tracePt t="24647" x="2276475" y="2290763"/>
          <p14:tracePt t="24654" x="2289175" y="2314575"/>
          <p14:tracePt t="24663" x="2301875" y="2327275"/>
          <p14:tracePt t="24671" x="2314575" y="2339975"/>
          <p14:tracePt t="24735" x="2314575" y="2352675"/>
          <p14:tracePt t="24746" x="2327275" y="2365375"/>
          <p14:tracePt t="24751" x="2351088" y="2378075"/>
          <p14:tracePt t="24762" x="2363788" y="2390775"/>
          <p14:tracePt t="24768" x="2389188" y="2414588"/>
          <p14:tracePt t="24776" x="2401888" y="2427288"/>
          <p14:tracePt t="24784" x="2439988" y="2452688"/>
          <p14:tracePt t="24792" x="2439988" y="2465388"/>
          <p14:tracePt t="24799" x="2463800" y="2478088"/>
          <p14:tracePt t="24807" x="2489200" y="2490788"/>
          <p14:tracePt t="24815" x="2540000" y="2503488"/>
          <p14:tracePt t="24881" x="2551113" y="2503488"/>
          <p14:tracePt t="24887" x="2563813" y="2503488"/>
          <p14:tracePt t="24896" x="2601913" y="2503488"/>
          <p14:tracePt t="24903" x="2640013" y="2503488"/>
          <p14:tracePt t="24913" x="2714625" y="2503488"/>
          <p14:tracePt t="24919" x="2789238" y="2503488"/>
          <p14:tracePt t="24930" x="2852738" y="2503488"/>
          <p14:tracePt t="24935" x="2901950" y="2503488"/>
          <p14:tracePt t="24946" x="2927350" y="2503488"/>
          <p14:tracePt t="24951" x="2952750" y="2503488"/>
          <p14:tracePt t="24962" x="2963863" y="2490788"/>
          <p14:tracePt t="24967" x="2963863" y="2452688"/>
          <p14:tracePt t="24976" x="2963863" y="2427288"/>
          <p14:tracePt t="24983" x="2963863" y="2339975"/>
          <p14:tracePt t="24992" x="2963863" y="2314575"/>
          <p14:tracePt t="24999" x="2963863" y="2214563"/>
          <p14:tracePt t="25008" x="2963863" y="2078038"/>
          <p14:tracePt t="25016" x="2963863" y="1978025"/>
          <p14:tracePt t="25023" x="2963863" y="1889125"/>
          <p14:tracePt t="25032" x="2952750" y="1827213"/>
          <p14:tracePt t="25039" x="2952750" y="1801813"/>
          <p14:tracePt t="25088" x="2952750" y="1789113"/>
          <p14:tracePt t="25096" x="2952750" y="1776413"/>
          <p14:tracePt t="25128" x="2940050" y="1776413"/>
          <p14:tracePt t="25135" x="2914650" y="1801813"/>
          <p14:tracePt t="25146" x="2901950" y="1801813"/>
          <p14:tracePt t="25151" x="2889250" y="1827213"/>
          <p14:tracePt t="25162" x="2863850" y="1839913"/>
          <p14:tracePt t="25176" x="2852738" y="1865313"/>
          <p14:tracePt t="25183" x="2840038" y="1901825"/>
          <p14:tracePt t="25192" x="2801938" y="1939925"/>
          <p14:tracePt t="25201" x="2740025" y="2001838"/>
          <p14:tracePt t="25207" x="2651125" y="2065338"/>
          <p14:tracePt t="25216" x="2527300" y="2152650"/>
          <p14:tracePt t="25223" x="2414588" y="2201863"/>
          <p14:tracePt t="25232" x="2289175" y="2303463"/>
          <p14:tracePt t="25239" x="2189163" y="2339975"/>
          <p14:tracePt t="25249" x="2127250" y="2390775"/>
          <p14:tracePt t="25256" x="2051050" y="2439988"/>
          <p14:tracePt t="25264" x="2051050" y="2452688"/>
          <p14:tracePt t="25311" x="2063750" y="2452688"/>
          <p14:tracePt t="25319" x="2089150" y="2452688"/>
          <p14:tracePt t="25330" x="2138363" y="2452688"/>
          <p14:tracePt t="25335" x="2189163" y="2452688"/>
          <p14:tracePt t="25346" x="2251075" y="2427288"/>
          <p14:tracePt t="25351" x="2327275" y="2378075"/>
          <p14:tracePt t="25363" x="2389188" y="2352675"/>
          <p14:tracePt t="25368" x="2476500" y="2290763"/>
          <p14:tracePt t="25376" x="2540000" y="2239963"/>
          <p14:tracePt t="25383" x="2614613" y="2190750"/>
          <p14:tracePt t="25392" x="2663825" y="2114550"/>
          <p14:tracePt t="25400" x="2676525" y="2101850"/>
          <p14:tracePt t="25407" x="2727325" y="2027238"/>
          <p14:tracePt t="25416" x="2740025" y="1914525"/>
          <p14:tracePt t="25423" x="2752725" y="1852613"/>
          <p14:tracePt t="25432" x="2752725" y="1752600"/>
          <p14:tracePt t="25439" x="2752725" y="1689100"/>
          <p14:tracePt t="25448" x="2701925" y="1576388"/>
          <p14:tracePt t="25455" x="2651125" y="1539875"/>
          <p14:tracePt t="25464" x="2563813" y="1514475"/>
          <p14:tracePt t="25471" x="2501900" y="1489075"/>
          <p14:tracePt t="25480" x="2451100" y="1489075"/>
          <p14:tracePt t="25487" x="2389188" y="1489075"/>
          <p14:tracePt t="25497" x="2327275" y="1489075"/>
          <p14:tracePt t="25503" x="2314575" y="1489075"/>
          <p14:tracePt t="25519" x="2301875" y="1489075"/>
          <p14:tracePt t="25529" x="2289175" y="1489075"/>
          <p14:tracePt t="25536" x="2251075" y="1514475"/>
          <p14:tracePt t="25547" x="2238375" y="1527175"/>
          <p14:tracePt t="25551" x="2238375" y="1552575"/>
          <p14:tracePt t="25564" x="2238375" y="1601788"/>
          <p14:tracePt t="25567" x="2238375" y="1639888"/>
          <p14:tracePt t="25576" x="2238375" y="1663700"/>
          <p14:tracePt t="25583" x="2238375" y="1714500"/>
          <p14:tracePt t="25590" x="2238375" y="1739900"/>
          <p14:tracePt t="25598" x="2238375" y="1776413"/>
          <p14:tracePt t="25606" x="2238375" y="1789113"/>
          <p14:tracePt t="25614" x="2276475" y="1839913"/>
          <p14:tracePt t="25622" x="2289175" y="1876425"/>
          <p14:tracePt t="25630" x="2338388" y="1901825"/>
          <p14:tracePt t="25639" x="2414588" y="1952625"/>
          <p14:tracePt t="25647" x="2451100" y="1965325"/>
          <p14:tracePt t="25654" x="2501900" y="1978025"/>
          <p14:tracePt t="25662" x="2527300" y="1978025"/>
          <p14:tracePt t="25670" x="2540000" y="1978025"/>
          <p14:tracePt t="25678" x="2551113" y="1989138"/>
          <p14:tracePt t="25719" x="2563813" y="1989138"/>
          <p14:tracePt t="25727" x="2601913" y="1978025"/>
          <p14:tracePt t="25735" x="2627313" y="1978025"/>
          <p14:tracePt t="25744" x="2663825" y="1939925"/>
          <p14:tracePt t="25751" x="2676525" y="1939925"/>
          <p14:tracePt t="25760" x="2689225" y="1927225"/>
          <p14:tracePt t="26624" x="2689225" y="1939925"/>
          <p14:tracePt t="26631" x="2727325" y="2001838"/>
          <p14:tracePt t="26639" x="2727325" y="2078038"/>
          <p14:tracePt t="26647" x="2740025" y="2114550"/>
          <p14:tracePt t="26655" x="2740025" y="2139950"/>
          <p14:tracePt t="26664" x="2740025" y="2152650"/>
          <p14:tracePt t="26671" x="2763838" y="2178050"/>
          <p14:tracePt t="26688" x="2763838" y="2214563"/>
          <p14:tracePt t="26696" x="2776538" y="2227263"/>
          <p14:tracePt t="26714" x="2776538" y="2265363"/>
          <p14:tracePt t="26719" x="2776538" y="2314575"/>
          <p14:tracePt t="26730" x="2776538" y="2352675"/>
          <p14:tracePt t="26735" x="2776538" y="2414588"/>
          <p14:tracePt t="26746" x="2776538" y="2427288"/>
          <p14:tracePt t="26751" x="2776538" y="2478088"/>
          <p14:tracePt t="26762" x="2776538" y="2490788"/>
          <p14:tracePt t="26887" x="2789238" y="2503488"/>
          <p14:tracePt t="26903" x="2801938" y="2503488"/>
          <p14:tracePt t="27511" x="2801938" y="2516188"/>
          <p14:tracePt t="27519" x="2763838" y="2552700"/>
          <p14:tracePt t="27530" x="2727325" y="2565400"/>
          <p14:tracePt t="27536" x="2676525" y="2603500"/>
          <p14:tracePt t="27546" x="2614613" y="2678113"/>
          <p14:tracePt t="27551" x="2514600" y="2803525"/>
          <p14:tracePt t="27564" x="2476500" y="2903538"/>
          <p14:tracePt t="27568" x="2451100" y="3003550"/>
          <p14:tracePt t="27576" x="2427288" y="3116263"/>
          <p14:tracePt t="27584" x="2401888" y="3216275"/>
          <p14:tracePt t="27591" x="2389188" y="3290888"/>
          <p14:tracePt t="27600" x="2376488" y="3378200"/>
          <p14:tracePt t="27607" x="2376488" y="3467100"/>
          <p14:tracePt t="27615" x="2376488" y="3479800"/>
          <p14:tracePt t="27623" x="2376488" y="3529013"/>
          <p14:tracePt t="27631" x="2376488" y="3590925"/>
          <p14:tracePt t="27639" x="2376488" y="3603625"/>
          <p14:tracePt t="27936" x="2389188" y="3603625"/>
          <p14:tracePt t="27946" x="2401888" y="3590925"/>
          <p14:tracePt t="27991" x="2414588" y="3579813"/>
          <p14:tracePt t="27999" x="2401888" y="3541713"/>
          <p14:tracePt t="28007" x="2289175" y="3416300"/>
          <p14:tracePt t="28015" x="2227263" y="3316288"/>
          <p14:tracePt t="28023" x="2163763" y="3254375"/>
          <p14:tracePt t="28031" x="2151063" y="3228975"/>
          <p14:tracePt t="28039" x="2076450" y="3203575"/>
          <p14:tracePt t="28047" x="2051050" y="3178175"/>
          <p14:tracePt t="28055" x="2038350" y="3178175"/>
          <p14:tracePt t="28063" x="2014538" y="3178175"/>
          <p14:tracePt t="28071" x="1976438" y="3178175"/>
          <p14:tracePt t="28079" x="1938338" y="3178175"/>
          <p14:tracePt t="28151" x="1925638" y="3178175"/>
          <p14:tracePt t="28351" x="1925638" y="3165475"/>
          <p14:tracePt t="28368" x="1963738" y="3128963"/>
          <p14:tracePt t="28376" x="1989138" y="3116263"/>
          <p14:tracePt t="28383" x="2025650" y="3078163"/>
          <p14:tracePt t="28399" x="2038350" y="3065463"/>
          <p14:tracePt t="28495" x="2051050" y="3054350"/>
          <p14:tracePt t="28503" x="2051050" y="3028950"/>
          <p14:tracePt t="28513" x="2051050" y="3003550"/>
          <p14:tracePt t="28975" x="2051050" y="2990850"/>
          <p14:tracePt t="29408" x="1976438" y="3041650"/>
          <p14:tracePt t="29415" x="1951038" y="3054350"/>
          <p14:tracePt t="29423" x="1863725" y="3116263"/>
          <p14:tracePt t="29431" x="1825625" y="3154363"/>
          <p14:tracePt t="29439" x="1751013" y="3190875"/>
          <p14:tracePt t="29447" x="1701800" y="3228975"/>
          <p14:tracePt t="29455" x="1689100" y="3254375"/>
          <p14:tracePt t="29464" x="1663700" y="3267075"/>
          <p14:tracePt t="29471" x="1638300" y="3290888"/>
          <p14:tracePt t="29480" x="1612900" y="3303588"/>
          <p14:tracePt t="29488" x="1601788" y="3316288"/>
          <p14:tracePt t="29496" x="1589088" y="3328988"/>
          <p14:tracePt t="29504" x="1576388" y="3341688"/>
          <p14:tracePt t="29513" x="1550988" y="3341688"/>
          <p14:tracePt t="29519" x="1512888" y="3390900"/>
          <p14:tracePt t="29530" x="1501775" y="3403600"/>
          <p14:tracePt t="29536" x="1501775" y="3429000"/>
          <p14:tracePt t="29548" x="1476375" y="3441700"/>
          <p14:tracePt t="29551" x="1463675" y="3454400"/>
          <p14:tracePt t="29560" x="1412875" y="3490913"/>
          <p14:tracePt t="29568" x="1389063" y="3503613"/>
          <p14:tracePt t="29576" x="1376363" y="3503613"/>
          <p14:tracePt t="29583" x="1350963" y="3529013"/>
          <p14:tracePt t="29593" x="1338263" y="3541713"/>
          <p14:tracePt t="29599" x="1325563" y="3554413"/>
          <p14:tracePt t="29663" x="1312863" y="3567113"/>
          <p14:tracePt t="29671" x="1300163" y="3579813"/>
          <p14:tracePt t="29680" x="1238250" y="3641725"/>
          <p14:tracePt t="29688" x="1212850" y="3641725"/>
          <p14:tracePt t="29697" x="1189038" y="3654425"/>
          <p14:tracePt t="29704" x="1100138" y="3654425"/>
          <p14:tracePt t="29714" x="1050925" y="3654425"/>
          <p14:tracePt t="29719" x="1025525" y="3667125"/>
          <p14:tracePt t="29731" x="1012825" y="3667125"/>
          <p14:tracePt t="29735" x="1000125" y="3667125"/>
          <p14:tracePt t="29747" x="987425" y="3679825"/>
          <p14:tracePt t="29783" x="976313" y="3692525"/>
          <p14:tracePt t="31552" x="963613" y="3692525"/>
          <p14:tracePt t="35944" x="987425" y="3692525"/>
          <p14:tracePt t="35951" x="1038225" y="3667125"/>
          <p14:tracePt t="35960" x="1150938" y="3616325"/>
          <p14:tracePt t="35967" x="1200150" y="3616325"/>
          <p14:tracePt t="35976" x="1300163" y="3616325"/>
          <p14:tracePt t="35984" x="1450975" y="3641725"/>
          <p14:tracePt t="35991" x="1525588" y="3641725"/>
          <p14:tracePt t="35999" x="1550988" y="3654425"/>
          <p14:tracePt t="36039" x="1563688" y="3654425"/>
          <p14:tracePt t="36048" x="1576388" y="3654425"/>
          <p14:tracePt t="36055" x="1612900" y="3629025"/>
          <p14:tracePt t="36064" x="1625600" y="3629025"/>
          <p14:tracePt t="36071" x="1701800" y="3629025"/>
          <p14:tracePt t="36081" x="1801813" y="3629025"/>
          <p14:tracePt t="36088" x="1925638" y="3629025"/>
          <p14:tracePt t="36095" x="2001838" y="3629025"/>
          <p14:tracePt t="36103" x="2089150" y="3629025"/>
          <p14:tracePt t="36112" x="2138363" y="3616325"/>
          <p14:tracePt t="36119" x="2163763" y="3616325"/>
          <p14:tracePt t="36128" x="2163763" y="3603625"/>
          <p14:tracePt t="36175" x="2176463" y="3603625"/>
          <p14:tracePt t="36183" x="2214563" y="3603625"/>
          <p14:tracePt t="36191" x="2314575" y="3667125"/>
          <p14:tracePt t="36199" x="2363788" y="3692525"/>
          <p14:tracePt t="36207" x="2476500" y="3716338"/>
          <p14:tracePt t="36215" x="2589213" y="3767138"/>
          <p14:tracePt t="36223" x="2701925" y="3803650"/>
          <p14:tracePt t="36231" x="2814638" y="3816350"/>
          <p14:tracePt t="36239" x="2901950" y="3841750"/>
          <p14:tracePt t="36247" x="2927350" y="3854450"/>
          <p14:tracePt t="36255" x="2952750" y="3854450"/>
          <p14:tracePt t="36367" x="2952750" y="3867150"/>
          <p14:tracePt t="36375" x="2952750" y="3905250"/>
          <p14:tracePt t="36383" x="2927350" y="3954463"/>
          <p14:tracePt t="36391" x="2889250" y="4017963"/>
          <p14:tracePt t="36399" x="2863850" y="4054475"/>
          <p14:tracePt t="36407" x="2814638" y="4105275"/>
          <p14:tracePt t="36415" x="2763838" y="4154488"/>
          <p14:tracePt t="36423" x="2651125" y="4230688"/>
          <p14:tracePt t="36431" x="2563813" y="4305300"/>
          <p14:tracePt t="36439" x="2489200" y="4330700"/>
          <p14:tracePt t="36447" x="2401888" y="4405313"/>
          <p14:tracePt t="36455" x="2338388" y="4454525"/>
          <p14:tracePt t="36463" x="2263775" y="4518025"/>
          <p14:tracePt t="36471" x="2201863" y="4567238"/>
          <p14:tracePt t="36479" x="2176463" y="4618038"/>
          <p14:tracePt t="36487" x="2089150" y="4667250"/>
          <p14:tracePt t="36495" x="2051050" y="4730750"/>
          <p14:tracePt t="36503" x="1976438" y="4743450"/>
          <p14:tracePt t="36512" x="1914525" y="4779963"/>
          <p14:tracePt t="36519" x="1814513" y="4843463"/>
          <p14:tracePt t="36529" x="1738313" y="4868863"/>
          <p14:tracePt t="36535" x="1651000" y="4879975"/>
          <p14:tracePt t="36545" x="1576388" y="4930775"/>
          <p14:tracePt t="36551" x="1525588" y="4943475"/>
          <p14:tracePt t="36559" x="1476375" y="4956175"/>
          <p14:tracePt t="36567" x="1450975" y="4968875"/>
          <p14:tracePt t="36583" x="1438275" y="4968875"/>
          <p14:tracePt t="36607" x="1425575" y="4968875"/>
          <p14:tracePt t="36615" x="1412875" y="4981575"/>
          <p14:tracePt t="36623" x="1412875" y="4992688"/>
          <p14:tracePt t="36631" x="1376363" y="4992688"/>
          <p14:tracePt t="36639" x="1338263" y="5018088"/>
          <p14:tracePt t="36647" x="1300163" y="5030788"/>
          <p14:tracePt t="36655" x="1250950" y="5043488"/>
          <p14:tracePt t="36663" x="1225550" y="5043488"/>
          <p14:tracePt t="36703" x="1225550" y="5056188"/>
          <p14:tracePt t="36711" x="1200150" y="5056188"/>
          <p14:tracePt t="36719" x="1150938" y="5056188"/>
          <p14:tracePt t="36728" x="1112838" y="5056188"/>
          <p14:tracePt t="36735" x="1063625" y="5056188"/>
          <p14:tracePt t="36745" x="1012825" y="5056188"/>
          <p14:tracePt t="36751" x="1000125" y="5056188"/>
          <p14:tracePt t="36759" x="987425" y="5056188"/>
          <p14:tracePt t="36767" x="976313" y="5056188"/>
          <p14:tracePt t="36863" x="976313" y="5030788"/>
          <p14:tracePt t="36896" x="976313" y="5018088"/>
          <p14:tracePt t="36904" x="987425" y="5018088"/>
          <p14:tracePt t="36914" x="1012825" y="5005388"/>
          <p14:tracePt t="36920" x="1025525" y="4992688"/>
          <p14:tracePt t="36931" x="1050925" y="4992688"/>
          <p14:tracePt t="36936" x="1063625" y="4992688"/>
          <p14:tracePt t="36947" x="1112838" y="4992688"/>
          <p14:tracePt t="36952" x="1238250" y="4943475"/>
          <p14:tracePt t="36960" x="1338263" y="4943475"/>
          <p14:tracePt t="36967" x="1450975" y="4930775"/>
          <p14:tracePt t="36976" x="1589088" y="4930775"/>
          <p14:tracePt t="36983" x="1663700" y="4930775"/>
          <p14:tracePt t="36991" x="1776413" y="4930775"/>
          <p14:tracePt t="36999" x="1914525" y="4918075"/>
          <p14:tracePt t="37008" x="2014538" y="4918075"/>
          <p14:tracePt t="37016" x="2051050" y="4918075"/>
          <p14:tracePt t="37023" x="2076450" y="4918075"/>
          <p14:tracePt t="37032" x="2101850" y="4918075"/>
          <p14:tracePt t="37048" x="2114550" y="4918075"/>
          <p14:tracePt t="37055" x="2127250" y="4918075"/>
          <p14:tracePt t="37064" x="2151063" y="4918075"/>
          <p14:tracePt t="37071" x="2176463" y="4918075"/>
          <p14:tracePt t="37081" x="2214563" y="4918075"/>
          <p14:tracePt t="37088" x="2251075" y="4918075"/>
          <p14:tracePt t="37097" x="2289175" y="4918075"/>
          <p14:tracePt t="37104" x="2338388" y="4943475"/>
          <p14:tracePt t="37114" x="2363788" y="4943475"/>
          <p14:tracePt t="37120" x="2401888" y="4943475"/>
          <p14:tracePt t="37131" x="2439988" y="4968875"/>
          <p14:tracePt t="37135" x="2463800" y="4968875"/>
          <p14:tracePt t="37147" x="2501900" y="4968875"/>
          <p14:tracePt t="37160" x="2527300" y="4968875"/>
          <p14:tracePt t="37168" x="2540000" y="4968875"/>
          <p14:tracePt t="37176" x="2563813" y="4968875"/>
          <p14:tracePt t="37183" x="2589213" y="4992688"/>
          <p14:tracePt t="37191" x="2663825" y="4992688"/>
          <p14:tracePt t="37200" x="2740025" y="4992688"/>
          <p14:tracePt t="37208" x="2827338" y="4992688"/>
          <p14:tracePt t="37215" x="2876550" y="4992688"/>
          <p14:tracePt t="37224" x="2952750" y="5005388"/>
          <p14:tracePt t="37232" x="3014663" y="5005388"/>
          <p14:tracePt t="37239" x="3040063" y="5005388"/>
          <p14:tracePt t="37280" x="3052763" y="5005388"/>
          <p14:tracePt t="37296" x="3089275" y="5005388"/>
          <p14:tracePt t="37304" x="3114675" y="5005388"/>
          <p14:tracePt t="37313" x="3201988" y="5005388"/>
          <p14:tracePt t="37320" x="3289300" y="5005388"/>
          <p14:tracePt t="37331" x="3402013" y="5005388"/>
          <p14:tracePt t="37336" x="3465513" y="5005388"/>
          <p14:tracePt t="37347" x="3514725" y="5005388"/>
          <p14:tracePt t="37352" x="3565525" y="5005388"/>
          <p14:tracePt t="37360" x="3578225" y="5005388"/>
          <p14:tracePt t="37368" x="3602038" y="5005388"/>
          <p14:tracePt t="37376" x="3614738" y="5005388"/>
          <p14:tracePt t="37392" x="3627438" y="5005388"/>
          <p14:tracePt t="37400" x="3640138" y="5005388"/>
          <p14:tracePt t="37408" x="3665538" y="5005388"/>
          <p14:tracePt t="37416" x="3702050" y="5005388"/>
          <p14:tracePt t="37423" x="3752850" y="5005388"/>
          <p14:tracePt t="37432" x="3778250" y="5005388"/>
          <p14:tracePt t="37440" x="3802063" y="5005388"/>
          <p14:tracePt t="37448" x="3827463" y="5005388"/>
          <p14:tracePt t="37456" x="3865563" y="5005388"/>
          <p14:tracePt t="37464" x="3878263" y="5005388"/>
          <p14:tracePt t="37471" x="3890963" y="5005388"/>
          <p14:tracePt t="37536" x="3890963" y="5030788"/>
          <p14:tracePt t="37546" x="3890963" y="5043488"/>
          <p14:tracePt t="37551" x="3878263" y="5056188"/>
          <p14:tracePt t="37560" x="3827463" y="5118100"/>
          <p14:tracePt t="37567" x="3740150" y="5143500"/>
          <p14:tracePt t="37575" x="3665538" y="5168900"/>
          <p14:tracePt t="37584" x="3627438" y="5168900"/>
          <p14:tracePt t="37591" x="3502025" y="5256213"/>
          <p14:tracePt t="37600" x="3376613" y="5318125"/>
          <p14:tracePt t="37607" x="3265488" y="5394325"/>
          <p14:tracePt t="37617" x="3152775" y="5456238"/>
          <p14:tracePt t="37624" x="3065463" y="5494338"/>
          <p14:tracePt t="37633" x="3001963" y="5507038"/>
          <p14:tracePt t="37639" x="2976563" y="5518150"/>
          <p14:tracePt t="37648" x="2940050" y="5518150"/>
          <p14:tracePt t="37655" x="2914650" y="5518150"/>
          <p14:tracePt t="37665" x="2876550" y="5518150"/>
          <p14:tracePt t="37672" x="2876550" y="5530850"/>
          <p14:tracePt t="37680" x="2863850" y="5530850"/>
          <p14:tracePt t="37687" x="2852738" y="5530850"/>
          <p14:tracePt t="37720" x="2840038" y="5530850"/>
          <p14:tracePt t="37730" x="2840038" y="5543550"/>
          <p14:tracePt t="37735" x="2827338" y="5543550"/>
          <p14:tracePt t="37747" x="2814638" y="5556250"/>
          <p14:tracePt t="37823" x="2801938" y="5568950"/>
          <p14:tracePt t="38152" x="2801938" y="5581650"/>
          <p14:tracePt t="38167" x="2827338" y="5594350"/>
          <p14:tracePt t="38175" x="2840038" y="5619750"/>
          <p14:tracePt t="38183" x="2889250" y="5630863"/>
          <p14:tracePt t="38192" x="2940050" y="5630863"/>
          <p14:tracePt t="38200" x="3001963" y="5656263"/>
          <p14:tracePt t="38208" x="3027363" y="5656263"/>
          <p14:tracePt t="38215" x="3076575" y="5668963"/>
          <p14:tracePt t="38223" x="3089275" y="5668963"/>
          <p14:tracePt t="38663" x="3101975" y="5668963"/>
          <p14:tracePt t="39424" x="3127375" y="5668963"/>
          <p14:tracePt t="39431" x="3140075" y="5668963"/>
          <p14:tracePt t="39480" x="3152775" y="5668963"/>
          <p14:tracePt t="39488" x="3165475" y="5668963"/>
          <p14:tracePt t="39504" x="3189288" y="5668963"/>
          <p14:tracePt t="39513" x="3214688" y="5656263"/>
          <p14:tracePt t="39530" x="3240088" y="5630863"/>
          <p14:tracePt t="40072" x="3252788" y="5619750"/>
          <p14:tracePt t="40080" x="3327400" y="5568950"/>
          <p14:tracePt t="40088" x="3376613" y="5530850"/>
          <p14:tracePt t="40097" x="3502025" y="5430838"/>
          <p14:tracePt t="40104" x="3614738" y="5381625"/>
          <p14:tracePt t="40114" x="3665538" y="5318125"/>
          <p14:tracePt t="40120" x="3702050" y="5294313"/>
          <p14:tracePt t="40131" x="3752850" y="5268913"/>
          <p14:tracePt t="40135" x="3778250" y="5230813"/>
          <p14:tracePt t="40146" x="3790950" y="5230813"/>
          <p14:tracePt t="40184" x="3802063" y="5205413"/>
          <p14:tracePt t="40192" x="3840163" y="5118100"/>
          <p14:tracePt t="40201" x="3865563" y="5030788"/>
          <p14:tracePt t="40208" x="3865563" y="5005388"/>
          <p14:tracePt t="40216" x="3902075" y="4905375"/>
          <p14:tracePt t="40224" x="3927475" y="4805363"/>
          <p14:tracePt t="40233" x="3940175" y="4718050"/>
          <p14:tracePt t="40239" x="3940175" y="4618038"/>
          <p14:tracePt t="40249" x="3940175" y="4530725"/>
          <p14:tracePt t="40255" x="3940175" y="4443413"/>
          <p14:tracePt t="40264" x="3940175" y="4330700"/>
          <p14:tracePt t="40272" x="3940175" y="4254500"/>
          <p14:tracePt t="40281" x="3940175" y="4205288"/>
          <p14:tracePt t="40288" x="3940175" y="4141788"/>
          <p14:tracePt t="40297" x="3940175" y="4129088"/>
          <p14:tracePt t="40303" x="3940175" y="4079875"/>
          <p14:tracePt t="40314" x="3940175" y="4041775"/>
          <p14:tracePt t="40320" x="3940175" y="4029075"/>
          <p14:tracePt t="40330" x="3940175" y="3992563"/>
          <p14:tracePt t="40344" x="3940175" y="3967163"/>
          <p14:tracePt t="40351" x="3940175" y="3954463"/>
          <p14:tracePt t="40360" x="3940175" y="3941763"/>
          <p14:tracePt t="40368" x="3952875" y="3916363"/>
          <p14:tracePt t="40375" x="3952875" y="3892550"/>
          <p14:tracePt t="40383" x="3952875" y="3854450"/>
          <p14:tracePt t="40392" x="3978275" y="3854450"/>
          <p14:tracePt t="40400" x="3978275" y="3829050"/>
          <p14:tracePt t="40408" x="4002088" y="3816350"/>
          <p14:tracePt t="40417" x="4027488" y="3779838"/>
          <p14:tracePt t="40424" x="4052888" y="3754438"/>
          <p14:tracePt t="40433" x="4103688" y="3729038"/>
          <p14:tracePt t="40440" x="4114800" y="3703638"/>
          <p14:tracePt t="40447" x="4127500" y="3703638"/>
          <p14:tracePt t="40456" x="4140200" y="3679825"/>
          <p14:tracePt t="40496" x="4152900" y="3679825"/>
          <p14:tracePt t="40513" x="4178300" y="3667125"/>
          <p14:tracePt t="40519" x="4291013" y="3654425"/>
          <p14:tracePt t="40530" x="4391025" y="3654425"/>
          <p14:tracePt t="40535" x="4527550" y="3654425"/>
          <p14:tracePt t="40548" x="4616450" y="3654425"/>
          <p14:tracePt t="40552" x="4703763" y="3654425"/>
          <p14:tracePt t="40560" x="4716463" y="3654425"/>
          <p14:tracePt t="40847" x="4652963" y="3654425"/>
          <p14:tracePt t="40856" x="4627563" y="3654425"/>
          <p14:tracePt t="40864" x="4591050" y="3654425"/>
          <p14:tracePt t="40872" x="4565650" y="3654425"/>
          <p14:tracePt t="40881" x="4552950" y="3654425"/>
          <p14:tracePt t="40904" x="4540250" y="3654425"/>
          <p14:tracePt t="46384" x="4552950" y="3654425"/>
          <p14:tracePt t="46392" x="4603750" y="3679825"/>
          <p14:tracePt t="46399" x="4752975" y="3679825"/>
          <p14:tracePt t="46408" x="4840288" y="3679825"/>
          <p14:tracePt t="46415" x="4865688" y="3679825"/>
          <p14:tracePt t="46424" x="4891088" y="3679825"/>
          <p14:tracePt t="47144" x="4903788" y="3679825"/>
          <p14:tracePt t="47152" x="4903788" y="3692525"/>
          <p14:tracePt t="47160" x="4891088" y="3692525"/>
          <p14:tracePt t="47168" x="4878388" y="3692525"/>
          <p14:tracePt t="51032" x="4865688" y="3692525"/>
          <p14:tracePt t="51040" x="4865688" y="3667125"/>
          <p14:tracePt t="51048" x="4865688" y="3641725"/>
          <p14:tracePt t="51056" x="4965700" y="3567113"/>
          <p14:tracePt t="51066" x="5065713" y="3516313"/>
          <p14:tracePt t="51080" x="5191125" y="3416300"/>
          <p14:tracePt t="51084" x="5278438" y="3367088"/>
          <p14:tracePt t="51088" x="5429250" y="3290888"/>
          <p14:tracePt t="51096" x="5503863" y="3228975"/>
          <p14:tracePt t="51103" x="5541963" y="3228975"/>
          <p14:tracePt t="51112" x="5554663" y="3216275"/>
          <p14:tracePt t="51127" x="5578475" y="3203575"/>
          <p14:tracePt t="51183" x="5578475" y="3190875"/>
          <p14:tracePt t="51191" x="5591175" y="3165475"/>
          <p14:tracePt t="51207" x="5591175" y="3154363"/>
          <p14:tracePt t="51319" x="5591175" y="3178175"/>
          <p14:tracePt t="51327" x="5591175" y="3254375"/>
          <p14:tracePt t="51335" x="5591175" y="3290888"/>
          <p14:tracePt t="51343" x="5578475" y="3303588"/>
          <p14:tracePt t="51351" x="5565775" y="3341688"/>
          <p14:tracePt t="51359" x="5565775" y="3390900"/>
          <p14:tracePt t="51367" x="5503863" y="3490913"/>
          <p14:tracePt t="51375" x="5454650" y="3579813"/>
          <p14:tracePt t="51383" x="5441950" y="3629025"/>
          <p14:tracePt t="51391" x="5416550" y="3679825"/>
          <p14:tracePt t="51399" x="5378450" y="3729038"/>
          <p14:tracePt t="51407" x="5365750" y="3729038"/>
          <p14:tracePt t="51415" x="5353050" y="3767138"/>
          <p14:tracePt t="51423" x="5341938" y="3767138"/>
          <p14:tracePt t="51431" x="5341938" y="3792538"/>
          <p14:tracePt t="51439" x="5341938" y="3829050"/>
          <p14:tracePt t="51448" x="5329238" y="3854450"/>
          <p14:tracePt t="51455" x="5329238" y="3879850"/>
          <p14:tracePt t="51464" x="5329238" y="3916363"/>
          <p14:tracePt t="51471" x="5329238" y="3941763"/>
          <p14:tracePt t="51480" x="5303838" y="4029075"/>
          <p14:tracePt t="51487" x="5303838" y="4067175"/>
          <p14:tracePt t="51497" x="5303838" y="4129088"/>
          <p14:tracePt t="51503" x="5303838" y="4205288"/>
          <p14:tracePt t="51514" x="5303838" y="4230688"/>
          <p14:tracePt t="51519" x="5303838" y="4267200"/>
          <p14:tracePt t="51528" x="5291138" y="4305300"/>
          <p14:tracePt t="51535" x="5291138" y="4318000"/>
          <p14:tracePt t="51543" x="5291138" y="4330700"/>
          <p14:tracePt t="51551" x="5291138" y="4354513"/>
          <p14:tracePt t="51559" x="5291138" y="4379913"/>
          <p14:tracePt t="51567" x="5291138" y="4405313"/>
          <p14:tracePt t="51575" x="5291138" y="4418013"/>
          <p14:tracePt t="51583" x="5291138" y="4467225"/>
          <p14:tracePt t="51591" x="5291138" y="4505325"/>
          <p14:tracePt t="51599" x="5291138" y="4554538"/>
          <p14:tracePt t="51607" x="5291138" y="4579938"/>
          <p14:tracePt t="51615" x="5291138" y="4630738"/>
          <p14:tracePt t="51623" x="5291138" y="4643438"/>
          <p14:tracePt t="51631" x="5291138" y="4656138"/>
          <p14:tracePt t="51655" x="5291138" y="4667250"/>
          <p14:tracePt t="51679" x="5291138" y="4679950"/>
          <p14:tracePt t="51687" x="5291138" y="4692650"/>
          <p14:tracePt t="51697" x="5291138" y="4705350"/>
          <p14:tracePt t="51703" x="5291138" y="4718050"/>
          <p14:tracePt t="51713" x="5291138" y="4768850"/>
          <p14:tracePt t="51719" x="5291138" y="4792663"/>
          <p14:tracePt t="51727" x="5291138" y="4843463"/>
          <p14:tracePt t="51735" x="5291138" y="4868863"/>
          <p14:tracePt t="51743" x="5291138" y="4905375"/>
          <p14:tracePt t="51751" x="5291138" y="4930775"/>
          <p14:tracePt t="51759" x="5303838" y="4930775"/>
          <p14:tracePt t="51767" x="5303838" y="4956175"/>
          <p14:tracePt t="52159" x="5316538" y="4956175"/>
          <p14:tracePt t="52176" x="5329238" y="4956175"/>
          <p14:tracePt t="52184" x="5391150" y="4930775"/>
          <p14:tracePt t="52192" x="5403850" y="4918075"/>
          <p14:tracePt t="52200" x="5429250" y="4905375"/>
          <p14:tracePt t="52208" x="5441950" y="4892675"/>
          <p14:tracePt t="52217" x="5454650" y="4892675"/>
          <p14:tracePt t="52224" x="5478463" y="4879975"/>
          <p14:tracePt t="52256" x="5491163" y="4868863"/>
          <p14:tracePt t="52264" x="5503863" y="4868863"/>
          <p14:tracePt t="52272" x="5516563" y="4856163"/>
          <p14:tracePt t="52282" x="5554663" y="4843463"/>
          <p14:tracePt t="52288" x="5565775" y="4843463"/>
          <p14:tracePt t="52299" x="5591175" y="4830763"/>
          <p14:tracePt t="52304" x="5665788" y="4830763"/>
          <p14:tracePt t="52314" x="5716588" y="4830763"/>
          <p14:tracePt t="52320" x="5767388" y="4830763"/>
          <p14:tracePt t="52328" x="5829300" y="4830763"/>
          <p14:tracePt t="52336" x="5929313" y="4830763"/>
          <p14:tracePt t="52344" x="6042025" y="4830763"/>
          <p14:tracePt t="52352" x="6180138" y="4830763"/>
          <p14:tracePt t="52360" x="6254750" y="4830763"/>
          <p14:tracePt t="52368" x="6380163" y="4856163"/>
          <p14:tracePt t="52376" x="6416675" y="4856163"/>
          <p14:tracePt t="52384" x="6442075" y="4868863"/>
          <p14:tracePt t="52432" x="6467475" y="4868863"/>
          <p14:tracePt t="52440" x="6516688" y="4868863"/>
          <p14:tracePt t="52448" x="6567488" y="4868863"/>
          <p14:tracePt t="52456" x="6680200" y="4868863"/>
          <p14:tracePt t="52465" x="6780213" y="4868863"/>
          <p14:tracePt t="52472" x="6905625" y="4868863"/>
          <p14:tracePt t="52482" x="7054850" y="4868863"/>
          <p14:tracePt t="52488" x="7142163" y="4868863"/>
          <p14:tracePt t="52499" x="7292975" y="4868863"/>
          <p14:tracePt t="52504" x="7354888" y="4868863"/>
          <p14:tracePt t="52515" x="7392988" y="4868863"/>
          <p14:tracePt t="52520" x="7429500" y="4868863"/>
          <p14:tracePt t="52528" x="7442200" y="4868863"/>
          <p14:tracePt t="52536" x="7454900" y="4868863"/>
          <p14:tracePt t="52544" x="7467600" y="4868863"/>
          <p14:tracePt t="52552" x="7480300" y="4868863"/>
          <p14:tracePt t="52560" x="7493000" y="4868863"/>
          <p14:tracePt t="52568" x="7542213" y="4856163"/>
          <p14:tracePt t="52576" x="7618413" y="4856163"/>
          <p14:tracePt t="52584" x="7667625" y="4856163"/>
          <p14:tracePt t="52592" x="7754938" y="4856163"/>
          <p14:tracePt t="52600" x="7831138" y="4856163"/>
          <p14:tracePt t="52608" x="7905750" y="4856163"/>
          <p14:tracePt t="52615" x="7980363" y="4856163"/>
          <p14:tracePt t="52624" x="8018463" y="4856163"/>
          <p14:tracePt t="52632" x="8054975" y="4856163"/>
          <p14:tracePt t="52640" x="8080375" y="4856163"/>
          <p14:tracePt t="52720" x="8080375" y="4843463"/>
          <p14:tracePt t="52728" x="8105775" y="4843463"/>
          <p14:tracePt t="52736" x="8156575" y="4843463"/>
          <p14:tracePt t="52744" x="8180388" y="4843463"/>
          <p14:tracePt t="52752" x="8280400" y="4843463"/>
          <p14:tracePt t="52760" x="8343900" y="4843463"/>
          <p14:tracePt t="52768" x="8380413" y="4843463"/>
          <p14:tracePt t="52776" x="8431213" y="4843463"/>
          <p14:tracePt t="52784" x="8443913" y="4843463"/>
          <p14:tracePt t="52792" x="8493125" y="4843463"/>
          <p14:tracePt t="52800" x="8505825" y="4843463"/>
          <p14:tracePt t="52816" x="8518525" y="4843463"/>
          <p14:tracePt t="52824" x="8531225" y="4843463"/>
          <p14:tracePt t="52840" x="8543925" y="4843463"/>
          <p14:tracePt t="52928" x="8543925" y="4868863"/>
          <p14:tracePt t="52944" x="8543925" y="4879975"/>
          <p14:tracePt t="52952" x="8543925" y="4918075"/>
          <p14:tracePt t="52960" x="8543925" y="4943475"/>
          <p14:tracePt t="52968" x="8543925" y="4968875"/>
          <p14:tracePt t="52976" x="8531225" y="4981575"/>
          <p14:tracePt t="52984" x="8505825" y="5005388"/>
          <p14:tracePt t="52992" x="8480425" y="5030788"/>
          <p14:tracePt t="53001" x="8456613" y="5043488"/>
          <p14:tracePt t="53008" x="8431213" y="5056188"/>
          <p14:tracePt t="53017" x="8343900" y="5092700"/>
          <p14:tracePt t="53024" x="8256588" y="5130800"/>
          <p14:tracePt t="53032" x="8193088" y="5156200"/>
          <p14:tracePt t="53040" x="8118475" y="5205413"/>
          <p14:tracePt t="53049" x="8005763" y="5218113"/>
          <p14:tracePt t="53056" x="7931150" y="5230813"/>
          <p14:tracePt t="53065" x="7831138" y="5243513"/>
          <p14:tracePt t="53072" x="7718425" y="5268913"/>
          <p14:tracePt t="53082" x="7654925" y="5281613"/>
          <p14:tracePt t="53088" x="7567613" y="5318125"/>
          <p14:tracePt t="53098" x="7429500" y="5330825"/>
          <p14:tracePt t="53104" x="7380288" y="5356225"/>
          <p14:tracePt t="53114" x="7329488" y="5381625"/>
          <p14:tracePt t="53120" x="7318375" y="5418138"/>
          <p14:tracePt t="53128" x="7292975" y="5418138"/>
          <p14:tracePt t="53136" x="7267575" y="5430838"/>
          <p14:tracePt t="53144" x="7254875" y="5443538"/>
          <p14:tracePt t="53160" x="7242175" y="5456238"/>
          <p14:tracePt t="53168" x="7242175" y="5468938"/>
          <p14:tracePt t="53176" x="7229475" y="5494338"/>
          <p14:tracePt t="53184" x="7218363" y="5507038"/>
          <p14:tracePt t="53192" x="7180263" y="5556250"/>
          <p14:tracePt t="53200" x="7154863" y="5594350"/>
          <p14:tracePt t="53208" x="7092950" y="5630863"/>
          <p14:tracePt t="53216" x="7067550" y="5656263"/>
          <p14:tracePt t="53223" x="7042150" y="5681663"/>
          <p14:tracePt t="53231" x="7005638" y="5719763"/>
          <p14:tracePt t="53239" x="6980238" y="5743575"/>
          <p14:tracePt t="53248" x="6954838" y="5768975"/>
          <p14:tracePt t="53255" x="6942138" y="5794375"/>
          <p14:tracePt t="53263" x="6929438" y="5807075"/>
          <p14:tracePt t="53271" x="6929438" y="5819775"/>
          <p14:tracePt t="53415" x="6954838" y="5819775"/>
          <p14:tracePt t="53423" x="6967538" y="5794375"/>
          <p14:tracePt t="53431" x="6980238" y="5794375"/>
          <p14:tracePt t="53439" x="7005638" y="5768975"/>
          <p14:tracePt t="53447" x="7016750" y="5768975"/>
          <p14:tracePt t="53455" x="7042150" y="5756275"/>
          <p14:tracePt t="53463" x="7054850" y="5743575"/>
          <p14:tracePt t="53471" x="7067550" y="5743575"/>
          <p14:tracePt t="53479" x="7080250" y="5743575"/>
          <p14:tracePt t="53496" x="7080250" y="5732463"/>
          <p14:tracePt t="53688" x="7092950" y="5732463"/>
          <p14:tracePt t="53704" x="7092950" y="5719763"/>
          <p14:tracePt t="53714" x="7105650" y="5707063"/>
          <p14:tracePt t="53720" x="7118350" y="5694363"/>
          <p14:tracePt t="53728" x="7142163" y="5681663"/>
          <p14:tracePt t="53736" x="7167563" y="5668963"/>
          <p14:tracePt t="53744" x="7180263" y="5656263"/>
          <p14:tracePt t="53752" x="7218363" y="5643563"/>
          <p14:tracePt t="53760" x="7267575" y="5594350"/>
          <p14:tracePt t="53776" x="7305675" y="5581650"/>
          <p14:tracePt t="53784" x="7342188" y="5556250"/>
          <p14:tracePt t="53792" x="7392988" y="5518150"/>
          <p14:tracePt t="53800" x="7418388" y="5507038"/>
          <p14:tracePt t="53808" x="7442200" y="5481638"/>
          <p14:tracePt t="53816" x="7467600" y="5481638"/>
          <p14:tracePt t="53824" x="7480300" y="5468938"/>
          <p14:tracePt t="53832" x="7493000" y="5443538"/>
          <p14:tracePt t="53848" x="7542213" y="5418138"/>
          <p14:tracePt t="53856" x="7593013" y="5368925"/>
          <p14:tracePt t="53865" x="7667625" y="5294313"/>
          <p14:tracePt t="53872" x="7731125" y="5218113"/>
          <p14:tracePt t="53882" x="7818438" y="5105400"/>
          <p14:tracePt t="53888" x="7867650" y="5018088"/>
          <p14:tracePt t="53898" x="7954963" y="4905375"/>
          <p14:tracePt t="53904" x="7980363" y="4856163"/>
          <p14:tracePt t="53916" x="8031163" y="4743450"/>
          <p14:tracePt t="53932" x="8143875" y="4254500"/>
          <p14:tracePt t="53937" x="8180388" y="3967163"/>
          <p14:tracePt t="53943" x="8256588" y="3667125"/>
          <p14:tracePt t="53951" x="8293100" y="3467100"/>
          <p14:tracePt t="53959" x="8331200" y="3378200"/>
          <p14:tracePt t="53967" x="8331200" y="3290888"/>
          <p14:tracePt t="53975" x="8343900" y="3241675"/>
          <p14:tracePt t="53983" x="8343900" y="3190875"/>
          <p14:tracePt t="53991" x="8343900" y="3103563"/>
          <p14:tracePt t="53999" x="8343900" y="3054350"/>
          <p14:tracePt t="54007" x="8343900" y="2990850"/>
          <p14:tracePt t="54015" x="8318500" y="2916238"/>
          <p14:tracePt t="54023" x="8293100" y="2840038"/>
          <p14:tracePt t="54031" x="8231188" y="2778125"/>
          <p14:tracePt t="54039" x="8205788" y="2728913"/>
          <p14:tracePt t="54047" x="8193088" y="2716213"/>
          <p14:tracePt t="54055" x="8193088" y="2703513"/>
          <p14:tracePt t="54064" x="8193088" y="2690813"/>
          <p14:tracePt t="54176" x="8180388" y="2678113"/>
          <p14:tracePt t="54192" x="8156575" y="2678113"/>
          <p14:tracePt t="54200" x="8131175" y="2690813"/>
          <p14:tracePt t="54208" x="8093075" y="2728913"/>
          <p14:tracePt t="54217" x="8067675" y="2740025"/>
          <p14:tracePt t="54224" x="8043863" y="2752725"/>
          <p14:tracePt t="54233" x="8031163" y="2765425"/>
          <p14:tracePt t="54240" x="8005763" y="2790825"/>
          <p14:tracePt t="54248" x="7980363" y="2803525"/>
          <p14:tracePt t="54256" x="7980363" y="2816225"/>
          <p14:tracePt t="54265" x="7954963" y="2828925"/>
          <p14:tracePt t="54336" x="7943850" y="2840038"/>
          <p14:tracePt t="54344" x="7931150" y="2852738"/>
          <p14:tracePt t="54368" x="7918450" y="2865438"/>
          <p14:tracePt t="54376" x="7918450" y="2890838"/>
          <p14:tracePt t="54384" x="7918450" y="2916238"/>
          <p14:tracePt t="54400" x="7918450" y="2928938"/>
          <p14:tracePt t="54416" x="7918450" y="2952750"/>
          <p14:tracePt t="54456" x="7918450" y="2965450"/>
          <p14:tracePt t="54464" x="7918450" y="2978150"/>
          <p14:tracePt t="54472" x="7918450" y="2990850"/>
          <p14:tracePt t="54560" x="7918450" y="2965450"/>
          <p14:tracePt t="54576" x="7918450" y="2941638"/>
          <p14:tracePt t="54584" x="7918450" y="2928938"/>
          <p14:tracePt t="54608" x="7918450" y="2903538"/>
          <p14:tracePt t="54640" x="7918450" y="2890838"/>
          <p14:tracePt t="54648" x="7918450" y="2878138"/>
          <p14:tracePt t="54656" x="7918450" y="2865438"/>
          <p14:tracePt t="54665" x="7918450" y="2852738"/>
          <p14:tracePt t="54672" x="7918450" y="2828925"/>
          <p14:tracePt t="54688" x="7918450" y="2803525"/>
          <p14:tracePt t="54698" x="7918450" y="2778125"/>
          <p14:tracePt t="54703" x="7893050" y="2740025"/>
          <p14:tracePt t="54715" x="7880350" y="2716213"/>
          <p14:tracePt t="54720" x="7854950" y="2690813"/>
          <p14:tracePt t="54728" x="7843838" y="2665413"/>
          <p14:tracePt t="54736" x="7831138" y="2640013"/>
          <p14:tracePt t="54744" x="7805738" y="2627313"/>
          <p14:tracePt t="54752" x="7767638" y="2590800"/>
          <p14:tracePt t="54760" x="7754938" y="2565400"/>
          <p14:tracePt t="54769" x="7731125" y="2540000"/>
          <p14:tracePt t="54776" x="7718425" y="2516188"/>
          <p14:tracePt t="54785" x="7680325" y="2478088"/>
          <p14:tracePt t="54792" x="7642225" y="2465388"/>
          <p14:tracePt t="54801" x="7618413" y="2452688"/>
          <p14:tracePt t="54808" x="7580313" y="2414588"/>
          <p14:tracePt t="54816" x="7531100" y="2390775"/>
          <p14:tracePt t="54824" x="7505700" y="2378075"/>
          <p14:tracePt t="54832" x="7493000" y="2365375"/>
          <p14:tracePt t="55112" x="7493000" y="2352675"/>
          <p14:tracePt t="55120" x="7505700" y="2352675"/>
          <p14:tracePt t="55128" x="7531100" y="2314575"/>
          <p14:tracePt t="55136" x="7580313" y="2303463"/>
          <p14:tracePt t="55144" x="7618413" y="2265363"/>
          <p14:tracePt t="55152" x="7631113" y="2265363"/>
          <p14:tracePt t="55160" x="7642225" y="2265363"/>
          <p14:tracePt t="55168" x="7667625" y="2227263"/>
          <p14:tracePt t="55176" x="7667625" y="2214563"/>
          <p14:tracePt t="55184" x="7667625" y="2201863"/>
          <p14:tracePt t="55264" x="7667625" y="2190750"/>
          <p14:tracePt t="55320" x="7654925" y="2190750"/>
          <p14:tracePt t="55328" x="7642225" y="2190750"/>
          <p14:tracePt t="55352" x="7631113" y="2190750"/>
          <p14:tracePt t="55368" x="7618413" y="2190750"/>
          <p14:tracePt t="55400" x="7605713" y="2190750"/>
          <p14:tracePt t="55408" x="7593013" y="2201863"/>
          <p14:tracePt t="55416" x="7580313" y="2214563"/>
          <p14:tracePt t="55432" x="7554913" y="2214563"/>
          <p14:tracePt t="55448" x="7554913" y="2239963"/>
          <p14:tracePt t="55488" x="7542213" y="2239963"/>
          <p14:tracePt t="55498" x="7542213" y="2252663"/>
          <p14:tracePt t="55504" x="7531100" y="2265363"/>
          <p14:tracePt t="55515" x="7518400" y="2265363"/>
          <p14:tracePt t="55520" x="7480300" y="2290763"/>
          <p14:tracePt t="55528" x="7467600" y="2290763"/>
          <p14:tracePt t="55544" x="7467600" y="2303463"/>
          <p14:tracePt t="55608" x="7454900" y="2314575"/>
          <p14:tracePt t="55648" x="7442200" y="2314575"/>
          <p14:tracePt t="55752" x="7454900" y="2314575"/>
          <p14:tracePt t="55760" x="7531100" y="2314575"/>
          <p14:tracePt t="55768" x="7618413" y="2339975"/>
          <p14:tracePt t="55776" x="7705725" y="2339975"/>
          <p14:tracePt t="55784" x="7793038" y="2339975"/>
          <p14:tracePt t="55792" x="7905750" y="2339975"/>
          <p14:tracePt t="55800" x="7980363" y="2339975"/>
          <p14:tracePt t="55808" x="8005763" y="2339975"/>
          <p14:tracePt t="55952" x="8018463" y="2352675"/>
          <p14:tracePt t="55984" x="8018463" y="2378075"/>
          <p14:tracePt t="55992" x="8005763" y="2378075"/>
          <p14:tracePt t="56000" x="7993063" y="2390775"/>
          <p14:tracePt t="56008" x="7980363" y="2403475"/>
          <p14:tracePt t="56104" x="7980363" y="2365375"/>
          <p14:tracePt t="56114" x="7993063" y="2339975"/>
          <p14:tracePt t="56120" x="7993063" y="2314575"/>
          <p14:tracePt t="56128" x="8005763" y="2278063"/>
          <p14:tracePt t="56135" x="8005763" y="2252663"/>
          <p14:tracePt t="56152" x="8005763" y="2239963"/>
          <p14:tracePt t="56160" x="8005763" y="2214563"/>
          <p14:tracePt t="56264" x="7980363" y="2227263"/>
          <p14:tracePt t="56272" x="7967663" y="2239963"/>
          <p14:tracePt t="56282" x="7943850" y="2239963"/>
          <p14:tracePt t="56304" x="7931150" y="2252663"/>
          <p14:tracePt t="57160" x="7967663" y="2252663"/>
          <p14:tracePt t="57168" x="8031163" y="2190750"/>
          <p14:tracePt t="57176" x="8093075" y="2152650"/>
          <p14:tracePt t="57184" x="8167688" y="2101850"/>
          <p14:tracePt t="57192" x="8243888" y="2052638"/>
          <p14:tracePt t="57201" x="8331200" y="2027238"/>
          <p14:tracePt t="57208" x="8431213" y="1952625"/>
          <p14:tracePt t="57216" x="8580438" y="1865313"/>
          <p14:tracePt t="57224" x="8705850" y="1776413"/>
          <p14:tracePt t="57233" x="8756650" y="1752600"/>
          <p14:tracePt t="57240" x="8869363" y="1689100"/>
          <p14:tracePt t="57248" x="8943975" y="1614488"/>
          <p14:tracePt t="57256" x="8982075" y="1589088"/>
          <p14:tracePt t="57265" x="9005888" y="1563688"/>
          <p14:tracePt t="57272" x="9018588" y="1552575"/>
          <p14:tracePt t="57281" x="9043988" y="1552575"/>
          <p14:tracePt t="57288" x="9069388" y="1514475"/>
          <p14:tracePt t="57300" x="9082088" y="1514475"/>
          <p14:tracePt t="57304" x="9131300" y="1463675"/>
          <p14:tracePt t="57898" x="9093200" y="1363663"/>
          <p14:tracePt t="57904" x="9082088" y="1427163"/>
          <p14:tracePt t="57916" x="9005888" y="1476375"/>
          <p14:tracePt t="57920" x="8982075" y="1476375"/>
          <p14:tracePt t="57929" x="8982075" y="1489075"/>
          <p14:tracePt t="57960" x="8982075" y="1501775"/>
          <p14:tracePt t="58000" x="8969375" y="1501775"/>
          <p14:tracePt t="58008" x="8956675" y="1501775"/>
          <p14:tracePt t="58048" x="8956675" y="1450975"/>
          <p14:tracePt t="58104" x="8982075" y="1450975"/>
          <p14:tracePt t="58114" x="8982075" y="1439863"/>
          <p14:tracePt t="58120" x="9018588" y="1401763"/>
          <p14:tracePt t="58128" x="9056688" y="1389063"/>
          <p14:tracePt t="58136" x="9093200" y="137636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powerpoint chuyên nghiệp - Animation Effects Templat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8100"/>
            <a:ext cx="9093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Rectangle 3">
            <a:extLst>
              <a:ext uri="{FF2B5EF4-FFF2-40B4-BE49-F238E27FC236}">
                <a16:creationId xmlns:a16="http://schemas.microsoft.com/office/drawing/2014/main" xmlns="" id="{DC67D668-2D9C-4FA4-900A-0B09617F06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5750"/>
            <a:ext cx="8991600" cy="3398044"/>
          </a:xfrm>
        </p:spPr>
        <p:txBody>
          <a:bodyPr rtlCol="0">
            <a:no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</a:rPr>
              <a:t> 2.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ghép</a:t>
            </a:r>
            <a:r>
              <a:rPr lang="en-US" sz="2800" b="1" dirty="0">
                <a:latin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in </a:t>
            </a:r>
            <a:r>
              <a:rPr lang="en-US" sz="2800" b="1" dirty="0" err="1">
                <a:latin typeface="Times New Roman" pitchFamily="18" charset="0"/>
              </a:rPr>
              <a:t>đậm</a:t>
            </a:r>
            <a:r>
              <a:rPr lang="en-US" sz="2800" b="1" dirty="0">
                <a:latin typeface="Times New Roman" pitchFamily="18" charset="0"/>
              </a:rPr>
              <a:t>)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itchFamily="18" charset="0"/>
              </a:rPr>
              <a:t>  a)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vọng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chuông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lẫn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chuông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ngớt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còi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tàu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thét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</a:rPr>
              <a:t> bánh </a:t>
            </a:r>
            <a:r>
              <a:rPr lang="en-US" sz="2800" dirty="0" err="1">
                <a:latin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ray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bay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gầm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rít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bầu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. 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itchFamily="18" charset="0"/>
              </a:rPr>
              <a:t>  b) </a:t>
            </a:r>
            <a:r>
              <a:rPr lang="en-US" sz="2800" dirty="0" err="1">
                <a:latin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</a:rPr>
              <a:t> bay </a:t>
            </a:r>
            <a:r>
              <a:rPr lang="en-US" sz="2800" dirty="0" err="1">
                <a:latin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</a:rPr>
              <a:t> ra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ruộng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làng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xóm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núi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non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gò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đống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bãi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mảng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nâu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trắng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itchFamily="18" charset="0"/>
              </a:rPr>
              <a:t>                                               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lphaLcParenR"/>
              <a:defRPr/>
            </a:pPr>
            <a:endParaRPr lang="en-US" sz="2800" dirty="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autoUpdateAnimBg="0"/>
    </p:bldLst>
  </p:timing>
  <p:extLst>
    <p:ext uri="{3A86A75C-4F4B-4683-9AE1-C65F6400EC91}">
      <p14:laserTraceLst xmlns:p14="http://schemas.microsoft.com/office/powerpoint/2010/main">
        <p14:tracePtLst>
          <p14:tracePt t="57987" x="112713" y="5018088"/>
          <p14:tracePt t="57994" x="212725" y="4943475"/>
          <p14:tracePt t="58005" x="387350" y="4805363"/>
          <p14:tracePt t="58009" x="525463" y="4743450"/>
          <p14:tracePt t="58017" x="612775" y="4692650"/>
          <p14:tracePt t="58025" x="738188" y="4592638"/>
          <p14:tracePt t="58032" x="850900" y="4530725"/>
          <p14:tracePt t="58040" x="963613" y="4443413"/>
          <p14:tracePt t="58048" x="1000125" y="4392613"/>
          <p14:tracePt t="58056" x="1076325" y="4341813"/>
          <p14:tracePt t="58064" x="1112838" y="4305300"/>
          <p14:tracePt t="58072" x="1163638" y="4279900"/>
          <p14:tracePt t="58080" x="1200150" y="4254500"/>
          <p14:tracePt t="58089" x="1250950" y="4217988"/>
          <p14:tracePt t="58096" x="1325563" y="4141788"/>
          <p14:tracePt t="58105" x="1450975" y="4067175"/>
          <p14:tracePt t="58112" x="1538288" y="4017963"/>
          <p14:tracePt t="58120" x="1651000" y="3954463"/>
          <p14:tracePt t="58128" x="1814513" y="3867150"/>
          <p14:tracePt t="58136" x="1951038" y="3779838"/>
          <p14:tracePt t="58144" x="2163763" y="3641725"/>
          <p14:tracePt t="58153" x="2327275" y="3554413"/>
          <p14:tracePt t="58160" x="2451100" y="3490913"/>
          <p14:tracePt t="58169" x="2527300" y="3441700"/>
          <p14:tracePt t="58176" x="2563813" y="3416300"/>
          <p14:tracePt t="58186" x="2576513" y="3403600"/>
          <p14:tracePt t="58192" x="2589213" y="3390900"/>
          <p14:tracePt t="58200" x="2614613" y="3354388"/>
          <p14:tracePt t="58208" x="2663825" y="3290888"/>
          <p14:tracePt t="58216" x="2676525" y="3290888"/>
          <p14:tracePt t="58224" x="2689225" y="3267075"/>
          <p14:tracePt t="58232" x="2727325" y="3241675"/>
          <p14:tracePt t="58240" x="2776538" y="3190875"/>
          <p14:tracePt t="58248" x="2789238" y="3165475"/>
          <p14:tracePt t="58256" x="2814638" y="3154363"/>
          <p14:tracePt t="58272" x="2840038" y="3128963"/>
          <p14:tracePt t="58280" x="2876550" y="3090863"/>
          <p14:tracePt t="58288" x="2889250" y="3065463"/>
          <p14:tracePt t="58296" x="2927350" y="3028950"/>
          <p14:tracePt t="58304" x="2976563" y="2928938"/>
          <p14:tracePt t="58312" x="3027363" y="2916238"/>
          <p14:tracePt t="58320" x="3089275" y="2852738"/>
          <p14:tracePt t="58328" x="3152775" y="2778125"/>
          <p14:tracePt t="58336" x="3201988" y="2716213"/>
          <p14:tracePt t="58344" x="3252788" y="2640013"/>
          <p14:tracePt t="58353" x="3289300" y="2578100"/>
          <p14:tracePt t="58360" x="3302000" y="2552700"/>
          <p14:tracePt t="58369" x="3327400" y="2516188"/>
          <p14:tracePt t="58376" x="3340100" y="2452688"/>
          <p14:tracePt t="58387" x="3365500" y="2414588"/>
          <p14:tracePt t="58392" x="3376613" y="2378075"/>
          <p14:tracePt t="58400" x="3389313" y="2352675"/>
          <p14:tracePt t="58408" x="3427413" y="2314575"/>
          <p14:tracePt t="58416" x="3440113" y="2278063"/>
          <p14:tracePt t="58424" x="3478213" y="2214563"/>
          <p14:tracePt t="58432" x="3478213" y="2190750"/>
          <p14:tracePt t="58440" x="3489325" y="2178050"/>
          <p14:tracePt t="58448" x="3502025" y="2152650"/>
          <p14:tracePt t="58457" x="3514725" y="2139950"/>
          <p14:tracePt t="58464" x="3540125" y="2114550"/>
          <p14:tracePt t="58472" x="3552825" y="2101850"/>
          <p14:tracePt t="58480" x="3627438" y="2065338"/>
          <p14:tracePt t="58488" x="3727450" y="2001838"/>
          <p14:tracePt t="58496" x="3878263" y="1978025"/>
          <p14:tracePt t="58505" x="3940175" y="1939925"/>
          <p14:tracePt t="58512" x="4078288" y="1927225"/>
          <p14:tracePt t="58520" x="4240213" y="1914525"/>
          <p14:tracePt t="58528" x="4478338" y="1876425"/>
          <p14:tracePt t="58536" x="4752975" y="1865313"/>
          <p14:tracePt t="58544" x="5003800" y="1839913"/>
          <p14:tracePt t="58553" x="5253038" y="1827213"/>
          <p14:tracePt t="58560" x="5465763" y="1814513"/>
          <p14:tracePt t="58569" x="5691188" y="1801813"/>
          <p14:tracePt t="58576" x="5903913" y="1765300"/>
          <p14:tracePt t="58586" x="6042025" y="1752600"/>
          <p14:tracePt t="58592" x="6191250" y="1739900"/>
          <p14:tracePt t="58600" x="6242050" y="1739900"/>
          <p14:tracePt t="58608" x="6254750" y="1739900"/>
          <p14:tracePt t="58616" x="6267450" y="1739900"/>
          <p14:tracePt t="58673" x="6291263" y="1739900"/>
          <p14:tracePt t="58681" x="6329363" y="1752600"/>
          <p14:tracePt t="58690" x="6416675" y="1765300"/>
          <p14:tracePt t="58697" x="6503988" y="1765300"/>
          <p14:tracePt t="58707" x="6604000" y="1789113"/>
          <p14:tracePt t="58713" x="6680200" y="1814513"/>
          <p14:tracePt t="58721" x="6754813" y="1814513"/>
          <p14:tracePt t="58728" x="6805613" y="1839913"/>
          <p14:tracePt t="58736" x="6880225" y="1839913"/>
          <p14:tracePt t="58744" x="6916738" y="1839913"/>
          <p14:tracePt t="58753" x="6967538" y="1852613"/>
          <p14:tracePt t="58760" x="6980238" y="1852613"/>
          <p14:tracePt t="58769" x="6992938" y="1852613"/>
          <p14:tracePt t="58776" x="7016750" y="1852613"/>
          <p14:tracePt t="58792" x="7029450" y="1852613"/>
          <p14:tracePt t="58824" x="7054850" y="1852613"/>
          <p14:tracePt t="58832" x="7067550" y="1852613"/>
          <p14:tracePt t="58840" x="7105650" y="1852613"/>
          <p14:tracePt t="58848" x="7154863" y="1852613"/>
          <p14:tracePt t="58856" x="7229475" y="1852613"/>
          <p14:tracePt t="58864" x="7267575" y="1839913"/>
          <p14:tracePt t="58872" x="7292975" y="1827213"/>
          <p14:tracePt t="58880" x="7305675" y="1827213"/>
          <p14:tracePt t="58960" x="7305675" y="1839913"/>
          <p14:tracePt t="58969" x="7280275" y="1852613"/>
          <p14:tracePt t="58976" x="7229475" y="1876425"/>
          <p14:tracePt t="58985" x="7218363" y="1876425"/>
          <p14:tracePt t="58992" x="7167563" y="1901825"/>
          <p14:tracePt t="59004" x="7142163" y="1939925"/>
          <p14:tracePt t="59008" x="7129463" y="1939925"/>
          <p14:tracePt t="59016" x="7092950" y="1952625"/>
          <p14:tracePt t="59025" x="7080250" y="1978025"/>
          <p14:tracePt t="59032" x="7067550" y="1989138"/>
          <p14:tracePt t="59040" x="6980238" y="1989138"/>
          <p14:tracePt t="59048" x="6880225" y="2014538"/>
          <p14:tracePt t="59057" x="6829425" y="2014538"/>
          <p14:tracePt t="59064" x="6680200" y="2039938"/>
          <p14:tracePt t="59072" x="6542088" y="2039938"/>
          <p14:tracePt t="59080" x="6416675" y="2039938"/>
          <p14:tracePt t="59088" x="6267450" y="2078038"/>
          <p14:tracePt t="59096" x="6103938" y="2101850"/>
          <p14:tracePt t="59104" x="5978525" y="2127250"/>
          <p14:tracePt t="59112" x="5903913" y="2152650"/>
          <p14:tracePt t="59120" x="5878513" y="2165350"/>
          <p14:tracePt t="59128" x="5867400" y="2165350"/>
          <p14:tracePt t="59201" x="5854700" y="2178050"/>
          <p14:tracePt t="59281" x="5854700" y="2201863"/>
          <p14:tracePt t="59289" x="5854700" y="2227263"/>
          <p14:tracePt t="59297" x="5854700" y="2252663"/>
          <p14:tracePt t="59306" x="5854700" y="2265363"/>
          <p14:tracePt t="59313" x="5854700" y="2303463"/>
          <p14:tracePt t="59336" x="5854700" y="2314575"/>
          <p14:tracePt t="59352" x="5854700" y="2327275"/>
          <p14:tracePt t="59360" x="5878513" y="2339975"/>
          <p14:tracePt t="59369" x="5916613" y="2378075"/>
          <p14:tracePt t="59386" x="5942013" y="2390775"/>
          <p14:tracePt t="59392" x="5954713" y="2390775"/>
          <p14:tracePt t="59400" x="5967413" y="2414588"/>
          <p14:tracePt t="59408" x="5991225" y="2427288"/>
          <p14:tracePt t="59416" x="6003925" y="2439988"/>
          <p14:tracePt t="59424" x="6016625" y="2439988"/>
          <p14:tracePt t="59432" x="6042025" y="2452688"/>
          <p14:tracePt t="59440" x="6054725" y="2465388"/>
          <p14:tracePt t="59448" x="6067425" y="2465388"/>
          <p14:tracePt t="59456" x="6103938" y="2465388"/>
          <p14:tracePt t="59464" x="6154738" y="2478088"/>
          <p14:tracePt t="59472" x="6167438" y="2478088"/>
          <p14:tracePt t="59480" x="6180138" y="2478088"/>
          <p14:tracePt t="59488" x="6203950" y="2478088"/>
          <p14:tracePt t="59496" x="6229350" y="2478088"/>
          <p14:tracePt t="59504" x="6267450" y="2478088"/>
          <p14:tracePt t="59520" x="6280150" y="2478088"/>
          <p14:tracePt t="59769" x="6280150" y="2490788"/>
          <p14:tracePt t="59801" x="6267450" y="2503488"/>
          <p14:tracePt t="59809" x="6254750" y="2503488"/>
          <p14:tracePt t="59825" x="6242050" y="2516188"/>
          <p14:tracePt t="59920" x="6267450" y="2516188"/>
          <p14:tracePt t="59984" x="6280150" y="2516188"/>
          <p14:tracePt t="60016" x="6303963" y="2516188"/>
          <p14:tracePt t="60032" x="6316663" y="2516188"/>
          <p14:tracePt t="60048" x="6354763" y="2516188"/>
          <p14:tracePt t="60056" x="6416675" y="2516188"/>
          <p14:tracePt t="60064" x="6454775" y="2516188"/>
          <p14:tracePt t="60072" x="6503988" y="2516188"/>
          <p14:tracePt t="60080" x="6604000" y="2516188"/>
          <p14:tracePt t="60088" x="6716713" y="2552700"/>
          <p14:tracePt t="60096" x="6767513" y="2565400"/>
          <p14:tracePt t="60104" x="6892925" y="2616200"/>
          <p14:tracePt t="60112" x="6967538" y="2665413"/>
          <p14:tracePt t="60121" x="6980238" y="2678113"/>
          <p14:tracePt t="60128" x="7005638" y="2678113"/>
          <p14:tracePt t="60136" x="7029450" y="2703513"/>
          <p14:tracePt t="60153" x="7029450" y="2728913"/>
          <p14:tracePt t="60160" x="7029450" y="2765425"/>
          <p14:tracePt t="60170" x="7029450" y="2778125"/>
          <p14:tracePt t="60176" x="7029450" y="2828925"/>
          <p14:tracePt t="60187" x="7029450" y="2852738"/>
          <p14:tracePt t="60192" x="7042150" y="2941638"/>
          <p14:tracePt t="60200" x="7042150" y="2965450"/>
          <p14:tracePt t="60208" x="7105650" y="3028950"/>
          <p14:tracePt t="60216" x="7167563" y="3065463"/>
          <p14:tracePt t="60225" x="7292975" y="3141663"/>
          <p14:tracePt t="60232" x="7342188" y="3154363"/>
          <p14:tracePt t="60240" x="7392988" y="3154363"/>
          <p14:tracePt t="60248" x="7418388" y="3178175"/>
          <p14:tracePt t="60256" x="7454900" y="3190875"/>
          <p14:tracePt t="60264" x="7454900" y="3203575"/>
          <p14:tracePt t="60272" x="7454900" y="3228975"/>
          <p14:tracePt t="60280" x="7454900" y="3241675"/>
          <p14:tracePt t="60296" x="7454900" y="3290888"/>
          <p14:tracePt t="60305" x="7454900" y="3316288"/>
          <p14:tracePt t="60312" x="7454900" y="3328988"/>
          <p14:tracePt t="60321" x="7454900" y="3367088"/>
          <p14:tracePt t="60328" x="7454900" y="3378200"/>
          <p14:tracePt t="60336" x="7518400" y="3467100"/>
          <p14:tracePt t="60344" x="7580313" y="3516313"/>
          <p14:tracePt t="60354" x="7642225" y="3590925"/>
          <p14:tracePt t="60360" x="7680325" y="3629025"/>
          <p14:tracePt t="60370" x="7718425" y="3679825"/>
          <p14:tracePt t="60376" x="7731125" y="3716338"/>
          <p14:tracePt t="60387" x="7731125" y="3729038"/>
          <p14:tracePt t="60392" x="7731125" y="3767138"/>
          <p14:tracePt t="60400" x="7731125" y="3779838"/>
          <p14:tracePt t="60408" x="7731125" y="3792538"/>
          <p14:tracePt t="60416" x="7705725" y="3792538"/>
          <p14:tracePt t="60424" x="7680325" y="3803650"/>
          <p14:tracePt t="60432" x="7654925" y="3816350"/>
          <p14:tracePt t="60441" x="7631113" y="3816350"/>
          <p14:tracePt t="60448" x="7618413" y="3816350"/>
          <p14:tracePt t="60456" x="7605713" y="3829050"/>
          <p14:tracePt t="60464" x="7593013" y="3829050"/>
          <p14:tracePt t="60472" x="7580313" y="3829050"/>
          <p14:tracePt t="60480" x="7567613" y="3829050"/>
          <p14:tracePt t="60488" x="7554913" y="3829050"/>
          <p14:tracePt t="60496" x="7518400" y="3841750"/>
          <p14:tracePt t="60504" x="7429500" y="3854450"/>
          <p14:tracePt t="60512" x="7342188" y="3867150"/>
          <p14:tracePt t="60520" x="7205663" y="3879850"/>
          <p14:tracePt t="60528" x="7092950" y="3941763"/>
          <p14:tracePt t="60537" x="7016750" y="3954463"/>
          <p14:tracePt t="60544" x="6916738" y="3979863"/>
          <p14:tracePt t="60553" x="6792913" y="4005263"/>
          <p14:tracePt t="60560" x="6680200" y="4029075"/>
          <p14:tracePt t="60570" x="6604000" y="4067175"/>
          <p14:tracePt t="60576" x="6580188" y="4079875"/>
          <p14:tracePt t="60586" x="6554788" y="4079875"/>
          <p14:tracePt t="60592" x="6529388" y="4092575"/>
          <p14:tracePt t="60600" x="6516688" y="4105275"/>
          <p14:tracePt t="60609" x="6503988" y="4141788"/>
          <p14:tracePt t="60616" x="6480175" y="4154488"/>
          <p14:tracePt t="60624" x="6467475" y="4167188"/>
          <p14:tracePt t="60632" x="6442075" y="4179888"/>
          <p14:tracePt t="60640" x="6416675" y="4205288"/>
          <p14:tracePt t="60656" x="6391275" y="4230688"/>
          <p14:tracePt t="60664" x="6367463" y="4230688"/>
          <p14:tracePt t="60672" x="6316663" y="4230688"/>
          <p14:tracePt t="60680" x="6280150" y="4230688"/>
          <p14:tracePt t="60689" x="6254750" y="4230688"/>
          <p14:tracePt t="60696" x="6216650" y="4230688"/>
          <p14:tracePt t="60705" x="6191250" y="4254500"/>
          <p14:tracePt t="60712" x="6167438" y="4254500"/>
          <p14:tracePt t="60721" x="6154738" y="4267200"/>
          <p14:tracePt t="60728" x="6154738" y="4279900"/>
          <p14:tracePt t="60737" x="6142038" y="4305300"/>
          <p14:tracePt t="60760" x="6142038" y="4318000"/>
          <p14:tracePt t="60770" x="6116638" y="4367213"/>
          <p14:tracePt t="60776" x="6091238" y="4430713"/>
          <p14:tracePt t="60786" x="6078538" y="4479925"/>
          <p14:tracePt t="60792" x="6067425" y="4530725"/>
          <p14:tracePt t="60800" x="6042025" y="4567238"/>
          <p14:tracePt t="60808" x="6042025" y="4605338"/>
          <p14:tracePt t="60816" x="6029325" y="4656138"/>
          <p14:tracePt t="60824" x="6029325" y="4692650"/>
          <p14:tracePt t="60832" x="6029325" y="4705350"/>
          <p14:tracePt t="60840" x="6029325" y="4756150"/>
          <p14:tracePt t="60848" x="6029325" y="4792663"/>
          <p14:tracePt t="60856" x="6029325" y="4818063"/>
          <p14:tracePt t="60864" x="6029325" y="4856163"/>
          <p14:tracePt t="60873" x="6029325" y="4956175"/>
          <p14:tracePt t="60880" x="6029325" y="5030788"/>
          <p14:tracePt t="60888" x="6029325" y="5081588"/>
          <p14:tracePt t="60896" x="6029325" y="5181600"/>
          <p14:tracePt t="60904" x="6029325" y="5268913"/>
          <p14:tracePt t="60912" x="6029325" y="5343525"/>
          <p14:tracePt t="60921" x="5967413" y="5418138"/>
          <p14:tracePt t="60928" x="5942013" y="5530850"/>
          <p14:tracePt t="60937" x="5916613" y="5607050"/>
          <p14:tracePt t="60944" x="5867400" y="5707063"/>
          <p14:tracePt t="60953" x="5767388" y="5832475"/>
          <p14:tracePt t="60960" x="5754688" y="5868988"/>
          <p14:tracePt t="60970" x="5665788" y="5981700"/>
          <p14:tracePt t="60976" x="5565775" y="6107113"/>
          <p14:tracePt t="60986" x="5491163" y="6194425"/>
          <p14:tracePt t="60992" x="5403850" y="6281738"/>
          <p14:tracePt t="61000" x="5378450" y="6307138"/>
          <p14:tracePt t="61008" x="5291138" y="6357938"/>
          <p14:tracePt t="61016" x="5191125" y="6407150"/>
          <p14:tracePt t="61025" x="5065713" y="6494463"/>
          <p14:tracePt t="61032" x="4991100" y="6545263"/>
          <p14:tracePt t="61040" x="4878388" y="6619875"/>
          <p14:tracePt t="61048" x="4791075" y="6645275"/>
          <p14:tracePt t="61056" x="4703763" y="6657975"/>
          <p14:tracePt t="61064" x="4640263" y="6670675"/>
          <p14:tracePt t="61072" x="4516438" y="6719888"/>
          <p14:tracePt t="61080" x="4416425" y="6719888"/>
          <p14:tracePt t="61089" x="4303713" y="6732588"/>
          <p14:tracePt t="61096" x="4165600" y="6732588"/>
          <p14:tracePt t="61105" x="4065588" y="6757988"/>
          <p14:tracePt t="61112" x="3927475" y="6757988"/>
          <p14:tracePt t="61121" x="3814763" y="6757988"/>
          <p14:tracePt t="61128" x="3727450" y="6757988"/>
          <p14:tracePt t="61136" x="3689350" y="6757988"/>
          <p14:tracePt t="61144" x="3627438" y="6757988"/>
          <p14:tracePt t="61153" x="3578225" y="6757988"/>
          <p14:tracePt t="61160" x="3527425" y="6757988"/>
          <p14:tracePt t="61170" x="3514725" y="6757988"/>
          <p14:tracePt t="61176" x="3452813" y="6757988"/>
          <p14:tracePt t="61186" x="3414713" y="6757988"/>
          <p14:tracePt t="61192" x="3365500" y="6757988"/>
          <p14:tracePt t="61200" x="3276600" y="6732588"/>
          <p14:tracePt t="61208" x="3201988" y="6707188"/>
          <p14:tracePt t="61216" x="3127375" y="6683375"/>
          <p14:tracePt t="61224" x="3014663" y="6670675"/>
          <p14:tracePt t="61232" x="2963863" y="6645275"/>
          <p14:tracePt t="61240" x="2914650" y="6619875"/>
          <p14:tracePt t="61248" x="2863850" y="6619875"/>
          <p14:tracePt t="61257" x="2801938" y="6594475"/>
          <p14:tracePt t="61264" x="2763838" y="6583363"/>
          <p14:tracePt t="61273" x="2740025" y="6557963"/>
          <p14:tracePt t="61280" x="2714625" y="6557963"/>
          <p14:tracePt t="61288" x="2701925" y="6557963"/>
          <p14:tracePt t="61393" x="2701925" y="6532563"/>
          <p14:tracePt t="61409" x="2701925" y="6519863"/>
          <p14:tracePt t="61417" x="2701925" y="6507163"/>
          <p14:tracePt t="61432" x="2714625" y="6483350"/>
          <p14:tracePt t="61440" x="2727325" y="6483350"/>
          <p14:tracePt t="61448" x="2740025" y="6457950"/>
          <p14:tracePt t="61464" x="2752725" y="6445250"/>
          <p14:tracePt t="61472" x="2776538" y="6432550"/>
          <p14:tracePt t="61488" x="2789238" y="6419850"/>
          <p14:tracePt t="61496" x="2801938" y="6419850"/>
          <p14:tracePt t="61504" x="2827338" y="6407150"/>
          <p14:tracePt t="61512" x="2840038" y="6394450"/>
          <p14:tracePt t="61520" x="2840038" y="6381750"/>
          <p14:tracePt t="61641" x="2863850" y="6381750"/>
          <p14:tracePt t="61649" x="2863850" y="6370638"/>
          <p14:tracePt t="61657" x="2876550" y="6370638"/>
          <p14:tracePt t="61665" x="2889250" y="6357938"/>
          <p14:tracePt t="61673" x="2901950" y="6357938"/>
          <p14:tracePt t="61681" x="2901950" y="6345238"/>
          <p14:tracePt t="61689" x="2914650" y="6345238"/>
          <p14:tracePt t="61696" x="2927350" y="6345238"/>
          <p14:tracePt t="62025" x="2940050" y="6319838"/>
          <p14:tracePt t="62057" x="2963863" y="6307138"/>
          <p14:tracePt t="62129" x="2976563" y="6294438"/>
          <p14:tracePt t="62137" x="2989263" y="6294438"/>
          <p14:tracePt t="62146" x="3001963" y="6294438"/>
          <p14:tracePt t="62157" x="3027363" y="6294438"/>
          <p14:tracePt t="62161" x="3076575" y="6294438"/>
          <p14:tracePt t="62170" x="3089275" y="6294438"/>
          <p14:tracePt t="62416" x="3114675" y="6294438"/>
          <p14:tracePt t="63225" x="3127375" y="6294438"/>
          <p14:tracePt t="63234" x="3140075" y="6294438"/>
          <p14:tracePt t="63242" x="3165475" y="6281738"/>
          <p14:tracePt t="63249" x="3165475" y="6269038"/>
          <p14:tracePt t="63257" x="3176588" y="6269038"/>
          <p14:tracePt t="63265" x="3201988" y="6269038"/>
          <p14:tracePt t="63274" x="3276600" y="6269038"/>
          <p14:tracePt t="63280" x="3352800" y="6245225"/>
          <p14:tracePt t="63288" x="3402013" y="6245225"/>
          <p14:tracePt t="63296" x="3478213" y="6232525"/>
          <p14:tracePt t="63304" x="3514725" y="6232525"/>
          <p14:tracePt t="63312" x="3565525" y="6219825"/>
          <p14:tracePt t="63321" x="3614738" y="6219825"/>
          <p14:tracePt t="63328" x="3652838" y="6219825"/>
          <p14:tracePt t="63337" x="3678238" y="6219825"/>
          <p14:tracePt t="63344" x="3689350" y="6207125"/>
          <p14:tracePt t="63354" x="3702050" y="6207125"/>
          <p14:tracePt t="63370" x="3727450" y="6194425"/>
          <p14:tracePt t="63376" x="3752850" y="6194425"/>
          <p14:tracePt t="63386" x="3790950" y="6181725"/>
          <p14:tracePt t="63392" x="3827463" y="6181725"/>
          <p14:tracePt t="63400" x="3852863" y="6181725"/>
          <p14:tracePt t="63408" x="3865563" y="6181725"/>
          <p14:tracePt t="63416" x="3902075" y="6181725"/>
          <p14:tracePt t="63424" x="3914775" y="6181725"/>
          <p14:tracePt t="63472" x="3952875" y="6181725"/>
          <p14:tracePt t="63480" x="3965575" y="6194425"/>
          <p14:tracePt t="63489" x="3990975" y="6194425"/>
          <p14:tracePt t="63496" x="4027488" y="6245225"/>
          <p14:tracePt t="63512" x="4040188" y="6245225"/>
          <p14:tracePt t="63521" x="4052888" y="6257925"/>
          <p14:tracePt t="63528" x="4078288" y="6257925"/>
          <p14:tracePt t="63817" x="4065588" y="6257925"/>
          <p14:tracePt t="63825" x="4052888" y="6281738"/>
          <p14:tracePt t="63889" x="4040188" y="6281738"/>
          <p14:tracePt t="63897" x="4027488" y="6281738"/>
          <p14:tracePt t="63913" x="4014788" y="6281738"/>
          <p14:tracePt t="64081" x="4014788" y="6269038"/>
          <p14:tracePt t="64089" x="4040188" y="6245225"/>
          <p14:tracePt t="64097" x="4052888" y="6232525"/>
          <p14:tracePt t="64109" x="4052888" y="6219825"/>
          <p14:tracePt t="64113" x="4065588" y="6207125"/>
          <p14:tracePt t="64121" x="4090988" y="6207125"/>
          <p14:tracePt t="64128" x="4090988" y="6194425"/>
          <p14:tracePt t="64136" x="4103688" y="6194425"/>
          <p14:tracePt t="64144" x="4114800" y="6169025"/>
          <p14:tracePt t="64160" x="4114800" y="6157913"/>
          <p14:tracePt t="64176" x="4127500" y="6132513"/>
          <p14:tracePt t="64186" x="4140200" y="6094413"/>
          <p14:tracePt t="64208" x="4140200" y="6069013"/>
          <p14:tracePt t="64216" x="4152900" y="6056313"/>
          <p14:tracePt t="64433" x="4140200" y="6056313"/>
          <p14:tracePt t="64449" x="4114800" y="6056313"/>
          <p14:tracePt t="64457" x="4078288" y="6094413"/>
          <p14:tracePt t="64473" x="4065588" y="6107113"/>
          <p14:tracePt t="64480" x="4052888" y="6119813"/>
          <p14:tracePt t="64496" x="4040188" y="6119813"/>
          <p14:tracePt t="64504" x="4040188" y="6132513"/>
          <p14:tracePt t="64512" x="4027488" y="6132513"/>
          <p14:tracePt t="64536" x="4014788" y="6145213"/>
          <p14:tracePt t="64592" x="4002088" y="6157913"/>
          <p14:tracePt t="64608" x="3990975" y="6169025"/>
          <p14:tracePt t="64616" x="3978275" y="6169025"/>
          <p14:tracePt t="64624" x="3978275" y="6181725"/>
          <p14:tracePt t="64632" x="3952875" y="6194425"/>
          <p14:tracePt t="64640" x="3940175" y="6207125"/>
          <p14:tracePt t="64648" x="3927475" y="6207125"/>
          <p14:tracePt t="64800" x="3927475" y="6219825"/>
          <p14:tracePt t="64808" x="3927475" y="6245225"/>
          <p14:tracePt t="64816" x="3952875" y="6245225"/>
          <p14:tracePt t="64824" x="3978275" y="6257925"/>
          <p14:tracePt t="64832" x="4002088" y="6269038"/>
          <p14:tracePt t="64848" x="4027488" y="6281738"/>
          <p14:tracePt t="64856" x="4052888" y="6281738"/>
          <p14:tracePt t="64873" x="4065588" y="6281738"/>
          <p14:tracePt t="64888" x="4090988" y="6281738"/>
          <p14:tracePt t="64896" x="4103688" y="6281738"/>
          <p14:tracePt t="64912" x="4127500" y="6281738"/>
          <p14:tracePt t="65032" x="4140200" y="6281738"/>
          <p14:tracePt t="65160" x="4140200" y="6269038"/>
          <p14:tracePt t="65169" x="4140200" y="6245225"/>
          <p14:tracePt t="65184" x="4103688" y="6207125"/>
          <p14:tracePt t="65192" x="4027488" y="6207125"/>
          <p14:tracePt t="65200" x="3978275" y="6194425"/>
          <p14:tracePt t="65208" x="3927475" y="6181725"/>
          <p14:tracePt t="65216" x="3790950" y="6169025"/>
          <p14:tracePt t="65225" x="3714750" y="6132513"/>
          <p14:tracePt t="65232" x="3665538" y="6132513"/>
          <p14:tracePt t="65240" x="3565525" y="6132513"/>
          <p14:tracePt t="65248" x="3465513" y="6119813"/>
          <p14:tracePt t="65256" x="3340100" y="6119813"/>
          <p14:tracePt t="65264" x="3214688" y="6119813"/>
          <p14:tracePt t="65272" x="3089275" y="6119813"/>
          <p14:tracePt t="65280" x="2976563" y="6119813"/>
          <p14:tracePt t="65288" x="2840038" y="6119813"/>
          <p14:tracePt t="65296" x="2714625" y="6119813"/>
          <p14:tracePt t="65305" x="2651125" y="6119813"/>
          <p14:tracePt t="65312" x="2527300" y="6119813"/>
          <p14:tracePt t="65320" x="2427288" y="6081713"/>
          <p14:tracePt t="65328" x="2314575" y="6069013"/>
          <p14:tracePt t="65337" x="2238375" y="6069013"/>
          <p14:tracePt t="65344" x="2163763" y="6056313"/>
          <p14:tracePt t="65354" x="2138363" y="6056313"/>
          <p14:tracePt t="65361" x="2127250" y="6056313"/>
          <p14:tracePt t="65384" x="2114550" y="6056313"/>
          <p14:tracePt t="65392" x="2101850" y="6056313"/>
          <p14:tracePt t="65400" x="2076450" y="6032500"/>
          <p14:tracePt t="65408" x="2038350" y="6032500"/>
          <p14:tracePt t="65416" x="2014538" y="6032500"/>
          <p14:tracePt t="65424" x="1963738" y="6032500"/>
          <p14:tracePt t="65432" x="1925638" y="6032500"/>
          <p14:tracePt t="65440" x="1901825" y="6032500"/>
          <p14:tracePt t="65448" x="1851025" y="6032500"/>
          <p14:tracePt t="65456" x="1789113" y="6032500"/>
          <p14:tracePt t="65464" x="1701800" y="6032500"/>
          <p14:tracePt t="65472" x="1651000" y="6032500"/>
          <p14:tracePt t="65480" x="1589088" y="6032500"/>
          <p14:tracePt t="65488" x="1538288" y="6032500"/>
          <p14:tracePt t="65496" x="1476375" y="6032500"/>
          <p14:tracePt t="65504" x="1450975" y="6032500"/>
          <p14:tracePt t="65512" x="1438275" y="6032500"/>
          <p14:tracePt t="65528" x="1425575" y="6032500"/>
          <p14:tracePt t="65538" x="1401763" y="6032500"/>
          <p14:tracePt t="65560" x="1389063" y="6032500"/>
          <p14:tracePt t="65586" x="1363663" y="6032500"/>
          <p14:tracePt t="65608" x="1350963" y="6045200"/>
          <p14:tracePt t="65632" x="1325563" y="6045200"/>
          <p14:tracePt t="65640" x="1325563" y="6056313"/>
          <p14:tracePt t="65648" x="1312863" y="6056313"/>
          <p14:tracePt t="65664" x="1289050" y="6069013"/>
          <p14:tracePt t="65672" x="1238250" y="6081713"/>
          <p14:tracePt t="65680" x="1225550" y="6081713"/>
          <p14:tracePt t="65696" x="1212850" y="6081713"/>
          <p14:tracePt t="65705" x="1200150" y="6081713"/>
          <p14:tracePt t="65744" x="1189038" y="6081713"/>
          <p14:tracePt t="65769" x="1176338" y="6081713"/>
          <p14:tracePt t="65865" x="1163638" y="6081713"/>
          <p14:tracePt t="66289" x="1163638" y="6056313"/>
          <p14:tracePt t="66305" x="1176338" y="6056313"/>
          <p14:tracePt t="66314" x="1189038" y="6056313"/>
          <p14:tracePt t="66337" x="1200150" y="6056313"/>
          <p14:tracePt t="66353" x="1200150" y="6045200"/>
          <p14:tracePt t="66416" x="1225550" y="6032500"/>
          <p14:tracePt t="66425" x="1225550" y="6019800"/>
          <p14:tracePt t="66433" x="1238250" y="6019800"/>
          <p14:tracePt t="66441" x="1250950" y="6019800"/>
          <p14:tracePt t="66448" x="1263650" y="6019800"/>
          <p14:tracePt t="66464" x="1276350" y="6019800"/>
          <p14:tracePt t="66480" x="1289050" y="6019800"/>
          <p14:tracePt t="66496" x="1312863" y="6019800"/>
          <p14:tracePt t="66504" x="1325563" y="6019800"/>
          <p14:tracePt t="66512" x="1338263" y="6019800"/>
          <p14:tracePt t="66520" x="1350963" y="6019800"/>
          <p14:tracePt t="66528" x="1389063" y="6019800"/>
          <p14:tracePt t="66544" x="1425575" y="6019800"/>
          <p14:tracePt t="66560" x="1463675" y="6019800"/>
          <p14:tracePt t="66570" x="1501775" y="6019800"/>
          <p14:tracePt t="66576" x="1525588" y="6019800"/>
          <p14:tracePt t="66584" x="1550988" y="6019800"/>
          <p14:tracePt t="66592" x="1589088" y="6019800"/>
          <p14:tracePt t="66600" x="1612900" y="6019800"/>
          <p14:tracePt t="66608" x="1651000" y="6019800"/>
          <p14:tracePt t="66664" x="1663700" y="6019800"/>
          <p14:tracePt t="66672" x="1689100" y="6019800"/>
          <p14:tracePt t="66680" x="1714500" y="6019800"/>
          <p14:tracePt t="66688" x="1738313" y="6019800"/>
          <p14:tracePt t="66696" x="1751013" y="6019800"/>
          <p14:tracePt t="66704" x="1801813" y="6019800"/>
          <p14:tracePt t="66712" x="1838325" y="6019800"/>
          <p14:tracePt t="66721" x="1863725" y="6019800"/>
          <p14:tracePt t="66728" x="1889125" y="6019800"/>
          <p14:tracePt t="66737" x="1901825" y="6019800"/>
          <p14:tracePt t="66744" x="1925638" y="6019800"/>
          <p14:tracePt t="66753" x="1938338" y="6019800"/>
          <p14:tracePt t="66760" x="1976438" y="6019800"/>
          <p14:tracePt t="66770" x="1989138" y="6019800"/>
          <p14:tracePt t="66776" x="2025650" y="6019800"/>
          <p14:tracePt t="66784" x="2038350" y="6019800"/>
          <p14:tracePt t="66792" x="2063750" y="6019800"/>
          <p14:tracePt t="66800" x="2127250" y="6019800"/>
          <p14:tracePt t="66808" x="2138363" y="6019800"/>
          <p14:tracePt t="66816" x="2163763" y="6019800"/>
          <p14:tracePt t="66888" x="2176463" y="6019800"/>
          <p14:tracePt t="66896" x="2189163" y="6019800"/>
          <p14:tracePt t="66904" x="2201863" y="6019800"/>
          <p14:tracePt t="66912" x="2214563" y="6019800"/>
          <p14:tracePt t="66920" x="2276475" y="6019800"/>
          <p14:tracePt t="66928" x="2301875" y="6019800"/>
          <p14:tracePt t="66937" x="2338388" y="6032500"/>
          <p14:tracePt t="66944" x="2376488" y="6045200"/>
          <p14:tracePt t="66953" x="2451100" y="6069013"/>
          <p14:tracePt t="66960" x="2489200" y="6081713"/>
          <p14:tracePt t="66971" x="2527300" y="6081713"/>
          <p14:tracePt t="66976" x="2576513" y="6094413"/>
          <p14:tracePt t="66984" x="2601913" y="6107113"/>
          <p14:tracePt t="66992" x="2640013" y="6107113"/>
          <p14:tracePt t="67000" x="2676525" y="6119813"/>
          <p14:tracePt t="67016" x="2701925" y="6119813"/>
          <p14:tracePt t="67024" x="2727325" y="6119813"/>
          <p14:tracePt t="67032" x="2740025" y="6119813"/>
          <p14:tracePt t="67040" x="2801938" y="6119813"/>
          <p14:tracePt t="67048" x="2840038" y="6132513"/>
          <p14:tracePt t="67056" x="2876550" y="6132513"/>
          <p14:tracePt t="67064" x="2901950" y="6132513"/>
          <p14:tracePt t="67072" x="2952750" y="6132513"/>
          <p14:tracePt t="67080" x="2976563" y="6132513"/>
          <p14:tracePt t="67096" x="2989263" y="6132513"/>
          <p14:tracePt t="67112" x="3014663" y="6132513"/>
          <p14:tracePt t="67128" x="3027363" y="6132513"/>
          <p14:tracePt t="67144" x="3076575" y="6132513"/>
          <p14:tracePt t="67153" x="3140075" y="6132513"/>
          <p14:tracePt t="67160" x="3189288" y="6132513"/>
          <p14:tracePt t="67170" x="3265488" y="6132513"/>
          <p14:tracePt t="67176" x="3327400" y="6132513"/>
          <p14:tracePt t="67184" x="3402013" y="6132513"/>
          <p14:tracePt t="67192" x="3452813" y="6132513"/>
          <p14:tracePt t="67200" x="3502025" y="6132513"/>
          <p14:tracePt t="67208" x="3527425" y="6132513"/>
          <p14:tracePt t="67216" x="3578225" y="6132513"/>
          <p14:tracePt t="67224" x="3614738" y="6132513"/>
          <p14:tracePt t="67232" x="3627438" y="6132513"/>
          <p14:tracePt t="67240" x="3665538" y="6132513"/>
          <p14:tracePt t="67296" x="3678238" y="6132513"/>
          <p14:tracePt t="67312" x="3702050" y="6119813"/>
          <p14:tracePt t="67320" x="3714750" y="6107113"/>
          <p14:tracePt t="67328" x="3765550" y="6107113"/>
          <p14:tracePt t="67336" x="3778250" y="6107113"/>
          <p14:tracePt t="67344" x="3814763" y="6107113"/>
          <p14:tracePt t="67354" x="3827463" y="6107113"/>
          <p14:tracePt t="67465" x="3840163" y="6107113"/>
          <p14:tracePt t="67961" x="3852863" y="6107113"/>
          <p14:tracePt t="67971" x="3902075" y="6081713"/>
          <p14:tracePt t="67977" x="3978275" y="6045200"/>
          <p14:tracePt t="67989" x="4014788" y="6045200"/>
          <p14:tracePt t="67992" x="4065588" y="6045200"/>
          <p14:tracePt t="68004" x="4140200" y="6045200"/>
          <p14:tracePt t="68008" x="4214813" y="6032500"/>
          <p14:tracePt t="68016" x="4314825" y="6019800"/>
          <p14:tracePt t="68025" x="4352925" y="6019800"/>
          <p14:tracePt t="68032" x="4403725" y="6019800"/>
          <p14:tracePt t="68041" x="4427538" y="6019800"/>
          <p14:tracePt t="68048" x="4440238" y="6019800"/>
          <p14:tracePt t="68057" x="4478338" y="6019800"/>
          <p14:tracePt t="68088" x="4491038" y="6019800"/>
          <p14:tracePt t="68096" x="4503738" y="6007100"/>
          <p14:tracePt t="68105" x="4527550" y="5994400"/>
          <p14:tracePt t="68112" x="4565650" y="5994400"/>
          <p14:tracePt t="68122" x="4603750" y="5994400"/>
          <p14:tracePt t="68128" x="4640263" y="5994400"/>
          <p14:tracePt t="68137" x="4678363" y="5994400"/>
          <p14:tracePt t="68144" x="4716463" y="5994400"/>
          <p14:tracePt t="68154" x="4727575" y="5994400"/>
          <p14:tracePt t="68225" x="4740275" y="5994400"/>
          <p14:tracePt t="68249" x="4752975" y="5994400"/>
          <p14:tracePt t="68258" x="4765675" y="5994400"/>
          <p14:tracePt t="68265" x="4778375" y="5994400"/>
          <p14:tracePt t="68275" x="4803775" y="5994400"/>
          <p14:tracePt t="68281" x="4816475" y="5994400"/>
          <p14:tracePt t="68288" x="4840288" y="5994400"/>
          <p14:tracePt t="68296" x="4865688" y="5994400"/>
          <p14:tracePt t="68305" x="4916488" y="5994400"/>
          <p14:tracePt t="68312" x="4965700" y="5994400"/>
          <p14:tracePt t="68322" x="5003800" y="5994400"/>
          <p14:tracePt t="68328" x="5016500" y="5994400"/>
          <p14:tracePt t="68337" x="5040313" y="5994400"/>
          <p14:tracePt t="68344" x="5053013" y="5994400"/>
          <p14:tracePt t="68355" x="5091113" y="5994400"/>
          <p14:tracePt t="68360" x="5103813" y="5994400"/>
          <p14:tracePt t="68376" x="5129213" y="5994400"/>
          <p14:tracePt t="68384" x="5141913" y="5994400"/>
          <p14:tracePt t="68440" x="5165725" y="5994400"/>
          <p14:tracePt t="68456" x="5178425" y="5994400"/>
          <p14:tracePt t="68464" x="5191125" y="5994400"/>
          <p14:tracePt t="68473" x="5203825" y="5994400"/>
          <p14:tracePt t="68577" x="5216525" y="5994400"/>
          <p14:tracePt t="68587" x="5229225" y="5994400"/>
          <p14:tracePt t="68601" x="5253038" y="5994400"/>
          <p14:tracePt t="68609" x="5265738" y="5994400"/>
          <p14:tracePt t="68617" x="5291138" y="5994400"/>
          <p14:tracePt t="68624" x="5303838" y="5994400"/>
          <p14:tracePt t="68632" x="5316538" y="5994400"/>
          <p14:tracePt t="68640" x="5329238" y="5994400"/>
          <p14:tracePt t="68817" x="5329238" y="6007100"/>
          <p14:tracePt t="68897" x="5316538" y="6007100"/>
          <p14:tracePt t="68961" x="5303838" y="6019800"/>
          <p14:tracePt t="68977" x="5303838" y="6032500"/>
          <p14:tracePt t="69033" x="5278438" y="6045200"/>
          <p14:tracePt t="69225" x="5291138" y="6045200"/>
          <p14:tracePt t="69233" x="5303838" y="6032500"/>
          <p14:tracePt t="69242" x="5316538" y="6032500"/>
          <p14:tracePt t="69249" x="5329238" y="6032500"/>
          <p14:tracePt t="69258" x="5353050" y="6032500"/>
          <p14:tracePt t="69266" x="5378450" y="6032500"/>
          <p14:tracePt t="69275" x="5403850" y="6032500"/>
          <p14:tracePt t="69280" x="5454650" y="6032500"/>
          <p14:tracePt t="69289" x="5478463" y="6032500"/>
          <p14:tracePt t="69296" x="5516563" y="6032500"/>
          <p14:tracePt t="69305" x="5554663" y="6032500"/>
          <p14:tracePt t="69312" x="5591175" y="6032500"/>
          <p14:tracePt t="69322" x="5603875" y="6032500"/>
          <p14:tracePt t="69328" x="5629275" y="6032500"/>
          <p14:tracePt t="69344" x="5654675" y="6032500"/>
          <p14:tracePt t="69354" x="5665788" y="6032500"/>
          <p14:tracePt t="69372" x="5678488" y="6032500"/>
          <p14:tracePt t="69376" x="5691188" y="6032500"/>
          <p14:tracePt t="69393" x="5703888" y="6032500"/>
          <p14:tracePt t="69408" x="5716588" y="6032500"/>
          <p14:tracePt t="69424" x="5729288" y="6032500"/>
          <p14:tracePt t="69432" x="5741988" y="6032500"/>
          <p14:tracePt t="69456" x="5754688" y="6032500"/>
          <p14:tracePt t="69472" x="5778500" y="6032500"/>
          <p14:tracePt t="69480" x="5791200" y="6032500"/>
          <p14:tracePt t="69489" x="5829300" y="6032500"/>
          <p14:tracePt t="69496" x="5842000" y="6032500"/>
          <p14:tracePt t="69505" x="5867400" y="6032500"/>
          <p14:tracePt t="69512" x="5891213" y="6032500"/>
          <p14:tracePt t="69522" x="5942013" y="6032500"/>
          <p14:tracePt t="69528" x="5991225" y="6032500"/>
          <p14:tracePt t="69538" x="6016625" y="6032500"/>
          <p14:tracePt t="69544" x="6054725" y="6032500"/>
          <p14:tracePt t="69554" x="6091238" y="6032500"/>
          <p14:tracePt t="69573" x="6116638" y="6032500"/>
          <p14:tracePt t="69640" x="6129338" y="6032500"/>
          <p14:tracePt t="69648" x="6142038" y="6032500"/>
          <p14:tracePt t="69657" x="6154738" y="6032500"/>
          <p14:tracePt t="69664" x="6167438" y="6032500"/>
          <p14:tracePt t="69673" x="6203950" y="6032500"/>
          <p14:tracePt t="69680" x="6254750" y="6032500"/>
          <p14:tracePt t="69689" x="6280150" y="6032500"/>
          <p14:tracePt t="69696" x="6316663" y="6032500"/>
          <p14:tracePt t="69705" x="6329363" y="6032500"/>
          <p14:tracePt t="69712" x="6391275" y="6032500"/>
          <p14:tracePt t="69723" x="6442075" y="6032500"/>
          <p14:tracePt t="69728" x="6492875" y="6032500"/>
          <p14:tracePt t="69739" x="6516688" y="6032500"/>
          <p14:tracePt t="69744" x="6580188" y="6032500"/>
          <p14:tracePt t="69756" x="6616700" y="6032500"/>
          <p14:tracePt t="69760" x="6692900" y="6032500"/>
          <p14:tracePt t="69772" x="6754813" y="6032500"/>
          <p14:tracePt t="69776" x="6842125" y="6032500"/>
          <p14:tracePt t="69784" x="6929438" y="6032500"/>
          <p14:tracePt t="69792" x="6967538" y="6032500"/>
          <p14:tracePt t="69800" x="7042150" y="6032500"/>
          <p14:tracePt t="69808" x="7142163" y="6032500"/>
          <p14:tracePt t="69816" x="7192963" y="6032500"/>
          <p14:tracePt t="69824" x="7292975" y="6032500"/>
          <p14:tracePt t="69832" x="7329488" y="6032500"/>
          <p14:tracePt t="69840" x="7405688" y="6032500"/>
          <p14:tracePt t="69848" x="7429500" y="6032500"/>
          <p14:tracePt t="69857" x="7480300" y="6032500"/>
          <p14:tracePt t="69864" x="7518400" y="6032500"/>
          <p14:tracePt t="69920" x="7531100" y="6032500"/>
          <p14:tracePt t="69936" x="7554913" y="6032500"/>
          <p14:tracePt t="69944" x="7567613" y="6032500"/>
          <p14:tracePt t="69953" x="7593013" y="6032500"/>
          <p14:tracePt t="69960" x="7618413" y="6032500"/>
          <p14:tracePt t="69971" x="7680325" y="6032500"/>
          <p14:tracePt t="69976" x="7742238" y="6032500"/>
          <p14:tracePt t="69984" x="7780338" y="6032500"/>
          <p14:tracePt t="69992" x="7854950" y="6045200"/>
          <p14:tracePt t="70000" x="7918450" y="6045200"/>
          <p14:tracePt t="70009" x="7954963" y="6056313"/>
          <p14:tracePt t="70016" x="8031163" y="6056313"/>
          <p14:tracePt t="70025" x="8080375" y="6081713"/>
          <p14:tracePt t="70032" x="8105775" y="6081713"/>
          <p14:tracePt t="70041" x="8118475" y="6081713"/>
          <p14:tracePt t="70217" x="8131175" y="6081713"/>
          <p14:tracePt t="70225" x="8143875" y="6081713"/>
          <p14:tracePt t="70241" x="8156575" y="6081713"/>
          <p14:tracePt t="70249" x="8193088" y="6081713"/>
          <p14:tracePt t="70265" x="8205788" y="6094413"/>
          <p14:tracePt t="70304" x="8231188" y="6094413"/>
          <p14:tracePt t="70312" x="8243888" y="6107113"/>
          <p14:tracePt t="70320" x="8280400" y="6107113"/>
          <p14:tracePt t="70328" x="8318500" y="6119813"/>
          <p14:tracePt t="70337" x="8331200" y="6119813"/>
          <p14:tracePt t="70355" x="8343900" y="6119813"/>
          <p14:tracePt t="70360" x="8380413" y="6119813"/>
          <p14:tracePt t="70376" x="8393113" y="6119813"/>
          <p14:tracePt t="70625" x="8393113" y="6145213"/>
          <p14:tracePt t="70633" x="8380413" y="6157913"/>
          <p14:tracePt t="70642" x="8331200" y="6194425"/>
          <p14:tracePt t="70649" x="8267700" y="6207125"/>
          <p14:tracePt t="70658" x="8231188" y="6257925"/>
          <p14:tracePt t="70664" x="8143875" y="6281738"/>
          <p14:tracePt t="70673" x="8005763" y="6357938"/>
          <p14:tracePt t="70680" x="7893050" y="6381750"/>
          <p14:tracePt t="70689" x="7767638" y="6407150"/>
          <p14:tracePt t="70696" x="7518400" y="6457950"/>
          <p14:tracePt t="70705" x="7418388" y="6470650"/>
          <p14:tracePt t="70712" x="7129463" y="6494463"/>
          <p14:tracePt t="70723" x="6754813" y="6519863"/>
          <p14:tracePt t="70728" x="6403975" y="6532563"/>
          <p14:tracePt t="70737" x="5991225" y="6583363"/>
          <p14:tracePt t="70744" x="5541963" y="6607175"/>
          <p14:tracePt t="70754" x="5216525" y="6645275"/>
          <p14:tracePt t="70760" x="4953000" y="6670675"/>
          <p14:tracePt t="70771" x="4740275" y="6696075"/>
          <p14:tracePt t="70776" x="4578350" y="6719888"/>
          <p14:tracePt t="70784" x="4427538" y="6732588"/>
          <p14:tracePt t="70792" x="4252913" y="6770688"/>
          <p14:tracePt t="70800" x="4090988" y="6819900"/>
          <p14:tracePt t="70808" x="3952875" y="6845300"/>
          <p14:tracePt t="71218" x="425450" y="6819900"/>
          <p14:tracePt t="71227" x="463550" y="6796088"/>
          <p14:tracePt t="71233" x="474663" y="6783388"/>
          <p14:tracePt t="71241" x="512763" y="6770688"/>
          <p14:tracePt t="71249" x="525463" y="6732588"/>
          <p14:tracePt t="71257" x="538163" y="6732588"/>
          <p14:tracePt t="71264" x="550863" y="6719888"/>
          <p14:tracePt t="71273" x="574675" y="6707188"/>
          <p14:tracePt t="71280" x="600075" y="6696075"/>
          <p14:tracePt t="71296" x="612775" y="6670675"/>
          <p14:tracePt t="71353" x="625475" y="6657975"/>
          <p14:tracePt t="71361" x="638175" y="6657975"/>
          <p14:tracePt t="71372" x="638175" y="6645275"/>
          <p14:tracePt t="71379" x="650875" y="6645275"/>
          <p14:tracePt t="71384" x="674688" y="6645275"/>
          <p14:tracePt t="71392" x="674688" y="6632575"/>
          <p14:tracePt t="71400" x="700088" y="6632575"/>
          <p14:tracePt t="71408" x="712788" y="6619875"/>
          <p14:tracePt t="71416" x="725488" y="6594475"/>
          <p14:tracePt t="71512" x="738188" y="6594475"/>
          <p14:tracePt t="71528" x="750888" y="6583363"/>
          <p14:tracePt t="71809" x="763588" y="6583363"/>
          <p14:tracePt t="71817" x="776288" y="6594475"/>
          <p14:tracePt t="71829" x="787400" y="6607175"/>
          <p14:tracePt t="71842" x="812800" y="6607175"/>
          <p14:tracePt t="71848" x="825500" y="6607175"/>
          <p14:tracePt t="71856" x="850900" y="6607175"/>
          <p14:tracePt t="71864" x="863600" y="6607175"/>
          <p14:tracePt t="71880" x="887413" y="6607175"/>
          <p14:tracePt t="71896" x="900113" y="6607175"/>
          <p14:tracePt t="71912" x="912813" y="6607175"/>
          <p14:tracePt t="71920" x="925513" y="6607175"/>
          <p14:tracePt t="71937" x="938213" y="6607175"/>
          <p14:tracePt t="72041" x="963613" y="6607175"/>
          <p14:tracePt t="73081" x="963613" y="6619875"/>
          <p14:tracePt t="73209" x="950913" y="6632575"/>
          <p14:tracePt t="73233" x="938213" y="6632575"/>
          <p14:tracePt t="73242" x="938213" y="6657975"/>
          <p14:tracePt t="73252" x="912813" y="6657975"/>
          <p14:tracePt t="73259" x="900113" y="6670675"/>
          <p14:tracePt t="73266" x="887413" y="6683375"/>
          <p14:tracePt t="73392" x="876300" y="6696075"/>
          <p14:tracePt t="74313" x="863600" y="6696075"/>
          <p14:tracePt t="74497" x="887413" y="6696075"/>
          <p14:tracePt t="74537" x="887413" y="6683375"/>
          <p14:tracePt t="74561" x="900113" y="6683375"/>
          <p14:tracePt t="74609" x="912813" y="6683375"/>
          <p14:tracePt t="74617" x="925513" y="6657975"/>
          <p14:tracePt t="74626" x="950913" y="6645275"/>
          <p14:tracePt t="74633" x="963613" y="6645275"/>
          <p14:tracePt t="74642" x="976313" y="6632575"/>
          <p14:tracePt t="74648" x="1000125" y="6632575"/>
          <p14:tracePt t="74656" x="1025525" y="6619875"/>
          <p14:tracePt t="74680" x="1038225" y="6619875"/>
          <p14:tracePt t="74801" x="1050925" y="6607175"/>
          <p14:tracePt t="74809" x="1076325" y="6583363"/>
          <p14:tracePt t="74817" x="1112838" y="6583363"/>
          <p14:tracePt t="74828" x="1125538" y="6583363"/>
          <p14:tracePt t="74833" x="1176338" y="6583363"/>
          <p14:tracePt t="74843" x="1225550" y="6583363"/>
          <p14:tracePt t="74849" x="1238250" y="6583363"/>
          <p14:tracePt t="74857" x="1250950" y="6583363"/>
          <p14:tracePt t="74873" x="1263650" y="6583363"/>
          <p14:tracePt t="74896" x="1276350" y="6583363"/>
          <p14:tracePt t="74904" x="1289050" y="6583363"/>
          <p14:tracePt t="74912" x="1300163" y="6583363"/>
          <p14:tracePt t="74922" x="1338263" y="6583363"/>
          <p14:tracePt t="74928" x="1363663" y="6594475"/>
          <p14:tracePt t="74938" x="1389063" y="6594475"/>
          <p14:tracePt t="74944" x="1401763" y="6594475"/>
          <p14:tracePt t="74956" x="1425575" y="6594475"/>
          <p14:tracePt t="74960" x="1450975" y="6594475"/>
          <p14:tracePt t="74976" x="1463675" y="6594475"/>
          <p14:tracePt t="74984" x="1489075" y="6607175"/>
          <p14:tracePt t="75000" x="1512888" y="6619875"/>
          <p14:tracePt t="75008" x="1525588" y="6619875"/>
          <p14:tracePt t="75024" x="1550988" y="6619875"/>
          <p14:tracePt t="75032" x="1589088" y="6619875"/>
          <p14:tracePt t="75040" x="1612900" y="6619875"/>
          <p14:tracePt t="75056" x="1638300" y="6632575"/>
          <p14:tracePt t="75064" x="1663700" y="6632575"/>
          <p14:tracePt t="75072" x="1701800" y="6645275"/>
          <p14:tracePt t="75080" x="1725613" y="6645275"/>
          <p14:tracePt t="75088" x="1763713" y="6645275"/>
          <p14:tracePt t="75096" x="1789113" y="6645275"/>
          <p14:tracePt t="75104" x="1789113" y="6657975"/>
          <p14:tracePt t="75112" x="1801813" y="6657975"/>
          <p14:tracePt t="75121" x="1814513" y="6657975"/>
          <p14:tracePt t="75128" x="1825625" y="6657975"/>
          <p14:tracePt t="75257" x="1838325" y="6657975"/>
          <p14:tracePt t="75273" x="1863725" y="6670675"/>
          <p14:tracePt t="75289" x="1876425" y="6670675"/>
          <p14:tracePt t="75857" x="1889125" y="6670675"/>
          <p14:tracePt t="91233" x="1889125" y="6683375"/>
          <p14:tracePt t="91241" x="1863725" y="6683375"/>
          <p14:tracePt t="91250" x="1838325" y="6683375"/>
          <p14:tracePt t="91258" x="1776413" y="6732588"/>
          <p14:tracePt t="91265" x="1763713" y="6732588"/>
          <p14:tracePt t="91273" x="1738313" y="6745288"/>
          <p14:tracePt t="91352" x="1725613" y="6732588"/>
          <p14:tracePt t="91360" x="1725613" y="6719888"/>
          <p14:tracePt t="91368" x="1689100" y="6670675"/>
          <p14:tracePt t="91376" x="1689100" y="6657975"/>
          <p14:tracePt t="91392" x="1689100" y="6645275"/>
          <p14:tracePt t="91400" x="1676400" y="6632575"/>
          <p14:tracePt t="91800" x="1663700" y="6632575"/>
          <p14:tracePt t="91938" x="1663700" y="6645275"/>
          <p14:tracePt t="92009" x="1663700" y="6657975"/>
          <p14:tracePt t="92129" x="1676400" y="6657975"/>
          <p14:tracePt t="92281" x="1689100" y="6657975"/>
          <p14:tracePt t="92297" x="1701800" y="6657975"/>
          <p14:tracePt t="92864" x="1714500" y="6657975"/>
          <p14:tracePt t="94825" x="1689100" y="6657975"/>
          <p14:tracePt t="94833" x="1663700" y="6657975"/>
          <p14:tracePt t="94843" x="1651000" y="6657975"/>
          <p14:tracePt t="94849" x="1625600" y="6657975"/>
          <p14:tracePt t="94896" x="1601788" y="6657975"/>
          <p14:tracePt t="94969" x="1589088" y="6657975"/>
          <p14:tracePt t="94977" x="1550988" y="6645275"/>
          <p14:tracePt t="94993" x="1538288" y="6632575"/>
          <p14:tracePt t="95089" x="1525588" y="6619875"/>
          <p14:tracePt t="95321" x="1550988" y="6619875"/>
          <p14:tracePt t="95329" x="1589088" y="6619875"/>
          <p14:tracePt t="95342" x="1612900" y="6619875"/>
          <p14:tracePt t="95345" x="1625600" y="6619875"/>
          <p14:tracePt t="95352" x="1638300" y="6619875"/>
          <p14:tracePt t="95416" x="1651000" y="6619875"/>
          <p14:tracePt t="95432" x="1663700" y="6619875"/>
          <p14:tracePt t="95472" x="1663700" y="6607175"/>
          <p14:tracePt t="95480" x="1663700" y="6583363"/>
          <p14:tracePt t="95488" x="1663700" y="6570663"/>
          <p14:tracePt t="95496" x="1663700" y="6557963"/>
          <p14:tracePt t="95506" x="1663700" y="6545263"/>
          <p14:tracePt t="95524" x="1663700" y="6532563"/>
          <p14:tracePt t="95528" x="1663700" y="6519863"/>
          <p14:tracePt t="95536" x="1663700" y="6507163"/>
          <p14:tracePt t="95544" x="1663700" y="6494463"/>
          <p14:tracePt t="95568" x="1663700" y="6483350"/>
          <p14:tracePt t="95745" x="1651000" y="6483350"/>
          <p14:tracePt t="95753" x="1651000" y="6470650"/>
          <p14:tracePt t="95762" x="1625600" y="6457950"/>
          <p14:tracePt t="95769" x="1601788" y="6457950"/>
          <p14:tracePt t="95913" x="1589088" y="6457950"/>
          <p14:tracePt t="95922" x="1563688" y="6457950"/>
          <p14:tracePt t="95945" x="1550988" y="6457950"/>
          <p14:tracePt t="96008" x="1525588" y="6457950"/>
          <p14:tracePt t="96016" x="1501775" y="6470650"/>
          <p14:tracePt t="96025" x="1463675" y="6483350"/>
          <p14:tracePt t="96033" x="1450975" y="6494463"/>
          <p14:tracePt t="96040" x="1412875" y="6519863"/>
          <p14:tracePt t="96048" x="1401763" y="6532563"/>
          <p14:tracePt t="96177" x="1401763" y="6545263"/>
          <p14:tracePt t="96185" x="1425575" y="6557963"/>
          <p14:tracePt t="96196" x="1450975" y="6570663"/>
          <p14:tracePt t="96202" x="1476375" y="6583363"/>
          <p14:tracePt t="96210" x="1550988" y="6632575"/>
          <p14:tracePt t="96218" x="1612900" y="6645275"/>
          <p14:tracePt t="96225" x="1689100" y="6683375"/>
          <p14:tracePt t="96232" x="1789113" y="6696075"/>
          <p14:tracePt t="96241" x="1838325" y="6696075"/>
          <p14:tracePt t="96248" x="1963738" y="6696075"/>
          <p14:tracePt t="96257" x="2025650" y="6696075"/>
          <p14:tracePt t="96264" x="2101850" y="6696075"/>
          <p14:tracePt t="96273" x="2227263" y="6696075"/>
          <p14:tracePt t="96280" x="2301875" y="6696075"/>
          <p14:tracePt t="96290" x="2351088" y="6696075"/>
          <p14:tracePt t="96296" x="2401888" y="6696075"/>
          <p14:tracePt t="96306" x="2427288" y="6696075"/>
          <p14:tracePt t="96312" x="2439988" y="6696075"/>
          <p14:tracePt t="96323" x="2463800" y="6683375"/>
          <p14:tracePt t="96336" x="2489200" y="6645275"/>
          <p14:tracePt t="96344" x="2489200" y="6632575"/>
          <p14:tracePt t="96352" x="2540000" y="6607175"/>
          <p14:tracePt t="96360" x="2551113" y="6607175"/>
          <p14:tracePt t="96368" x="2563813" y="6594475"/>
          <p14:tracePt t="96377" x="2576513" y="6583363"/>
          <p14:tracePt t="96384" x="2601913" y="6557963"/>
          <p14:tracePt t="96392" x="2627313" y="6545263"/>
          <p14:tracePt t="96400" x="2640013" y="6545263"/>
          <p14:tracePt t="96408" x="2640013" y="6519863"/>
          <p14:tracePt t="96416" x="2663825" y="6519863"/>
          <p14:tracePt t="96424" x="2689225" y="6507163"/>
          <p14:tracePt t="96432" x="2714625" y="6483350"/>
          <p14:tracePt t="96441" x="2740025" y="6445250"/>
          <p14:tracePt t="96448" x="2776538" y="6445250"/>
          <p14:tracePt t="96457" x="2814638" y="6445250"/>
          <p14:tracePt t="96464" x="2863850" y="6445250"/>
          <p14:tracePt t="96473" x="2889250" y="6432550"/>
          <p14:tracePt t="96480" x="2914650" y="6419850"/>
          <p14:tracePt t="96490" x="2927350" y="6394450"/>
          <p14:tracePt t="96496" x="2952750" y="6394450"/>
          <p14:tracePt t="96506" x="2952750" y="6381750"/>
          <p14:tracePt t="96576" x="2963863" y="6381750"/>
          <p14:tracePt t="96592" x="2963863" y="6370638"/>
          <p14:tracePt t="96673" x="2976563" y="6370638"/>
          <p14:tracePt t="96681" x="3001963" y="6345238"/>
          <p14:tracePt t="96690" x="3040063" y="6332538"/>
          <p14:tracePt t="96698" x="3065463" y="6307138"/>
          <p14:tracePt t="96712" x="3076575" y="6294438"/>
          <p14:tracePt t="96724" x="3089275" y="6294438"/>
          <p14:tracePt t="96728" x="3152775" y="6281738"/>
          <p14:tracePt t="96737" x="3189288" y="6281738"/>
          <p14:tracePt t="96744" x="3240088" y="6281738"/>
          <p14:tracePt t="96752" x="3252788" y="6269038"/>
          <p14:tracePt t="96760" x="3276600" y="6269038"/>
          <p14:tracePt t="96768" x="3289300" y="6269038"/>
          <p14:tracePt t="97089" x="3302000" y="6257925"/>
          <p14:tracePt t="97098" x="3314700" y="6257925"/>
          <p14:tracePt t="97107" x="3314700" y="6245225"/>
          <p14:tracePt t="97114" x="3327400" y="6245225"/>
          <p14:tracePt t="97192" x="3352800" y="6245225"/>
          <p14:tracePt t="97209" x="3402013" y="6307138"/>
          <p14:tracePt t="97218" x="3414713" y="6332538"/>
          <p14:tracePt t="97227" x="3427413" y="6345238"/>
          <p14:tracePt t="97234" x="3465513" y="6381750"/>
          <p14:tracePt t="97242" x="3502025" y="6445250"/>
          <p14:tracePt t="97248" x="3514725" y="6470650"/>
          <p14:tracePt t="97258" x="3527425" y="6494463"/>
          <p14:tracePt t="97264" x="3540125" y="6532563"/>
          <p14:tracePt t="97274" x="3552825" y="6532563"/>
          <p14:tracePt t="97281" x="3565525" y="6557963"/>
          <p14:tracePt t="97290" x="3565525" y="6570663"/>
          <p14:tracePt t="97296" x="3578225" y="6594475"/>
          <p14:tracePt t="97312" x="3578225" y="6607175"/>
          <p14:tracePt t="97324" x="3589338" y="6619875"/>
          <p14:tracePt t="97345" x="3589338" y="6632575"/>
          <p14:tracePt t="97352" x="3602038" y="6657975"/>
          <p14:tracePt t="97368" x="3602038" y="6670675"/>
          <p14:tracePt t="97449" x="3614738" y="6670675"/>
          <p14:tracePt t="97458" x="3640138" y="6696075"/>
          <p14:tracePt t="97467" x="3689350" y="6745288"/>
          <p14:tracePt t="97475" x="3702050" y="6757988"/>
          <p14:tracePt t="97481" x="3740150" y="6783388"/>
          <p14:tracePt t="97490" x="3790950" y="6796088"/>
          <p14:tracePt t="97496" x="3840163" y="6832600"/>
          <p14:tracePt t="97506" x="3852863" y="6832600"/>
          <p14:tracePt t="97616" x="4778375" y="6796088"/>
          <p14:tracePt t="97625" x="4865688" y="6707188"/>
          <p14:tracePt t="97632" x="4978400" y="6657975"/>
          <p14:tracePt t="97641" x="5016500" y="6657975"/>
          <p14:tracePt t="97648" x="5091113" y="6657975"/>
          <p14:tracePt t="97657" x="5253038" y="6657975"/>
          <p14:tracePt t="97664" x="5329238" y="6657975"/>
          <p14:tracePt t="97674" x="5441950" y="6657975"/>
          <p14:tracePt t="97680" x="5516563" y="6657975"/>
          <p14:tracePt t="97690" x="5578475" y="6657975"/>
          <p14:tracePt t="97696" x="5603875" y="6657975"/>
          <p14:tracePt t="97707" x="5629275" y="6657975"/>
          <p14:tracePt t="97712" x="5641975" y="6657975"/>
          <p14:tracePt t="97723" x="5678488" y="6657975"/>
          <p14:tracePt t="97736" x="5691188" y="6657975"/>
          <p14:tracePt t="97744" x="5716588" y="6657975"/>
          <p14:tracePt t="97752" x="5729288" y="6645275"/>
          <p14:tracePt t="97760" x="5741988" y="6645275"/>
          <p14:tracePt t="97776" x="5754688" y="6632575"/>
          <p14:tracePt t="97784" x="5767388" y="6632575"/>
          <p14:tracePt t="97792" x="5791200" y="6607175"/>
          <p14:tracePt t="97800" x="5842000" y="6607175"/>
          <p14:tracePt t="97808" x="5929313" y="6594475"/>
          <p14:tracePt t="97816" x="5967413" y="6570663"/>
          <p14:tracePt t="97825" x="6003925" y="6570663"/>
          <p14:tracePt t="97832" x="6078538" y="6545263"/>
          <p14:tracePt t="97841" x="6103938" y="6507163"/>
          <p14:tracePt t="97848" x="6142038" y="6507163"/>
          <p14:tracePt t="97857" x="6167438" y="6494463"/>
          <p14:tracePt t="97864" x="6191250" y="6483350"/>
          <p14:tracePt t="97874" x="6229350" y="6457950"/>
          <p14:tracePt t="97880" x="6242050" y="6457950"/>
          <p14:tracePt t="97890" x="6254750" y="6445250"/>
          <p14:tracePt t="97960" x="6267450" y="6432550"/>
          <p14:tracePt t="97968" x="6280150" y="6419850"/>
          <p14:tracePt t="97976" x="6303963" y="6394450"/>
          <p14:tracePt t="97984" x="6316663" y="6394450"/>
          <p14:tracePt t="97992" x="6342063" y="6370638"/>
          <p14:tracePt t="98000" x="6367463" y="6357938"/>
          <p14:tracePt t="98008" x="6380163" y="6345238"/>
          <p14:tracePt t="98024" x="6391275" y="6345238"/>
          <p14:tracePt t="98032" x="6403975" y="6345238"/>
          <p14:tracePt t="98041" x="6416675" y="6332538"/>
          <p14:tracePt t="98048" x="6429375" y="6319838"/>
          <p14:tracePt t="98152" x="6429375" y="6307138"/>
          <p14:tracePt t="98160" x="6442075" y="6294438"/>
          <p14:tracePt t="98281" x="6442075" y="6281738"/>
          <p14:tracePt t="98290" x="6429375" y="6269038"/>
          <p14:tracePt t="98301" x="6403975" y="6269038"/>
          <p14:tracePt t="98665" x="6403975" y="6257925"/>
          <p14:tracePt t="98674" x="6403975" y="6245225"/>
          <p14:tracePt t="98688" x="6416675" y="6219825"/>
          <p14:tracePt t="98705" x="6429375" y="6219825"/>
          <p14:tracePt t="98712" x="6442075" y="6219825"/>
          <p14:tracePt t="98723" x="6467475" y="6219825"/>
          <p14:tracePt t="98728" x="6503988" y="6219825"/>
          <p14:tracePt t="98736" x="6529388" y="6219825"/>
          <p14:tracePt t="98744" x="6567488" y="6219825"/>
          <p14:tracePt t="98752" x="6580188" y="6219825"/>
          <p14:tracePt t="98760" x="6654800" y="6219825"/>
          <p14:tracePt t="98768" x="6742113" y="6219825"/>
          <p14:tracePt t="98776" x="6792913" y="6219825"/>
          <p14:tracePt t="98784" x="6842125" y="6219825"/>
          <p14:tracePt t="98792" x="6892925" y="6219825"/>
          <p14:tracePt t="98800" x="6905625" y="6219825"/>
          <p14:tracePt t="98808" x="6942138" y="6219825"/>
          <p14:tracePt t="98816" x="6980238" y="6219825"/>
          <p14:tracePt t="98824" x="6992938" y="6219825"/>
          <p14:tracePt t="98832" x="7005638" y="6219825"/>
          <p14:tracePt t="98841" x="7016750" y="6219825"/>
          <p14:tracePt t="98984" x="7029450" y="6219825"/>
          <p14:tracePt t="99000" x="7042150" y="6219825"/>
          <p14:tracePt t="99016" x="7054850" y="6219825"/>
          <p14:tracePt t="99024" x="7080250" y="6219825"/>
          <p14:tracePt t="99040" x="7105650" y="6219825"/>
          <p14:tracePt t="99048" x="7118350" y="6219825"/>
          <p14:tracePt t="99064" x="7154863" y="6219825"/>
          <p14:tracePt t="99080" x="7167563" y="6219825"/>
          <p14:tracePt t="99113" x="7180263" y="6219825"/>
          <p14:tracePt t="99123" x="7229475" y="6219825"/>
          <p14:tracePt t="99129" x="7329488" y="6219825"/>
          <p14:tracePt t="99142" x="7442200" y="6219825"/>
          <p14:tracePt t="99145" x="7593013" y="6219825"/>
          <p14:tracePt t="99153" x="7680325" y="6219825"/>
          <p14:tracePt t="99161" x="7731125" y="6219825"/>
          <p14:tracePt t="99169" x="7867650" y="6219825"/>
          <p14:tracePt t="99177" x="8054975" y="6194425"/>
          <p14:tracePt t="99185" x="8193088" y="6194425"/>
          <p14:tracePt t="99193" x="8280400" y="6194425"/>
          <p14:tracePt t="99201" x="8367713" y="6194425"/>
          <p14:tracePt t="99209" x="8393113" y="6181725"/>
          <p14:tracePt t="99217" x="8405813" y="6181725"/>
          <p14:tracePt t="99233" x="8405813" y="6169025"/>
          <p14:tracePt t="99385" x="8393113" y="6169025"/>
          <p14:tracePt t="99401" x="8380413" y="6181725"/>
          <p14:tracePt t="99410" x="8343900" y="6194425"/>
          <p14:tracePt t="99422" x="8331200" y="6219825"/>
          <p14:tracePt t="99425" x="8318500" y="6232525"/>
          <p14:tracePt t="99440" x="8305800" y="6245225"/>
          <p14:tracePt t="99456" x="8280400" y="6257925"/>
          <p14:tracePt t="99464" x="8267700" y="6269038"/>
          <p14:tracePt t="99474" x="8231188" y="6281738"/>
          <p14:tracePt t="99480" x="8218488" y="6294438"/>
          <p14:tracePt t="99490" x="8205788" y="6307138"/>
          <p14:tracePt t="99496" x="8180388" y="6319838"/>
          <p14:tracePt t="99507" x="8143875" y="6345238"/>
          <p14:tracePt t="99512" x="8080375" y="6394450"/>
          <p14:tracePt t="99525" x="7954963" y="6419850"/>
          <p14:tracePt t="99529" x="7854950" y="6507163"/>
          <p14:tracePt t="99536" x="7754938" y="6545263"/>
          <p14:tracePt t="99545" x="7567613" y="6645275"/>
          <p14:tracePt t="99552" x="7392988" y="6696075"/>
          <p14:tracePt t="99560" x="7242175" y="6757988"/>
          <p14:tracePt t="99568" x="7092950" y="6783388"/>
          <p14:tracePt t="99577" x="6967538" y="6819900"/>
          <p14:tracePt t="99584" x="6892925" y="6832600"/>
          <p14:tracePt t="99858" x="4953000" y="6807200"/>
          <p14:tracePt t="99870" x="4940300" y="6796088"/>
          <p14:tracePt t="99875" x="4940300" y="6770688"/>
          <p14:tracePt t="99882" x="4916488" y="6745288"/>
          <p14:tracePt t="99890" x="4916488" y="6732588"/>
          <p14:tracePt t="99896" x="4916488" y="6719888"/>
          <p14:tracePt t="99907" x="4891088" y="6707188"/>
          <p14:tracePt t="99912" x="4891088" y="6683375"/>
          <p14:tracePt t="99928" x="4865688" y="6657975"/>
          <p14:tracePt t="99936" x="4865688" y="6645275"/>
          <p14:tracePt t="100000" x="4865688" y="6632575"/>
          <p14:tracePt t="100016" x="4865688" y="6619875"/>
          <p14:tracePt t="100040" x="4865688" y="6607175"/>
          <p14:tracePt t="100048" x="4865688" y="6583363"/>
          <p14:tracePt t="100072" x="4865688" y="6570663"/>
          <p14:tracePt t="100225" x="4878388" y="6570663"/>
          <p14:tracePt t="100273" x="4891088" y="6570663"/>
          <p14:tracePt t="100290" x="4903788" y="6570663"/>
          <p14:tracePt t="100297" x="4916488" y="6557963"/>
          <p14:tracePt t="100314" x="4929188" y="6557963"/>
          <p14:tracePt t="100325" x="4953000" y="6557963"/>
          <p14:tracePt t="100331" x="4991100" y="6557963"/>
          <p14:tracePt t="100337" x="5040313" y="6557963"/>
          <p14:tracePt t="100344" x="5053013" y="6557963"/>
          <p14:tracePt t="100352" x="5078413" y="6557963"/>
          <p14:tracePt t="100360" x="5091113" y="6557963"/>
          <p14:tracePt t="100368" x="5116513" y="6557963"/>
          <p14:tracePt t="100377" x="5141913" y="6557963"/>
          <p14:tracePt t="100384" x="5178425" y="6557963"/>
          <p14:tracePt t="100393" x="5229225" y="6557963"/>
          <p14:tracePt t="100400" x="5241925" y="6557963"/>
          <p14:tracePt t="100409" x="5253038" y="6557963"/>
          <p14:tracePt t="100416" x="5278438" y="6557963"/>
          <p14:tracePt t="100425" x="5341938" y="6557963"/>
          <p14:tracePt t="100432" x="5365750" y="6557963"/>
          <p14:tracePt t="100441" x="5391150" y="6557963"/>
          <p14:tracePt t="100448" x="5429250" y="6557963"/>
          <p14:tracePt t="100457" x="5454650" y="6557963"/>
          <p14:tracePt t="100464" x="5516563" y="6557963"/>
          <p14:tracePt t="100474" x="5565775" y="6557963"/>
          <p14:tracePt t="100480" x="5603875" y="6557963"/>
          <p14:tracePt t="100491" x="5654675" y="6557963"/>
          <p14:tracePt t="100496" x="5716588" y="6557963"/>
          <p14:tracePt t="100507" x="5816600" y="6557963"/>
          <p14:tracePt t="100512" x="5891213" y="6557963"/>
          <p14:tracePt t="100524" x="5916613" y="6557963"/>
          <p14:tracePt t="100528" x="5929313" y="6557963"/>
          <p14:tracePt t="100785" x="5929313" y="6570663"/>
          <p14:tracePt t="100801" x="5929313" y="6583363"/>
          <p14:tracePt t="100817" x="5929313" y="6594475"/>
          <p14:tracePt t="100825" x="5929313" y="6607175"/>
          <p14:tracePt t="100835" x="5929313" y="6619875"/>
          <p14:tracePt t="100848" x="5929313" y="6632575"/>
          <p14:tracePt t="100858" x="5929313" y="6657975"/>
          <p14:tracePt t="100874" x="5929313" y="6670675"/>
          <p14:tracePt t="101017" x="5942013" y="6670675"/>
          <p14:tracePt t="109209" x="5878513" y="6645275"/>
          <p14:tracePt t="109217" x="5803900" y="6607175"/>
          <p14:tracePt t="109228" x="5741988" y="6594475"/>
          <p14:tracePt t="109234" x="5741988" y="6583363"/>
          <p14:tracePt t="109248" x="5716588" y="6583363"/>
          <p14:tracePt t="109385" x="5703888" y="6583363"/>
          <p14:tracePt t="109394" x="5654675" y="6583363"/>
          <p14:tracePt t="109406" x="5616575" y="6583363"/>
          <p14:tracePt t="109410" x="5578475" y="6583363"/>
          <p14:tracePt t="109418" x="5516563" y="6583363"/>
          <p14:tracePt t="109426" x="5503863" y="6583363"/>
          <p14:tracePt t="109433" x="5478463" y="6583363"/>
          <p14:tracePt t="109442" x="5416550" y="6583363"/>
          <p14:tracePt t="109448" x="5378450" y="6583363"/>
          <p14:tracePt t="109459" x="5341938" y="6570663"/>
          <p14:tracePt t="109464" x="5341938" y="6557963"/>
          <p14:tracePt t="109568" x="5329238" y="6557963"/>
          <p14:tracePt t="109592" x="5316538" y="6557963"/>
          <p14:tracePt t="109616" x="5303838" y="6557963"/>
          <p14:tracePt t="110009" x="5329238" y="6557963"/>
          <p14:tracePt t="110017" x="5365750" y="6557963"/>
          <p14:tracePt t="110025" x="5391150" y="6557963"/>
          <p14:tracePt t="110033" x="5441950" y="6557963"/>
          <p14:tracePt t="110043" x="5465763" y="6557963"/>
          <p14:tracePt t="110048" x="5516563" y="6557963"/>
          <p14:tracePt t="110058" x="5541963" y="6557963"/>
          <p14:tracePt t="110064" x="5554663" y="6557963"/>
          <p14:tracePt t="110074" x="5578475" y="6557963"/>
          <p14:tracePt t="110152" x="5591175" y="6557963"/>
          <p14:tracePt t="110160" x="5603875" y="6557963"/>
          <p14:tracePt t="110265" x="5616575" y="6557963"/>
          <p14:tracePt t="110281" x="5641975" y="6557963"/>
          <p14:tracePt t="110593" x="5678488" y="6557963"/>
          <p14:tracePt t="110722" x="5691188" y="6557963"/>
          <p14:tracePt t="110731" x="5703888" y="6557963"/>
          <p14:tracePt t="110746" x="5716588" y="6557963"/>
          <p14:tracePt t="110904" x="5716588" y="6570663"/>
          <p14:tracePt t="111457" x="5729288" y="6570663"/>
          <p14:tracePt t="111465" x="5754688" y="6570663"/>
          <p14:tracePt t="111476" x="5778500" y="6570663"/>
          <p14:tracePt t="111482" x="5816600" y="6570663"/>
          <p14:tracePt t="111489" x="5829300" y="6570663"/>
          <p14:tracePt t="111601" x="5842000" y="6570663"/>
          <p14:tracePt t="112585" x="5854700" y="6570663"/>
          <p14:tracePt t="114185" x="5854700" y="6557963"/>
          <p14:tracePt t="114194" x="5829300" y="6557963"/>
          <p14:tracePt t="114205" x="5803900" y="6557963"/>
          <p14:tracePt t="114210" x="5767388" y="6570663"/>
          <p14:tracePt t="114218" x="5729288" y="6570663"/>
          <p14:tracePt t="114272" x="5703888" y="6583363"/>
          <p14:tracePt t="114313" x="5691188" y="6583363"/>
          <p14:tracePt t="114322" x="5678488" y="6594475"/>
          <p14:tracePt t="114337" x="5641975" y="6594475"/>
          <p14:tracePt t="114344" x="5629275" y="6594475"/>
          <p14:tracePt t="114352" x="5603875" y="6594475"/>
          <p14:tracePt t="114361" x="5578475" y="6594475"/>
          <p14:tracePt t="114369" x="5565775" y="6594475"/>
          <p14:tracePt t="114377" x="5554663" y="6594475"/>
          <p14:tracePt t="114393" x="5541963" y="6594475"/>
          <p14:tracePt t="114401" x="5516563" y="6594475"/>
          <p14:tracePt t="114416" x="5503863" y="6594475"/>
          <p14:tracePt t="114425" x="5465763" y="6607175"/>
          <p14:tracePt t="114443" x="5454650" y="6607175"/>
          <p14:tracePt t="114448" x="5429250" y="6607175"/>
          <p14:tracePt t="114464" x="5416550" y="6607175"/>
          <p14:tracePt t="114506" x="5403850" y="6607175"/>
          <p14:tracePt t="114521" x="5391150" y="6607175"/>
          <p14:tracePt t="114530" x="5378450" y="6607175"/>
          <p14:tracePt t="114545" x="5353050" y="6607175"/>
          <p14:tracePt t="114553" x="5341938" y="6607175"/>
          <p14:tracePt t="114561" x="5329238" y="6607175"/>
          <p14:tracePt t="114577" x="5316538" y="6607175"/>
          <p14:tracePt t="114584" x="5291138" y="6607175"/>
          <p14:tracePt t="114592" x="5278438" y="6607175"/>
          <p14:tracePt t="114777" x="5253038" y="6607175"/>
          <p14:tracePt t="114786" x="5216525" y="6607175"/>
          <p14:tracePt t="114793" x="5178425" y="6607175"/>
          <p14:tracePt t="114801" x="5141913" y="6607175"/>
          <p14:tracePt t="114810" x="5116513" y="6607175"/>
          <p14:tracePt t="114817" x="5053013" y="6607175"/>
          <p14:tracePt t="114825" x="5016500" y="6607175"/>
          <p14:tracePt t="114921" x="5003800" y="6607175"/>
          <p14:tracePt t="114928" x="4965700" y="6607175"/>
          <p14:tracePt t="114944" x="4929188" y="6607175"/>
          <p14:tracePt t="114952" x="4916488" y="6607175"/>
          <p14:tracePt t="114961" x="4903788" y="6607175"/>
          <p14:tracePt t="114968" x="4891088" y="6607175"/>
          <p14:tracePt t="114977" x="4878388" y="6607175"/>
          <p14:tracePt t="115000" x="4865688" y="6607175"/>
          <p14:tracePt t="115145" x="4852988" y="6607175"/>
          <p14:tracePt t="115161" x="4816475" y="6607175"/>
          <p14:tracePt t="115170" x="4803775" y="6607175"/>
          <p14:tracePt t="115184" x="4791075" y="6619875"/>
          <p14:tracePt t="115400" x="4791075" y="6632575"/>
          <p14:tracePt t="115633" x="4803775" y="6632575"/>
          <p14:tracePt t="115649" x="4816475" y="6632575"/>
          <p14:tracePt t="115697" x="4829175" y="6632575"/>
          <p14:tracePt t="115706" x="4852988" y="6632575"/>
          <p14:tracePt t="115713" x="4903788" y="6619875"/>
          <p14:tracePt t="115721" x="4940300" y="6619875"/>
          <p14:tracePt t="115729" x="4978400" y="6619875"/>
          <p14:tracePt t="115737" x="5003800" y="6619875"/>
          <p14:tracePt t="115745" x="5053013" y="6607175"/>
          <p14:tracePt t="115752" x="5078413" y="6607175"/>
          <p14:tracePt t="115760" x="5103813" y="6594475"/>
          <p14:tracePt t="115768" x="5129213" y="6594475"/>
          <p14:tracePt t="115784" x="5141913" y="6594475"/>
          <p14:tracePt t="115808" x="5141913" y="6583363"/>
          <p14:tracePt t="115824" x="5153025" y="6583363"/>
          <p14:tracePt t="115840" x="5178425" y="6583363"/>
          <p14:tracePt t="115848" x="5178425" y="6570663"/>
          <p14:tracePt t="115856" x="5191125" y="6557963"/>
          <p14:tracePt t="115864" x="5229225" y="6545263"/>
          <p14:tracePt t="115874" x="5278438" y="6545263"/>
          <p14:tracePt t="115880" x="5291138" y="6532563"/>
          <p14:tracePt t="115890" x="5329238" y="6532563"/>
          <p14:tracePt t="115896" x="5365750" y="6532563"/>
          <p14:tracePt t="115904" x="5378450" y="6507163"/>
          <p14:tracePt t="115912" x="5391150" y="6507163"/>
          <p14:tracePt t="115920" x="5416550" y="6507163"/>
          <p14:tracePt t="115928" x="5454650" y="6494463"/>
          <p14:tracePt t="115936" x="5478463" y="6494463"/>
          <p14:tracePt t="115944" x="5516563" y="6494463"/>
          <p14:tracePt t="115952" x="5541963" y="6470650"/>
          <p14:tracePt t="115960" x="5554663" y="6470650"/>
          <p14:tracePt t="115968" x="5578475" y="6457950"/>
          <p14:tracePt t="115976" x="5616575" y="6445250"/>
          <p14:tracePt t="115984" x="5629275" y="6445250"/>
          <p14:tracePt t="116000" x="5641975" y="6432550"/>
          <p14:tracePt t="116048" x="5654675" y="6432550"/>
          <p14:tracePt t="116064" x="5678488" y="6419850"/>
          <p14:tracePt t="116080" x="5691188" y="6394450"/>
          <p14:tracePt t="116088" x="5716588" y="6394450"/>
          <p14:tracePt t="116096" x="5729288" y="6381750"/>
          <p14:tracePt t="116112" x="5754688" y="6370638"/>
          <p14:tracePt t="116120" x="5767388" y="6345238"/>
          <p14:tracePt t="116136" x="5778500" y="6345238"/>
          <p14:tracePt t="116152" x="5778500" y="6319838"/>
          <p14:tracePt t="116160" x="5791200" y="6319838"/>
          <p14:tracePt t="116192" x="5791200" y="6307138"/>
          <p14:tracePt t="116297" x="5791200" y="6294438"/>
          <p14:tracePt t="116481" x="5778500" y="6294438"/>
          <p14:tracePt t="116497" x="5778500" y="6281738"/>
          <p14:tracePt t="116513" x="5778500" y="6269038"/>
          <p14:tracePt t="116529" x="5778500" y="6257925"/>
          <p14:tracePt t="116584" x="5791200" y="6257925"/>
          <p14:tracePt t="116609" x="5803900" y="6245225"/>
          <p14:tracePt t="116648" x="5816600" y="6245225"/>
          <p14:tracePt t="116664" x="5829300" y="6232525"/>
          <p14:tracePt t="116673" x="5854700" y="6219825"/>
          <p14:tracePt t="116681" x="5867400" y="6219825"/>
          <p14:tracePt t="116692" x="5942013" y="6219825"/>
          <p14:tracePt t="116696" x="6042025" y="6219825"/>
          <p14:tracePt t="116705" x="6129338" y="6219825"/>
          <p14:tracePt t="116712" x="6216650" y="6219825"/>
          <p14:tracePt t="116720" x="6316663" y="6219825"/>
          <p14:tracePt t="116729" x="6391275" y="6219825"/>
          <p14:tracePt t="116736" x="6492875" y="6219825"/>
          <p14:tracePt t="116745" x="6529388" y="6219825"/>
          <p14:tracePt t="116752" x="6567488" y="6219825"/>
          <p14:tracePt t="116761" x="6604000" y="6219825"/>
          <p14:tracePt t="116768" x="6629400" y="6219825"/>
          <p14:tracePt t="116777" x="6654800" y="6207125"/>
          <p14:tracePt t="116832" x="6667500" y="6181725"/>
          <p14:tracePt t="116841" x="6680200" y="6181725"/>
          <p14:tracePt t="116849" x="6704013" y="6181725"/>
          <p14:tracePt t="116859" x="6729413" y="6181725"/>
          <p14:tracePt t="116864" x="6742113" y="6181725"/>
          <p14:tracePt t="116876" x="6754813" y="6181725"/>
          <p14:tracePt t="116880" x="6792913" y="6181725"/>
          <p14:tracePt t="116892" x="6805613" y="6181725"/>
          <p14:tracePt t="116896" x="6816725" y="6181725"/>
          <p14:tracePt t="116905" x="6829425" y="6181725"/>
          <p14:tracePt t="116913" x="6867525" y="6181725"/>
          <p14:tracePt t="116921" x="6880225" y="6181725"/>
          <p14:tracePt t="116929" x="6929438" y="6181725"/>
          <p14:tracePt t="116944" x="6967538" y="6181725"/>
          <p14:tracePt t="116952" x="6992938" y="6181725"/>
          <p14:tracePt t="116961" x="7016750" y="6181725"/>
          <p14:tracePt t="116968" x="7042150" y="6181725"/>
          <p14:tracePt t="116977" x="7080250" y="6181725"/>
          <p14:tracePt t="116984" x="7105650" y="6181725"/>
          <p14:tracePt t="116993" x="7118350" y="6181725"/>
          <p14:tracePt t="117010" x="7154863" y="6181725"/>
          <p14:tracePt t="117016" x="7192963" y="6181725"/>
          <p14:tracePt t="117026" x="7229475" y="6181725"/>
          <p14:tracePt t="117032" x="7254875" y="6181725"/>
          <p14:tracePt t="117048" x="7280275" y="6181725"/>
          <p14:tracePt t="117059" x="7292975" y="6181725"/>
          <p14:tracePt t="117064" x="7329488" y="6181725"/>
          <p14:tracePt t="117081" x="7342188" y="6194425"/>
          <p14:tracePt t="117105" x="7354888" y="6194425"/>
          <p14:tracePt t="117113" x="7380288" y="6194425"/>
          <p14:tracePt t="117121" x="7392988" y="6207125"/>
          <p14:tracePt t="117129" x="7418388" y="6207125"/>
          <p14:tracePt t="117136" x="7442200" y="6207125"/>
          <p14:tracePt t="117145" x="7467600" y="6207125"/>
          <p14:tracePt t="117152" x="7505700" y="6207125"/>
          <p14:tracePt t="117161" x="7531100" y="6219825"/>
          <p14:tracePt t="117224" x="7542213" y="6219825"/>
          <p14:tracePt t="117233" x="7554913" y="6219825"/>
          <p14:tracePt t="117241" x="7567613" y="6232525"/>
          <p14:tracePt t="117249" x="7605713" y="6232525"/>
          <p14:tracePt t="117259" x="7618413" y="6232525"/>
          <p14:tracePt t="117264" x="7654925" y="6232525"/>
          <p14:tracePt t="117275" x="7680325" y="6257925"/>
          <p14:tracePt t="117281" x="7693025" y="6257925"/>
          <p14:tracePt t="117292" x="7705725" y="6257925"/>
          <p14:tracePt t="117296" x="7718425" y="6257925"/>
          <p14:tracePt t="117305" x="7718425" y="6269038"/>
          <p14:tracePt t="117361" x="7731125" y="6269038"/>
          <p14:tracePt t="117368" x="7742238" y="6269038"/>
          <p14:tracePt t="117376" x="7754938" y="6281738"/>
          <p14:tracePt t="117384" x="7805738" y="6294438"/>
          <p14:tracePt t="117393" x="7818438" y="6294438"/>
          <p14:tracePt t="117401" x="7854950" y="6294438"/>
          <p14:tracePt t="117410" x="7867650" y="6319838"/>
          <p14:tracePt t="117416" x="7880350" y="6319838"/>
          <p14:tracePt t="117426" x="7931150" y="6332538"/>
          <p14:tracePt t="117432" x="7931150" y="6345238"/>
          <p14:tracePt t="117443" x="7943850" y="6345238"/>
          <p14:tracePt t="117448" x="7967663" y="6345238"/>
          <p14:tracePt t="117464" x="7980363" y="6345238"/>
          <p14:tracePt t="117476" x="7993063" y="6345238"/>
          <p14:tracePt t="117480" x="8031163" y="6357938"/>
          <p14:tracePt t="117492" x="8054975" y="6357938"/>
          <p14:tracePt t="117496" x="8067675" y="6357938"/>
          <p14:tracePt t="117505" x="8118475" y="6370638"/>
          <p14:tracePt t="117513" x="8143875" y="6370638"/>
          <p14:tracePt t="117520" x="8180388" y="6381750"/>
          <p14:tracePt t="117529" x="8205788" y="6381750"/>
          <p14:tracePt t="117536" x="8231188" y="6394450"/>
          <p14:tracePt t="117544" x="8256588" y="6394450"/>
          <p14:tracePt t="117552" x="8280400" y="6394450"/>
          <p14:tracePt t="117561" x="8305800" y="6394450"/>
          <p14:tracePt t="117584" x="8318500" y="6419850"/>
          <p14:tracePt t="117721" x="8331200" y="6419850"/>
          <p14:tracePt t="117875" x="8318500" y="6419850"/>
          <p14:tracePt t="117882" x="8305800" y="6419850"/>
          <p14:tracePt t="117898" x="8231188" y="6445250"/>
          <p14:tracePt t="117909" x="8218488" y="6457950"/>
          <p14:tracePt t="117912" x="8193088" y="6470650"/>
          <p14:tracePt t="117920" x="8180388" y="6483350"/>
          <p14:tracePt t="117928" x="8143875" y="6494463"/>
          <p14:tracePt t="117936" x="8067675" y="6532563"/>
          <p14:tracePt t="117944" x="7993063" y="6545263"/>
          <p14:tracePt t="117952" x="7905750" y="6557963"/>
          <p14:tracePt t="117960" x="7831138" y="6557963"/>
          <p14:tracePt t="117968" x="7705725" y="6594475"/>
          <p14:tracePt t="117976" x="7593013" y="6607175"/>
          <p14:tracePt t="117984" x="7454900" y="6607175"/>
          <p14:tracePt t="117992" x="7329488" y="6619875"/>
          <p14:tracePt t="118000" x="7218363" y="6619875"/>
          <p14:tracePt t="118008" x="7105650" y="6619875"/>
          <p14:tracePt t="118016" x="7054850" y="6619875"/>
          <p14:tracePt t="118025" x="7005638" y="6619875"/>
          <p14:tracePt t="118032" x="6980238" y="6619875"/>
          <p14:tracePt t="118041" x="6954838" y="6619875"/>
          <p14:tracePt t="118048" x="6942138" y="6619875"/>
          <p14:tracePt t="118058" x="6929438" y="6619875"/>
          <p14:tracePt t="118064" x="6905625" y="6619875"/>
          <p14:tracePt t="118080" x="6892925" y="6619875"/>
          <p14:tracePt t="118093" x="6880225" y="6619875"/>
          <p14:tracePt t="118096" x="6867525" y="6619875"/>
          <p14:tracePt t="118104" x="6842125" y="6619875"/>
          <p14:tracePt t="118112" x="6805613" y="6619875"/>
          <p14:tracePt t="118120" x="6742113" y="6619875"/>
          <p14:tracePt t="118128" x="6692900" y="6619875"/>
          <p14:tracePt t="118136" x="6642100" y="6619875"/>
          <p14:tracePt t="118144" x="6529388" y="6619875"/>
          <p14:tracePt t="118152" x="6429375" y="6619875"/>
          <p14:tracePt t="118160" x="6354763" y="6619875"/>
          <p14:tracePt t="118168" x="6280150" y="6619875"/>
          <p14:tracePt t="118176" x="6180138" y="6619875"/>
          <p14:tracePt t="118184" x="6154738" y="6619875"/>
          <p14:tracePt t="118193" x="6116638" y="6619875"/>
          <p14:tracePt t="118200" x="6091238" y="6619875"/>
          <p14:tracePt t="118209" x="6078538" y="6619875"/>
          <p14:tracePt t="118216" x="6042025" y="6619875"/>
          <p14:tracePt t="118225" x="6029325" y="6619875"/>
          <p14:tracePt t="118241" x="5991225" y="6619875"/>
          <p14:tracePt t="118248" x="5954713" y="6619875"/>
          <p14:tracePt t="118258" x="5916613" y="6619875"/>
          <p14:tracePt t="118264" x="5842000" y="6619875"/>
          <p14:tracePt t="118274" x="5803900" y="6619875"/>
          <p14:tracePt t="118280" x="5754688" y="6645275"/>
          <p14:tracePt t="118292" x="5678488" y="6645275"/>
          <p14:tracePt t="118296" x="5629275" y="6657975"/>
          <p14:tracePt t="118304" x="5616575" y="6657975"/>
          <p14:tracePt t="118312" x="5591175" y="6670675"/>
          <p14:tracePt t="118320" x="5578475" y="6670675"/>
          <p14:tracePt t="118352" x="5565775" y="6670675"/>
          <p14:tracePt t="118360" x="5554663" y="6670675"/>
          <p14:tracePt t="118368" x="5529263" y="6670675"/>
          <p14:tracePt t="118376" x="5478463" y="6670675"/>
          <p14:tracePt t="118384" x="5465763" y="6670675"/>
          <p14:tracePt t="118392" x="5416550" y="6670675"/>
          <p14:tracePt t="118400" x="5341938" y="6670675"/>
          <p14:tracePt t="118409" x="5316538" y="6670675"/>
          <p14:tracePt t="118416" x="5278438" y="6670675"/>
          <p14:tracePt t="118641" x="5278438" y="6657975"/>
          <p14:tracePt t="118650" x="5291138" y="6657975"/>
          <p14:tracePt t="118659" x="5303838" y="6657975"/>
          <p14:tracePt t="118666" x="5329238" y="6657975"/>
          <p14:tracePt t="118676" x="5341938" y="6657975"/>
          <p14:tracePt t="118736" x="5365750" y="6645275"/>
          <p14:tracePt t="118745" x="5378450" y="6645275"/>
          <p14:tracePt t="118752" x="5391150" y="6645275"/>
          <p14:tracePt t="118761" x="5416550" y="6645275"/>
          <p14:tracePt t="118768" x="5429250" y="6645275"/>
          <p14:tracePt t="118784" x="5454650" y="6645275"/>
          <p14:tracePt t="118793" x="5465763" y="6645275"/>
          <p14:tracePt t="118800" x="5503863" y="6645275"/>
          <p14:tracePt t="118810" x="5541963" y="6645275"/>
          <p14:tracePt t="118816" x="5578475" y="6645275"/>
          <p14:tracePt t="118826" x="5603875" y="6645275"/>
          <p14:tracePt t="118832" x="5629275" y="6645275"/>
          <p14:tracePt t="118842" x="5678488" y="6645275"/>
          <p14:tracePt t="118848" x="5691188" y="6645275"/>
          <p14:tracePt t="118859" x="5703888" y="6619875"/>
          <p14:tracePt t="118864" x="5729288" y="6619875"/>
          <p14:tracePt t="118876" x="5754688" y="6607175"/>
          <p14:tracePt t="118880" x="5767388" y="6607175"/>
          <p14:tracePt t="118984" x="5778500" y="6607175"/>
          <p14:tracePt t="118992" x="5803900" y="6607175"/>
          <p14:tracePt t="119000" x="5829300" y="6607175"/>
          <p14:tracePt t="119016" x="5854700" y="6607175"/>
          <p14:tracePt t="119032" x="5867400" y="6594475"/>
          <p14:tracePt t="119044" x="5891213" y="6594475"/>
          <p14:tracePt t="119048" x="5903913" y="6583363"/>
          <p14:tracePt t="119059" x="5916613" y="6570663"/>
          <p14:tracePt t="119064" x="5942013" y="6570663"/>
          <p14:tracePt t="119080" x="5967413" y="6570663"/>
          <p14:tracePt t="119096" x="5978525" y="6557963"/>
          <p14:tracePt t="119113" x="6003925" y="6557963"/>
          <p14:tracePt t="119136" x="6016625" y="6557963"/>
          <p14:tracePt t="119201" x="6029325" y="6557963"/>
          <p14:tracePt t="119226" x="6042025" y="6557963"/>
          <p14:tracePt t="119793" x="6054725" y="6557963"/>
          <p14:tracePt t="119801" x="6067425" y="6557963"/>
          <p14:tracePt t="119815" x="6091238" y="6557963"/>
          <p14:tracePt t="119817" x="6103938" y="6557963"/>
          <p14:tracePt t="120193" x="6116638" y="6557963"/>
          <p14:tracePt t="121202" x="6116638" y="6570663"/>
          <p14:tracePt t="121210" x="6103938" y="6570663"/>
          <p14:tracePt t="121221" x="6016625" y="6619875"/>
          <p14:tracePt t="121226" x="5967413" y="6632575"/>
          <p14:tracePt t="121236" x="5929313" y="6645275"/>
          <p14:tracePt t="121242" x="5842000" y="6645275"/>
          <p14:tracePt t="121248" x="5741988" y="6645275"/>
          <p14:tracePt t="121258" x="5641975" y="6645275"/>
          <p14:tracePt t="121264" x="5603875" y="6645275"/>
          <p14:tracePt t="121275" x="5565775" y="6645275"/>
          <p14:tracePt t="121280" x="5529263" y="6645275"/>
          <p14:tracePt t="121292" x="5516563" y="6632575"/>
          <p14:tracePt t="121296" x="5491163" y="6632575"/>
          <p14:tracePt t="121304" x="5478463" y="6632575"/>
          <p14:tracePt t="121312" x="5465763" y="6632575"/>
          <p14:tracePt t="121328" x="5416550" y="6619875"/>
          <p14:tracePt t="121336" x="5391150" y="6619875"/>
          <p14:tracePt t="121344" x="5378450" y="6619875"/>
          <p14:tracePt t="121352" x="5341938" y="6607175"/>
          <p14:tracePt t="121360" x="5329238" y="6607175"/>
          <p14:tracePt t="121562" x="5329238" y="6594475"/>
          <p14:tracePt t="121570" x="5329238" y="6583363"/>
          <p14:tracePt t="121578" x="5329238" y="6557963"/>
          <p14:tracePt t="121586" x="5316538" y="6545263"/>
          <p14:tracePt t="121597" x="5303838" y="6519863"/>
          <p14:tracePt t="121600" x="5278438" y="6507163"/>
          <p14:tracePt t="121610" x="5253038" y="6483350"/>
          <p14:tracePt t="121617" x="5229225" y="6457950"/>
          <p14:tracePt t="121745" x="5216525" y="6457950"/>
          <p14:tracePt t="121754" x="5203825" y="6457950"/>
          <p14:tracePt t="121766" x="5116513" y="6457950"/>
          <p14:tracePt t="121770" x="5040313" y="6457950"/>
          <p14:tracePt t="121778" x="4953000" y="6457950"/>
          <p14:tracePt t="121784" x="4916488" y="6445250"/>
          <p14:tracePt t="121792" x="4878388" y="6445250"/>
          <p14:tracePt t="121800" x="4829175" y="6445250"/>
          <p14:tracePt t="121809" x="4778375" y="6445250"/>
          <p14:tracePt t="121816" x="4740275" y="6445250"/>
          <p14:tracePt t="121826" x="4716463" y="6445250"/>
          <p14:tracePt t="121832" x="4665663" y="6445250"/>
          <p14:tracePt t="121848" x="4640263" y="6445250"/>
          <p14:tracePt t="121859" x="4627563" y="6445250"/>
          <p14:tracePt t="121864" x="4603750" y="6445250"/>
          <p14:tracePt t="121952" x="4591050" y="6445250"/>
          <p14:tracePt t="121968" x="4552950" y="6445250"/>
          <p14:tracePt t="121976" x="4503738" y="6445250"/>
          <p14:tracePt t="121984" x="4465638" y="6445250"/>
          <p14:tracePt t="121993" x="4403725" y="6483350"/>
          <p14:tracePt t="122000" x="4352925" y="6483350"/>
          <p14:tracePt t="122009" x="4252913" y="6494463"/>
          <p14:tracePt t="122016" x="4191000" y="6507163"/>
          <p14:tracePt t="122027" x="4078288" y="6519863"/>
          <p14:tracePt t="122032" x="4002088" y="6532563"/>
          <p14:tracePt t="122043" x="3914775" y="6532563"/>
          <p14:tracePt t="122048" x="3827463" y="6532563"/>
          <p14:tracePt t="122061" x="3727450" y="6557963"/>
          <p14:tracePt t="122065" x="3714750" y="6557963"/>
          <p14:tracePt t="122075" x="3678238" y="6557963"/>
          <p14:tracePt t="122081" x="3640138" y="6557963"/>
          <p14:tracePt t="122092" x="3614738" y="6557963"/>
          <p14:tracePt t="122096" x="3578225" y="6557963"/>
          <p14:tracePt t="122104" x="3540125" y="6557963"/>
          <p14:tracePt t="122112" x="3489325" y="6557963"/>
          <p14:tracePt t="122120" x="3414713" y="6557963"/>
          <p14:tracePt t="122128" x="3314700" y="6557963"/>
          <p14:tracePt t="122136" x="3240088" y="6557963"/>
          <p14:tracePt t="122145" x="3140075" y="6557963"/>
          <p14:tracePt t="122152" x="3089275" y="6557963"/>
          <p14:tracePt t="122161" x="3040063" y="6557963"/>
          <p14:tracePt t="122168" x="2976563" y="6557963"/>
          <p14:tracePt t="122177" x="2940050" y="6557963"/>
          <p14:tracePt t="122184" x="2927350" y="6545263"/>
          <p14:tracePt t="122193" x="2914650" y="6545263"/>
          <p14:tracePt t="122209" x="2901950" y="6532563"/>
          <p14:tracePt t="122216" x="2889250" y="6519863"/>
          <p14:tracePt t="122226" x="2840038" y="6507163"/>
          <p14:tracePt t="122242" x="2801938" y="6507163"/>
          <p14:tracePt t="122260" x="2776538" y="6507163"/>
          <p14:tracePt t="122393" x="2776538" y="6532563"/>
          <p14:tracePt t="122402" x="2776538" y="6545263"/>
          <p14:tracePt t="122413" x="2789238" y="6545263"/>
          <p14:tracePt t="122416" x="2789238" y="6557963"/>
          <p14:tracePt t="122440" x="2801938" y="6557963"/>
          <p14:tracePt t="122496" x="2814638" y="6557963"/>
          <p14:tracePt t="122504" x="2852738" y="6557963"/>
          <p14:tracePt t="122512" x="2876550" y="6557963"/>
          <p14:tracePt t="122520" x="2901950" y="6557963"/>
          <p14:tracePt t="122528" x="2927350" y="6570663"/>
          <p14:tracePt t="122536" x="2952750" y="6570663"/>
          <p14:tracePt t="122544" x="2989263" y="6570663"/>
          <p14:tracePt t="122552" x="3001963" y="6583363"/>
          <p14:tracePt t="122560" x="3027363" y="6594475"/>
          <p14:tracePt t="122568" x="3052763" y="6594475"/>
          <p14:tracePt t="122576" x="3076575" y="6594475"/>
          <p14:tracePt t="122584" x="3101975" y="6607175"/>
          <p14:tracePt t="122592" x="3140075" y="6607175"/>
          <p14:tracePt t="122600" x="3189288" y="6619875"/>
          <p14:tracePt t="122609" x="3201988" y="6619875"/>
          <p14:tracePt t="122616" x="3240088" y="6619875"/>
          <p14:tracePt t="122632" x="3302000" y="6645275"/>
          <p14:tracePt t="122642" x="3340100" y="6645275"/>
          <p14:tracePt t="122648" x="3402013" y="6645275"/>
          <p14:tracePt t="122658" x="3452813" y="6645275"/>
          <p14:tracePt t="122664" x="3514725" y="6645275"/>
          <p14:tracePt t="122675" x="3565525" y="6645275"/>
          <p14:tracePt t="122680" x="3602038" y="6645275"/>
          <p14:tracePt t="122692" x="3652838" y="6645275"/>
          <p14:tracePt t="122696" x="3678238" y="6645275"/>
          <p14:tracePt t="122704" x="3714750" y="6645275"/>
          <p14:tracePt t="122712" x="3752850" y="6645275"/>
          <p14:tracePt t="122720" x="3790950" y="6645275"/>
          <p14:tracePt t="122728" x="3852863" y="6645275"/>
          <p14:tracePt t="122736" x="3902075" y="6645275"/>
          <p14:tracePt t="122744" x="3978275" y="6645275"/>
          <p14:tracePt t="122752" x="4065588" y="6632575"/>
          <p14:tracePt t="122760" x="4103688" y="6632575"/>
          <p14:tracePt t="122768" x="4152900" y="6632575"/>
          <p14:tracePt t="122776" x="4252913" y="6632575"/>
          <p14:tracePt t="122784" x="4303713" y="6632575"/>
          <p14:tracePt t="122792" x="4403725" y="6632575"/>
          <p14:tracePt t="122800" x="4491038" y="6632575"/>
          <p14:tracePt t="122808" x="4540250" y="6632575"/>
          <p14:tracePt t="122816" x="4591050" y="6632575"/>
          <p14:tracePt t="122825" x="4603750" y="6632575"/>
          <p14:tracePt t="122832" x="4616450" y="6632575"/>
          <p14:tracePt t="122842" x="4627563" y="6632575"/>
          <p14:tracePt t="122848" x="4640263" y="6632575"/>
          <p14:tracePt t="122864" x="4652963" y="6632575"/>
          <p14:tracePt t="122875" x="4703763" y="6607175"/>
          <p14:tracePt t="122880" x="4740275" y="6607175"/>
          <p14:tracePt t="122890" x="4765675" y="6607175"/>
          <p14:tracePt t="122896" x="4778375" y="6607175"/>
          <p14:tracePt t="123216" x="4803775" y="6607175"/>
          <p14:tracePt t="123297" x="4791075" y="6607175"/>
          <p14:tracePt t="123306" x="4778375" y="6607175"/>
          <p14:tracePt t="123385" x="4752975" y="6607175"/>
          <p14:tracePt t="123393" x="4740275" y="6607175"/>
          <p14:tracePt t="123405" x="4703763" y="6607175"/>
          <p14:tracePt t="123410" x="4665663" y="6607175"/>
          <p14:tracePt t="123420" x="4627563" y="6607175"/>
          <p14:tracePt t="123426" x="4591050" y="6607175"/>
          <p14:tracePt t="123433" x="4565650" y="6607175"/>
          <p14:tracePt t="123442" x="4540250" y="6607175"/>
          <p14:tracePt t="123464" x="4527550" y="6607175"/>
          <p14:tracePt t="123476" x="4516438" y="6607175"/>
          <p14:tracePt t="123480" x="4503738" y="6607175"/>
          <p14:tracePt t="123496" x="4478338" y="6607175"/>
          <p14:tracePt t="123504" x="4452938" y="6594475"/>
          <p14:tracePt t="123513" x="4403725" y="6594475"/>
          <p14:tracePt t="123520" x="4365625" y="6594475"/>
          <p14:tracePt t="123528" x="4303713" y="6545263"/>
          <p14:tracePt t="123537" x="4214813" y="6545263"/>
          <p14:tracePt t="123544" x="4152900" y="6532563"/>
          <p14:tracePt t="123552" x="4014788" y="6532563"/>
          <p14:tracePt t="123560" x="3965575" y="6532563"/>
          <p14:tracePt t="123568" x="3927475" y="6519863"/>
          <p14:tracePt t="123577" x="3914775" y="6519863"/>
          <p14:tracePt t="123625" x="3890963" y="6519863"/>
          <p14:tracePt t="123632" x="3852863" y="6519863"/>
          <p14:tracePt t="123640" x="3814763" y="6519863"/>
          <p14:tracePt t="123648" x="3765550" y="6519863"/>
          <p14:tracePt t="123658" x="3702050" y="6519863"/>
          <p14:tracePt t="123664" x="3640138" y="6519863"/>
          <p14:tracePt t="123675" x="3602038" y="6519863"/>
          <p14:tracePt t="123680" x="3589338" y="6519863"/>
          <p14:tracePt t="123696" x="3578225" y="6519863"/>
          <p14:tracePt t="123768" x="3565525" y="6519863"/>
          <p14:tracePt t="123792" x="3552825" y="6519863"/>
          <p14:tracePt t="123800" x="3540125" y="6519863"/>
          <p14:tracePt t="123961" x="3552825" y="6545263"/>
          <p14:tracePt t="123970" x="3589338" y="6545263"/>
          <p14:tracePt t="123982" x="3627438" y="6545263"/>
          <p14:tracePt t="123985" x="3665538" y="6545263"/>
          <p14:tracePt t="123996" x="3714750" y="6545263"/>
          <p14:tracePt t="124000" x="3740150" y="6570663"/>
          <p14:tracePt t="124010" x="3752850" y="6570663"/>
          <p14:tracePt t="124016" x="3765550" y="6570663"/>
          <p14:tracePt t="124026" x="3802063" y="6570663"/>
          <p14:tracePt t="124032" x="3814763" y="6570663"/>
          <p14:tracePt t="124043" x="3852863" y="6570663"/>
          <p14:tracePt t="124058" x="3878263" y="6570663"/>
          <p14:tracePt t="124064" x="3890963" y="6570663"/>
          <p14:tracePt t="124385" x="3914775" y="6570663"/>
          <p14:tracePt t="124433" x="3927475" y="6570663"/>
          <p14:tracePt t="124443" x="3978275" y="6570663"/>
          <p14:tracePt t="124452" x="4040188" y="6570663"/>
          <p14:tracePt t="124461" x="4090988" y="6570663"/>
          <p14:tracePt t="124467" x="4191000" y="6570663"/>
          <p14:tracePt t="124478" x="4291013" y="6570663"/>
          <p14:tracePt t="124480" x="4403725" y="6570663"/>
          <p14:tracePt t="124492" x="4452938" y="6570663"/>
          <p14:tracePt t="124496" x="4465638" y="6570663"/>
          <p14:tracePt t="124504" x="4503738" y="6570663"/>
          <p14:tracePt t="124568" x="4516438" y="6570663"/>
          <p14:tracePt t="124576" x="4527550" y="6570663"/>
          <p14:tracePt t="124584" x="4540250" y="6570663"/>
          <p14:tracePt t="124593" x="4552950" y="6570663"/>
          <p14:tracePt t="124616" x="4565650" y="6570663"/>
          <p14:tracePt t="124632" x="4578350" y="6570663"/>
          <p14:tracePt t="124643" x="4591050" y="6570663"/>
          <p14:tracePt t="124648" x="4627563" y="6570663"/>
          <p14:tracePt t="124659" x="4665663" y="6570663"/>
          <p14:tracePt t="124664" x="4740275" y="6570663"/>
          <p14:tracePt t="124675" x="4791075" y="6570663"/>
          <p14:tracePt t="124680" x="4840288" y="6570663"/>
          <p14:tracePt t="124692" x="4929188" y="6570663"/>
          <p14:tracePt t="124696" x="4940300" y="6570663"/>
          <p14:tracePt t="124704" x="4953000" y="6570663"/>
          <p14:tracePt t="124712" x="4965700" y="6570663"/>
          <p14:tracePt t="124720" x="4978400" y="6570663"/>
          <p14:tracePt t="124785" x="5003800" y="6570663"/>
          <p14:tracePt t="124817" x="5029200" y="6570663"/>
          <p14:tracePt t="124826" x="5053013" y="6570663"/>
          <p14:tracePt t="124839" x="5065713" y="6570663"/>
          <p14:tracePt t="124843" x="5103813" y="6570663"/>
          <p14:tracePt t="124853" x="5116513" y="6570663"/>
          <p14:tracePt t="124860" x="5153025" y="6570663"/>
          <p14:tracePt t="124868" x="5203825" y="6570663"/>
          <p14:tracePt t="124876" x="5216525" y="6570663"/>
          <p14:tracePt t="124880" x="5229225" y="6570663"/>
          <p14:tracePt t="124888" x="5241925" y="6570663"/>
          <p14:tracePt t="124936" x="5253038" y="6557963"/>
          <p14:tracePt t="124960" x="5265738" y="6557963"/>
          <p14:tracePt t="128849" x="5241925" y="6594475"/>
          <p14:tracePt t="128858" x="5141913" y="6657975"/>
          <p14:tracePt t="128866" x="5040313" y="6670675"/>
          <p14:tracePt t="128880" x="4929188" y="6670675"/>
          <p14:tracePt t="128883" x="4891088" y="6670675"/>
          <p14:tracePt t="128889" x="4765675" y="6670675"/>
          <p14:tracePt t="128897" x="4703763" y="6670675"/>
          <p14:tracePt t="128904" x="4591050" y="6670675"/>
          <p14:tracePt t="128913" x="4527550" y="6670675"/>
          <p14:tracePt t="128920" x="4478338" y="6670675"/>
          <p14:tracePt t="128928" x="4465638" y="6683375"/>
          <p14:tracePt t="128936" x="4452938" y="6683375"/>
          <p14:tracePt t="128952" x="4440238" y="6683375"/>
          <p14:tracePt t="128976" x="4427538" y="6683375"/>
          <p14:tracePt t="128984" x="4416425" y="6683375"/>
          <p14:tracePt t="128994" x="4403725" y="6696075"/>
          <p14:tracePt t="129000" x="4378325" y="6696075"/>
          <p14:tracePt t="129010" x="4340225" y="6707188"/>
          <p14:tracePt t="129016" x="4327525" y="6707188"/>
          <p14:tracePt t="129027" x="4303713" y="6707188"/>
          <p14:tracePt t="129032" x="4265613" y="6707188"/>
          <p14:tracePt t="129043" x="4240213" y="6707188"/>
          <p14:tracePt t="129048" x="4203700" y="6707188"/>
          <p14:tracePt t="129059" x="4191000" y="6707188"/>
          <p14:tracePt t="129064" x="4152900" y="6707188"/>
          <p14:tracePt t="129737" x="4127500" y="6707188"/>
          <p14:tracePt t="131449" x="4103688" y="6732588"/>
          <p14:tracePt t="131459" x="4078288" y="6745288"/>
          <p14:tracePt t="131469" x="3914775" y="6745288"/>
          <p14:tracePt t="131476" x="3614738" y="6732588"/>
          <p14:tracePt t="131484" x="3076575" y="6594475"/>
          <p14:tracePt t="131498" x="1914525" y="6232525"/>
          <p14:tracePt t="131504" x="1276350" y="6032500"/>
          <p14:tracePt t="131513" x="1000125" y="5945188"/>
          <p14:tracePt t="131520" x="412750" y="5743575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owerpoint chuyên nghiệp - Animation Effects Templat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8100"/>
            <a:ext cx="9093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073" y="285750"/>
            <a:ext cx="4124460" cy="2856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7687" y="-95250"/>
            <a:ext cx="4880113" cy="27432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000" y="2901131"/>
            <a:ext cx="5108713" cy="1329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bay  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Google Shape;117;p6"/>
          <p:cNvCxnSpPr/>
          <p:nvPr/>
        </p:nvCxnSpPr>
        <p:spPr>
          <a:xfrm flipV="1">
            <a:off x="4187687" y="514350"/>
            <a:ext cx="0" cy="388620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-95250"/>
            <a:ext cx="3495463" cy="105284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7687" y="2457450"/>
            <a:ext cx="4575313" cy="105284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ray, 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P spid="6" grpId="0" uiExpand="1" build="p"/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ình nền powerpoint chuyên nghiệp - Animation Effects Templat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8100"/>
            <a:ext cx="9093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 Box 9">
            <a:extLst>
              <a:ext uri="{FF2B5EF4-FFF2-40B4-BE49-F238E27FC236}">
                <a16:creationId xmlns:a16="http://schemas.microsoft.com/office/drawing/2014/main" xmlns="" id="{4B7716B9-8BD7-411D-AE58-2337A524B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1047750"/>
            <a:ext cx="8545512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xmlns="" id="{D63E2B89-9761-4D10-8141-DAC317E4C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7479"/>
            <a:ext cx="89725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AD46F9-C991-402D-89BE-10A22D8AC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86012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AD46F9-C991-402D-89BE-10A22D8AC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3224102"/>
            <a:ext cx="856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xao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AD46F9-C991-402D-89BE-10A22D8AC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266950"/>
            <a:ext cx="11995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xạt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AD46F9-C991-402D-89BE-10A22D8AC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270" y="3224102"/>
            <a:ext cx="1162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He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hé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7AD46F9-C991-402D-89BE-10A22D8AC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724150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lao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  <p:extLst>
    <p:ext uri="{3A86A75C-4F4B-4683-9AE1-C65F6400EC91}">
      <p14:laserTraceLst xmlns:p14="http://schemas.microsoft.com/office/powerpoint/2010/main">
        <p14:tracePtLst>
          <p14:tracePt t="93708" x="3276600" y="6259513"/>
          <p14:tracePt t="94551" x="2614613" y="6670675"/>
          <p14:tracePt t="94592" x="2614613" y="6532563"/>
          <p14:tracePt t="94623" x="2601913" y="6457950"/>
          <p14:tracePt t="94656" x="2576513" y="6332538"/>
          <p14:tracePt t="94689" x="2551113" y="6269038"/>
          <p14:tracePt t="94719" x="2514600" y="6207125"/>
          <p14:tracePt t="94750" x="2489200" y="6169025"/>
          <p14:tracePt t="94786" x="2389188" y="6094413"/>
          <p14:tracePt t="94818" x="2276475" y="6007100"/>
          <p14:tracePt t="94851" x="2227263" y="5956300"/>
          <p14:tracePt t="94881" x="2176463" y="5881688"/>
          <p14:tracePt t="94917" x="2127250" y="5819775"/>
          <p14:tracePt t="94951" x="2051050" y="5694363"/>
          <p14:tracePt t="94983" x="2014538" y="5607050"/>
          <p14:tracePt t="95015" x="1989138" y="5556250"/>
          <p14:tracePt t="95048" x="1951038" y="5481638"/>
          <p14:tracePt t="95077" x="1938338" y="5381625"/>
          <p14:tracePt t="95111" x="1914525" y="5368925"/>
          <p14:tracePt t="95143" x="1914525" y="5356225"/>
          <p14:tracePt t="95202" x="1914525" y="5330825"/>
          <p14:tracePt t="95231" x="1914525" y="5281613"/>
          <p14:tracePt t="95266" x="1914525" y="5243513"/>
          <p14:tracePt t="95298" x="1889125" y="5168900"/>
          <p14:tracePt t="95330" x="1889125" y="5130800"/>
          <p14:tracePt t="95362" x="1838325" y="5105400"/>
          <p14:tracePt t="95395" x="1725613" y="5081588"/>
          <p14:tracePt t="95428" x="1676400" y="5056188"/>
          <p14:tracePt t="95464" x="1663700" y="5056188"/>
          <p14:tracePt t="95494" x="1651000" y="5056188"/>
          <p14:tracePt t="95528" x="1612900" y="5056188"/>
          <p14:tracePt t="95901" x="1612900" y="5030788"/>
          <p14:tracePt t="95934" x="1651000" y="5018088"/>
          <p14:tracePt t="95967" x="1701800" y="4981575"/>
          <p14:tracePt t="95999" x="1725613" y="4968875"/>
          <p14:tracePt t="96031" x="1763713" y="4956175"/>
          <p14:tracePt t="96062" x="1801813" y="4930775"/>
          <p14:tracePt t="96097" x="1825625" y="4905375"/>
          <p14:tracePt t="96130" x="1889125" y="4879975"/>
          <p14:tracePt t="96163" x="2089150" y="4918075"/>
          <p14:tracePt t="96195" x="2176463" y="4956175"/>
          <p14:tracePt t="96230" x="2201863" y="4968875"/>
          <p14:tracePt t="96263" x="2276475" y="4981575"/>
          <p14:tracePt t="96298" x="2563813" y="5043488"/>
          <p14:tracePt t="96327" x="2676525" y="5068888"/>
          <p14:tracePt t="96361" x="2763838" y="5118100"/>
          <p14:tracePt t="96429" x="2852738" y="5156200"/>
          <p14:tracePt t="96460" x="2927350" y="5181600"/>
          <p14:tracePt t="96498" x="3089275" y="5205413"/>
          <p14:tracePt t="96528" x="3201988" y="5205413"/>
          <p14:tracePt t="96563" x="3265488" y="5218113"/>
          <p14:tracePt t="96628" x="3276600" y="5218113"/>
          <p14:tracePt t="96716" x="3289300" y="5218113"/>
          <p14:tracePt t="96748" x="3327400" y="5194300"/>
          <p14:tracePt t="96780" x="3340100" y="5194300"/>
          <p14:tracePt t="96813" x="3340100" y="5181600"/>
          <p14:tracePt t="96845" x="3352800" y="5168900"/>
          <p14:tracePt t="96875" x="3376613" y="5168900"/>
          <p14:tracePt t="96911" x="3376613" y="5143500"/>
          <p14:tracePt t="97104" x="3365500" y="5143500"/>
          <p14:tracePt t="97197" x="3402013" y="5118100"/>
          <p14:tracePt t="97229" x="3489325" y="5081588"/>
          <p14:tracePt t="97262" x="3778250" y="5068888"/>
          <p14:tracePt t="97295" x="4040188" y="5068888"/>
          <p14:tracePt t="97328" x="4340225" y="4992688"/>
          <p14:tracePt t="97360" x="4391025" y="4992688"/>
          <p14:tracePt t="97394" x="4416425" y="5005388"/>
          <p14:tracePt t="97428" x="4478338" y="5005388"/>
          <p14:tracePt t="97463" x="4565650" y="5043488"/>
          <p14:tracePt t="97495" x="4652963" y="5068888"/>
          <p14:tracePt t="97529" x="4703763" y="5092700"/>
          <p14:tracePt t="97560" x="4727575" y="5092700"/>
          <p14:tracePt t="97593" x="4916488" y="5092700"/>
          <p14:tracePt t="97625" x="5016500" y="5092700"/>
          <p14:tracePt t="97746" x="5029200" y="5092700"/>
          <p14:tracePt t="97779" x="5040313" y="5092700"/>
          <p14:tracePt t="97813" x="5053013" y="5092700"/>
          <p14:tracePt t="97845" x="5129213" y="5092700"/>
          <p14:tracePt t="97882" x="5316538" y="5092700"/>
          <p14:tracePt t="97915" x="5416550" y="5081588"/>
          <p14:tracePt t="97946" x="5441950" y="5081588"/>
          <p14:tracePt t="97978" x="5454650" y="5068888"/>
          <p14:tracePt t="98010" x="5565775" y="5068888"/>
          <p14:tracePt t="98043" x="5767388" y="5068888"/>
          <p14:tracePt t="98077" x="5916613" y="5068888"/>
          <p14:tracePt t="98110" x="5967413" y="5068888"/>
          <p14:tracePt t="98143" x="6029325" y="5068888"/>
          <p14:tracePt t="98175" x="6103938" y="5068888"/>
          <p14:tracePt t="98240" x="6129338" y="5068888"/>
          <p14:tracePt t="98270" x="6180138" y="5068888"/>
          <p14:tracePt t="98419" x="6191250" y="5068888"/>
          <p14:tracePt t="98450" x="6203950" y="5068888"/>
          <p14:tracePt t="98483" x="6216650" y="5068888"/>
          <p14:tracePt t="98512" x="6254750" y="5068888"/>
          <p14:tracePt t="98549" x="6354763" y="5068888"/>
          <p14:tracePt t="98708" x="6367463" y="5068888"/>
          <p14:tracePt t="98927" x="6142038" y="5181600"/>
          <p14:tracePt t="98960" x="5703888" y="5256213"/>
          <p14:tracePt t="98992" x="5116513" y="5256213"/>
          <p14:tracePt t="99023" x="3978275" y="5256213"/>
          <p14:tracePt t="99057" x="3089275" y="5256213"/>
          <p14:tracePt t="99088" x="2489200" y="5356225"/>
          <p14:tracePt t="99121" x="2189163" y="5368925"/>
          <p14:tracePt t="99152" x="2101850" y="5368925"/>
          <p14:tracePt t="99184" x="1963738" y="5368925"/>
          <p14:tracePt t="99214" x="1625600" y="5381625"/>
          <p14:tracePt t="99247" x="1325563" y="5381625"/>
          <p14:tracePt t="99275" x="1225550" y="5407025"/>
          <p14:tracePt t="99310" x="1163638" y="5418138"/>
          <p14:tracePt t="99462" x="1150938" y="5443538"/>
          <p14:tracePt t="99613" x="1138238" y="5443538"/>
          <p14:tracePt t="100157" x="1276350" y="5468938"/>
          <p14:tracePt t="100189" x="1425575" y="5481638"/>
          <p14:tracePt t="100220" x="1476375" y="5481638"/>
          <p14:tracePt t="100342" x="1489075" y="5481638"/>
          <p14:tracePt t="100524" x="1512888" y="5481638"/>
          <p14:tracePt t="100553" x="1525588" y="5481638"/>
          <p14:tracePt t="100585" x="1601788" y="5481638"/>
          <p14:tracePt t="100586" x="1638300" y="5481638"/>
          <p14:tracePt t="100618" x="1801813" y="5481638"/>
          <p14:tracePt t="100650" x="1976438" y="5481638"/>
          <p14:tracePt t="100679" x="2014538" y="5481638"/>
          <p14:tracePt t="100713" x="2051050" y="5468938"/>
          <p14:tracePt t="100746" x="2151063" y="5468938"/>
          <p14:tracePt t="100781" x="2363788" y="5468938"/>
          <p14:tracePt t="100812" x="2640013" y="5468938"/>
          <p14:tracePt t="100843" x="2776538" y="5468938"/>
          <p14:tracePt t="100873" x="2801938" y="5468938"/>
          <p14:tracePt t="101085" x="2840038" y="5468938"/>
          <p14:tracePt t="101117" x="2852738" y="5481638"/>
          <p14:tracePt t="101209" x="2889250" y="5494338"/>
          <p14:tracePt t="101242" x="2940050" y="5494338"/>
          <p14:tracePt t="101275" x="3027363" y="5507038"/>
          <p14:tracePt t="101306" x="3127375" y="5507038"/>
          <p14:tracePt t="101342" x="3340100" y="5507038"/>
          <p14:tracePt t="101374" x="3665538" y="5507038"/>
          <p14:tracePt t="101407" x="4002088" y="5543550"/>
          <p14:tracePt t="101441" x="4165600" y="5556250"/>
          <p14:tracePt t="101476" x="4291013" y="5556250"/>
          <p14:tracePt t="101509" x="4327525" y="5556250"/>
          <p14:tracePt t="101540" x="4416425" y="5556250"/>
          <p14:tracePt t="101571" x="4465638" y="5556250"/>
          <p14:tracePt t="101604" x="4516438" y="5556250"/>
          <p14:tracePt t="101636" x="4527550" y="5556250"/>
          <p14:tracePt t="101668" x="4591050" y="5556250"/>
          <p14:tracePt t="101701" x="4616450" y="5556250"/>
          <p14:tracePt t="101731" x="4627563" y="5556250"/>
          <p14:tracePt t="101766" x="4678363" y="5556250"/>
          <p14:tracePt t="101799" x="4740275" y="5530850"/>
          <p14:tracePt t="101832" x="4829175" y="5507038"/>
          <p14:tracePt t="101865" x="4865688" y="5507038"/>
          <p14:tracePt t="101899" x="4878388" y="5507038"/>
          <p14:tracePt t="101931" x="4916488" y="5507038"/>
          <p14:tracePt t="101963" x="5065713" y="5507038"/>
          <p14:tracePt t="101996" x="5229225" y="5507038"/>
          <p14:tracePt t="102030" x="5403850" y="5468938"/>
          <p14:tracePt t="102064" x="5629275" y="5456238"/>
          <p14:tracePt t="102097" x="5741988" y="5456238"/>
          <p14:tracePt t="102131" x="5842000" y="5456238"/>
          <p14:tracePt t="102163" x="5878513" y="5456238"/>
          <p14:tracePt t="102195" x="6029325" y="5481638"/>
          <p14:tracePt t="102227" x="6129338" y="5494338"/>
          <p14:tracePt t="102261" x="6180138" y="5518150"/>
          <p14:tracePt t="102294" x="6229350" y="5518150"/>
          <p14:tracePt t="102541" x="6154738" y="5556250"/>
          <p14:tracePt t="102574" x="5678488" y="5656263"/>
          <p14:tracePt t="102606" x="4991100" y="5794375"/>
          <p14:tracePt t="102636" x="4103688" y="5856288"/>
          <p14:tracePt t="102669" x="3489325" y="5881688"/>
          <p14:tracePt t="102701" x="3152775" y="5907088"/>
          <p14:tracePt t="102735" x="2863850" y="5981700"/>
          <p14:tracePt t="102767" x="2427288" y="6032500"/>
          <p14:tracePt t="102799" x="2038350" y="6069013"/>
          <p14:tracePt t="102830" x="1738313" y="6094413"/>
          <p14:tracePt t="102866" x="1525588" y="6107113"/>
          <p14:tracePt t="102896" x="1412875" y="6107113"/>
          <p14:tracePt t="102929" x="1376363" y="6107113"/>
          <p14:tracePt t="103055" x="1338263" y="6107113"/>
          <p14:tracePt t="103086" x="1250950" y="6107113"/>
          <p14:tracePt t="103120" x="1212850" y="6107113"/>
          <p14:tracePt t="103462" x="1200150" y="6107113"/>
          <p14:tracePt t="104627" x="1212850" y="6107113"/>
          <p14:tracePt t="104658" x="1338263" y="6107113"/>
          <p14:tracePt t="104966" x="1363663" y="6094413"/>
          <p14:tracePt t="104997" x="1489075" y="6094413"/>
          <p14:tracePt t="105030" x="1714500" y="6094413"/>
          <p14:tracePt t="105061" x="1901825" y="6094413"/>
          <p14:tracePt t="105096" x="1914525" y="6094413"/>
          <p14:tracePt t="105128" x="1925638" y="6094413"/>
          <p14:tracePt t="105162" x="2051050" y="6056313"/>
          <p14:tracePt t="105192" x="2138363" y="6045200"/>
          <p14:tracePt t="105227" x="2227263" y="6032500"/>
          <p14:tracePt t="105259" x="2251075" y="6019800"/>
          <p14:tracePt t="105292" x="2276475" y="6007100"/>
          <p14:tracePt t="105412" x="2289175" y="5994400"/>
          <p14:tracePt t="105444" x="2301875" y="5994400"/>
          <p14:tracePt t="105476" x="2327275" y="5994400"/>
          <p14:tracePt t="105507" x="2363788" y="5994400"/>
          <p14:tracePt t="105540" x="2401888" y="5994400"/>
          <p14:tracePt t="105571" x="2439988" y="5994400"/>
          <p14:tracePt t="105604" x="2476500" y="5994400"/>
          <p14:tracePt t="105637" x="2527300" y="5994400"/>
          <p14:tracePt t="105670" x="2563813" y="5994400"/>
          <p14:tracePt t="105734" x="2576513" y="5994400"/>
          <p14:tracePt t="105768" x="2614613" y="5994400"/>
          <p14:tracePt t="105799" x="2740025" y="5994400"/>
          <p14:tracePt t="105829" x="2876550" y="5994400"/>
          <p14:tracePt t="105864" x="3165475" y="5994400"/>
          <p14:tracePt t="105895" x="3427413" y="5994400"/>
          <p14:tracePt t="105933" x="3914775" y="6007100"/>
          <p14:tracePt t="105964" x="4391025" y="6032500"/>
          <p14:tracePt t="105996" x="4503738" y="6032500"/>
          <p14:tracePt t="106125" x="4527550" y="6032500"/>
          <p14:tracePt t="106157" x="4540250" y="6032500"/>
          <p14:tracePt t="106193" x="4591050" y="6032500"/>
          <p14:tracePt t="106227" x="4652963" y="6032500"/>
          <p14:tracePt t="106263" x="4678363" y="6032500"/>
          <p14:tracePt t="106295" x="4727575" y="6007100"/>
          <p14:tracePt t="106329" x="4765675" y="6007100"/>
          <p14:tracePt t="106362" x="4829175" y="6007100"/>
          <p14:tracePt t="106427" x="4852988" y="6007100"/>
          <p14:tracePt t="106461" x="4916488" y="6007100"/>
          <p14:tracePt t="106495" x="4965700" y="6007100"/>
          <p14:tracePt t="106527" x="5016500" y="6007100"/>
          <p14:tracePt t="106563" x="5129213" y="6007100"/>
          <p14:tracePt t="106593" x="5153025" y="6007100"/>
          <p14:tracePt t="106658" x="5178425" y="6007100"/>
          <p14:tracePt t="106689" x="5216525" y="6007100"/>
          <p14:tracePt t="106722" x="5291138" y="6007100"/>
          <p14:tracePt t="106752" x="5478463" y="6007100"/>
          <p14:tracePt t="106788" x="5867400" y="6007100"/>
          <p14:tracePt t="106820" x="5978525" y="5981700"/>
          <p14:tracePt t="106852" x="6003925" y="5969000"/>
          <p14:tracePt t="107034" x="6016625" y="5969000"/>
          <p14:tracePt t="107066" x="6054725" y="5969000"/>
          <p14:tracePt t="107099" x="6142038" y="5969000"/>
          <p14:tracePt t="107130" x="6191250" y="5969000"/>
          <p14:tracePt t="107163" x="6316663" y="6007100"/>
          <p14:tracePt t="107194" x="6542088" y="6032500"/>
          <p14:tracePt t="107228" x="6916738" y="6056313"/>
          <p14:tracePt t="107259" x="7118350" y="6119813"/>
          <p14:tracePt t="107293" x="7129463" y="6119813"/>
          <p14:tracePt t="107476" x="7154863" y="6119813"/>
          <p14:tracePt t="107507" x="7267575" y="6094413"/>
          <p14:tracePt t="107539" x="7454900" y="6094413"/>
          <p14:tracePt t="107570" x="7654925" y="6094413"/>
          <p14:tracePt t="107603" x="7943850" y="6094413"/>
          <p14:tracePt t="107635" x="8067675" y="6094413"/>
          <p14:tracePt t="107845" x="8080375" y="6094413"/>
          <p14:tracePt t="115955" x="7918450" y="6181725"/>
          <p14:tracePt t="115984" x="7654925" y="6345238"/>
          <p14:tracePt t="116019" x="7105650" y="6394450"/>
          <p14:tracePt t="116051" x="6716713" y="6407150"/>
          <p14:tracePt t="116085" x="6180138" y="6445250"/>
          <p14:tracePt t="116114" x="5316538" y="6394450"/>
          <p14:tracePt t="116150" x="4214813" y="6081713"/>
          <p14:tracePt t="116181" x="2776538" y="5481638"/>
          <p14:tracePt t="116214" x="1601788" y="4879975"/>
          <p14:tracePt t="116245" x="525463" y="3967163"/>
          <p14:tracePt t="117493" x="2640013" y="274638"/>
          <p14:tracePt t="117526" x="3689350" y="463550"/>
          <p14:tracePt t="117558" x="4652963" y="750888"/>
          <p14:tracePt t="117593" x="5478463" y="1063625"/>
          <p14:tracePt t="117623" x="6580188" y="1776413"/>
          <p14:tracePt t="117654" x="8167688" y="2603500"/>
          <p14:tracePt t="130892" x="8143875" y="5556250"/>
          <p14:tracePt t="130926" x="7805738" y="5556250"/>
          <p14:tracePt t="130959" x="7554913" y="5556250"/>
          <p14:tracePt t="130992" x="7518400" y="5556250"/>
          <p14:tracePt t="131023" x="7392988" y="5456238"/>
          <p14:tracePt t="131055" x="7318375" y="5230813"/>
          <p14:tracePt t="131086" x="7318375" y="5218113"/>
          <p14:tracePt t="132153" x="7329488" y="5056188"/>
          <p14:tracePt t="132182" x="7354888" y="4718050"/>
          <p14:tracePt t="132215" x="7242175" y="4330700"/>
          <p14:tracePt t="132247" x="6880225" y="3841750"/>
          <p14:tracePt t="132280" x="6516688" y="3490913"/>
          <p14:tracePt t="132312" x="6254750" y="3241675"/>
          <p14:tracePt t="132346" x="5767388" y="2728913"/>
          <p14:tracePt t="132376" x="5441950" y="2390775"/>
          <p14:tracePt t="132410" x="4978400" y="1901825"/>
          <p14:tracePt t="132441" x="4803775" y="1652588"/>
          <p14:tracePt t="132475" x="4552950" y="1227138"/>
          <p14:tracePt t="132505" x="4478338" y="1114425"/>
          <p14:tracePt t="132597" x="4403725" y="1025525"/>
          <p14:tracePt t="132628" x="4378325" y="1014413"/>
          <p14:tracePt t="132686" x="4303713" y="1050925"/>
          <p14:tracePt t="132717" x="4214813" y="1101725"/>
          <p14:tracePt t="132749" x="4191000" y="1125538"/>
          <p14:tracePt t="132782" x="4191000" y="1138238"/>
          <p14:tracePt t="132814" x="4227513" y="1214438"/>
          <p14:tracePt t="132845" x="4327525" y="1301750"/>
          <p14:tracePt t="132877" x="4465638" y="1401763"/>
          <p14:tracePt t="132910" x="4491038" y="1427163"/>
          <p14:tracePt t="132974" x="4503738" y="1427163"/>
          <p14:tracePt t="133004" x="4540250" y="1439863"/>
          <p14:tracePt t="133036" x="4578350" y="1439863"/>
          <p14:tracePt t="133067" x="4578350" y="1463675"/>
          <p14:tracePt t="133099" x="4627563" y="1463675"/>
          <p14:tracePt t="133130" x="4716463" y="1463675"/>
          <p14:tracePt t="133161" x="4727575" y="1463675"/>
          <p14:tracePt t="134608" x="4740275" y="1463675"/>
          <p14:tracePt t="134728" x="4752975" y="1463675"/>
          <p14:tracePt t="134910" x="4778375" y="1489075"/>
          <p14:tracePt t="135094" x="4778375" y="1501775"/>
          <p14:tracePt t="135364" x="4816475" y="1501775"/>
          <p14:tracePt t="135395" x="5078413" y="1476375"/>
          <p14:tracePt t="135429" x="5229225" y="1476375"/>
          <p14:tracePt t="135463" x="5241925" y="1476375"/>
          <p14:tracePt t="135498" x="5278438" y="1463675"/>
          <p14:tracePt t="135531" x="5454650" y="1439863"/>
          <p14:tracePt t="135566" x="5554663" y="1439863"/>
          <p14:tracePt t="135597" x="5565775" y="1439863"/>
          <p14:tracePt t="135783" x="5578475" y="1439863"/>
          <p14:tracePt t="136932" x="5541963" y="1450975"/>
          <p14:tracePt t="136964" x="5529263" y="1450975"/>
          <p14:tracePt t="137030" x="5516563" y="1463675"/>
          <p14:tracePt t="137063" x="5454650" y="1489075"/>
          <p14:tracePt t="137099" x="5416550" y="1527175"/>
          <p14:tracePt t="137168" x="5329238" y="1527175"/>
          <p14:tracePt t="137200" x="4878388" y="1527175"/>
          <p14:tracePt t="137233" x="4678363" y="1527175"/>
          <p14:tracePt t="137263" x="4652963" y="1527175"/>
          <p14:tracePt t="137328" x="4616450" y="1527175"/>
          <p14:tracePt t="137359" x="4491038" y="1539875"/>
          <p14:tracePt t="137394" x="4378325" y="1539875"/>
          <p14:tracePt t="139347" x="4365625" y="1539875"/>
          <p14:tracePt t="139652" x="4378325" y="1539875"/>
          <p14:tracePt t="139686" x="4478338" y="1539875"/>
          <p14:tracePt t="146782" x="4278313" y="1539875"/>
          <p14:tracePt t="146815" x="3952875" y="1527175"/>
          <p14:tracePt t="146848" x="3890963" y="1514475"/>
          <p14:tracePt t="147276" x="3927475" y="1514475"/>
          <p14:tracePt t="147306" x="3952875" y="1514475"/>
          <p14:tracePt t="147347" x="3978275" y="1514475"/>
          <p14:tracePt t="147387" x="4014788" y="1514475"/>
          <p14:tracePt t="147417" x="4027488" y="1514475"/>
          <p14:tracePt t="147418" x="4040188" y="1514475"/>
          <p14:tracePt t="147447" x="4052888" y="1514475"/>
          <p14:tracePt t="147816" x="4090988" y="1514475"/>
          <p14:tracePt t="147882" x="4114800" y="1489075"/>
          <p14:tracePt t="147915" x="4127500" y="1476375"/>
          <p14:tracePt t="151505" x="4140200" y="1450975"/>
          <p14:tracePt t="151533" x="4203700" y="1450975"/>
          <p14:tracePt t="151567" x="4416425" y="1450975"/>
          <p14:tracePt t="151600" x="4491038" y="1450975"/>
          <p14:tracePt t="151690" x="4503738" y="1450975"/>
          <p14:tracePt t="151719" x="4603750" y="1450975"/>
          <p14:tracePt t="151752" x="4691063" y="1450975"/>
          <p14:tracePt t="151782" x="4703763" y="1450975"/>
          <p14:tracePt t="151877" x="4791075" y="1450975"/>
          <p14:tracePt t="151907" x="4978400" y="1450975"/>
          <p14:tracePt t="151940" x="4991100" y="1450975"/>
          <p14:tracePt t="152150" x="4991100" y="1476375"/>
          <p14:tracePt t="152214" x="4840288" y="1489075"/>
          <p14:tracePt t="152246" x="4616450" y="1489075"/>
          <p14:tracePt t="152280" x="4603750" y="1489075"/>
          <p14:tracePt t="152344" x="4565650" y="1489075"/>
          <p14:tracePt t="152434" x="4503738" y="1489075"/>
          <p14:tracePt t="152469" x="4452938" y="1489075"/>
          <p14:tracePt t="152500" x="4403725" y="1489075"/>
          <p14:tracePt t="152532" x="4352925" y="1489075"/>
          <p14:tracePt t="152563" x="4291013" y="1489075"/>
          <p14:tracePt t="152594" x="4265613" y="1489075"/>
          <p14:tracePt t="152691" x="4252913" y="1489075"/>
          <p14:tracePt t="152841" x="4240213" y="1489075"/>
          <p14:tracePt t="153504" x="4191000" y="1489075"/>
          <p14:tracePt t="153534" x="4178300" y="1489075"/>
          <p14:tracePt t="155980" x="4278313" y="1489075"/>
          <p14:tracePt t="156013" x="4314825" y="1489075"/>
          <p14:tracePt t="156082" x="4378325" y="1489075"/>
          <p14:tracePt t="156082" x="4403725" y="1489075"/>
          <p14:tracePt t="156116" x="4452938" y="1489075"/>
          <p14:tracePt t="156154" x="4503738" y="1489075"/>
          <p14:tracePt t="156186" x="4552950" y="1476375"/>
          <p14:tracePt t="156220" x="4640263" y="1476375"/>
          <p14:tracePt t="156252" x="4727575" y="1476375"/>
          <p14:tracePt t="156284" x="4765675" y="1476375"/>
          <p14:tracePt t="156350" x="4852988" y="1476375"/>
          <p14:tracePt t="156448" x="4903788" y="1463675"/>
          <p14:tracePt t="156478" x="4965700" y="1463675"/>
          <p14:tracePt t="156510" x="4978400" y="1463675"/>
          <p14:tracePt t="156540" x="5003800" y="1463675"/>
          <p14:tracePt t="156572" x="5016500" y="1463675"/>
          <p14:tracePt t="156650" x="5040313" y="1463675"/>
          <p14:tracePt t="156880" x="5040313" y="1450975"/>
          <p14:tracePt t="157582" x="4865688" y="1476375"/>
          <p14:tracePt t="157613" x="4816475" y="1476375"/>
          <p14:tracePt t="157645" x="4765675" y="1476375"/>
          <p14:tracePt t="157708" x="4727575" y="1476375"/>
          <p14:tracePt t="157739" x="4652963" y="1476375"/>
          <p14:tracePt t="157772" x="4603750" y="1476375"/>
          <p14:tracePt t="157804" x="4578350" y="1476375"/>
          <p14:tracePt t="157837" x="4565650" y="1476375"/>
          <p14:tracePt t="157869" x="4516438" y="1476375"/>
          <p14:tracePt t="157900" x="4440238" y="1476375"/>
          <p14:tracePt t="157932" x="4403725" y="1476375"/>
          <p14:tracePt t="157998" x="4391025" y="1476375"/>
          <p14:tracePt t="158217" x="4378325" y="1489075"/>
          <p14:tracePt t="158282" x="4365625" y="1501775"/>
          <p14:tracePt t="158407" x="4391025" y="1501775"/>
          <p14:tracePt t="158438" x="4416425" y="1501775"/>
          <p14:tracePt t="158472" x="4440238" y="1501775"/>
          <p14:tracePt t="158501" x="4452938" y="1501775"/>
          <p14:tracePt t="159437" x="4491038" y="1527175"/>
          <p14:tracePt t="159532" x="4516438" y="1527175"/>
          <p14:tracePt t="160467" x="4516438" y="1489075"/>
          <p14:tracePt t="160801" x="4491038" y="1489075"/>
          <p14:tracePt t="160866" x="4478338" y="1463675"/>
          <p14:tracePt t="160897" x="4452938" y="1450975"/>
          <p14:tracePt t="161533" x="4465638" y="1450975"/>
          <p14:tracePt t="161564" x="4491038" y="1463675"/>
          <p14:tracePt t="161598" x="4503738" y="1463675"/>
          <p14:tracePt t="161748" x="4516438" y="1463675"/>
          <p14:tracePt t="162263" x="4527550" y="1463675"/>
          <p14:tracePt t="162390" x="4665663" y="1489075"/>
          <p14:tracePt t="162419" x="4765675" y="1489075"/>
          <p14:tracePt t="162754" x="4891088" y="1489075"/>
          <p14:tracePt t="162786" x="5216525" y="1489075"/>
          <p14:tracePt t="162821" x="5341938" y="1489075"/>
          <p14:tracePt t="162852" x="5353050" y="1489075"/>
          <p14:tracePt t="162884" x="5403850" y="1476375"/>
          <p14:tracePt t="162914" x="5565775" y="1450975"/>
          <p14:tracePt t="162948" x="5591175" y="1450975"/>
          <p14:tracePt t="163344" x="5565775" y="1450975"/>
          <p14:tracePt t="163533" x="5541963" y="1450975"/>
          <p14:tracePt t="163565" x="5454650" y="1450975"/>
          <p14:tracePt t="163724" x="5441950" y="1450975"/>
          <p14:tracePt t="163914" x="5391150" y="1463675"/>
          <p14:tracePt t="164829" x="5378450" y="1463675"/>
          <p14:tracePt t="164859" x="5353050" y="1463675"/>
          <p14:tracePt t="164893" x="5016500" y="1463675"/>
          <p14:tracePt t="164923" x="4852988" y="1463675"/>
          <p14:tracePt t="164955" x="4816475" y="1463675"/>
          <p14:tracePt t="165081" x="4765675" y="1463675"/>
          <p14:tracePt t="165112" x="4727575" y="1463675"/>
          <p14:tracePt t="165144" x="4691063" y="1463675"/>
          <p14:tracePt t="165207" x="4665663" y="1463675"/>
          <p14:tracePt t="165239" x="4565650" y="1463675"/>
          <p14:tracePt t="165270" x="4540250" y="1476375"/>
          <p14:tracePt t="165363" x="4540250" y="1489075"/>
          <p14:tracePt t="166436" x="4516438" y="1489075"/>
          <p14:tracePt t="166467" x="4503738" y="1489075"/>
          <p14:tracePt t="166532" x="4491038" y="1489075"/>
          <p14:tracePt t="167494" x="4778375" y="1489075"/>
          <p14:tracePt t="167523" x="5203825" y="1489075"/>
          <p14:tracePt t="167555" x="5353050" y="1489075"/>
          <p14:tracePt t="167585" x="5365750" y="1489075"/>
          <p14:tracePt t="167707" x="5391150" y="1489075"/>
          <p14:tracePt t="167768" x="5391150" y="1501775"/>
          <p14:tracePt t="167800" x="5441950" y="1527175"/>
          <p14:tracePt t="167836" x="5529263" y="1527175"/>
          <p14:tracePt t="167867" x="5554663" y="1527175"/>
          <p14:tracePt t="177011" x="5554663" y="1539875"/>
          <p14:tracePt t="177042" x="4803775" y="1739900"/>
          <p14:tracePt t="177075" x="3689350" y="2201863"/>
          <p14:tracePt t="177105" x="3089275" y="2390775"/>
          <p14:tracePt t="177138" x="2576513" y="2590800"/>
          <p14:tracePt t="177168" x="2414588" y="2678113"/>
          <p14:tracePt t="177203" x="2338388" y="2728913"/>
          <p14:tracePt t="177234" x="2251075" y="2816225"/>
          <p14:tracePt t="177268" x="2138363" y="2865438"/>
          <p14:tracePt t="177301" x="1976438" y="2916238"/>
          <p14:tracePt t="177334" x="1901825" y="2928938"/>
          <p14:tracePt t="177755" x="1876425" y="2928938"/>
          <p14:tracePt t="177789" x="1176338" y="3054350"/>
          <p14:tracePt t="177822" x="887413" y="3065463"/>
          <p14:tracePt t="177852" x="787400" y="3065463"/>
          <p14:tracePt t="177917" x="776288" y="3065463"/>
          <p14:tracePt t="178073" x="825500" y="3028950"/>
          <p14:tracePt t="178103" x="912813" y="2978150"/>
          <p14:tracePt t="178138" x="987425" y="2928938"/>
          <p14:tracePt t="178170" x="1000125" y="2928938"/>
          <p14:tracePt t="178202" x="1012825" y="2916238"/>
          <p14:tracePt t="178236" x="1063625" y="2878138"/>
          <p14:tracePt t="178302" x="1112838" y="2840038"/>
          <p14:tracePt t="178333" x="1150938" y="2816225"/>
          <p14:tracePt t="178367" x="1176338" y="2778125"/>
          <p14:tracePt t="178400" x="1212850" y="2765425"/>
          <p14:tracePt t="178434" x="1376363" y="2665413"/>
          <p14:tracePt t="178467" x="1601788" y="2378075"/>
          <p14:tracePt t="178500" x="1776413" y="2127250"/>
          <p14:tracePt t="178719" x="1676400" y="2190750"/>
          <p14:tracePt t="178879" x="1651000" y="2214563"/>
          <p14:tracePt t="179397" x="1638300" y="2214563"/>
          <p14:tracePt t="179520" x="1612900" y="2214563"/>
          <p14:tracePt t="179556" x="1489075" y="2152650"/>
          <p14:tracePt t="179589" x="1463675" y="2127250"/>
          <p14:tracePt t="179684" x="1450975" y="2114550"/>
          <p14:tracePt t="179784" x="1450975" y="2089150"/>
          <p14:tracePt t="180632" x="1450975" y="2078038"/>
          <p14:tracePt t="180699" x="1438275" y="2078038"/>
          <p14:tracePt t="180792" x="1438275" y="2101850"/>
          <p14:tracePt t="180857" x="1438275" y="2114550"/>
          <p14:tracePt t="180948" x="1438275" y="2127250"/>
          <p14:tracePt t="180981" x="1450975" y="2178050"/>
          <p14:tracePt t="181016" x="1450975" y="2190750"/>
          <p14:tracePt t="183090" x="1489075" y="2190750"/>
          <p14:tracePt t="183119" x="1501775" y="2178050"/>
          <p14:tracePt t="183184" x="1538288" y="2165350"/>
          <p14:tracePt t="183216" x="1625600" y="2190750"/>
          <p14:tracePt t="183250" x="1876425" y="2227263"/>
          <p14:tracePt t="183282" x="1963738" y="2239963"/>
          <p14:tracePt t="183414" x="2063750" y="2239963"/>
          <p14:tracePt t="183443" x="2138363" y="2239963"/>
          <p14:tracePt t="183476" x="2163763" y="2239963"/>
          <p14:tracePt t="183538" x="2189163" y="2214563"/>
          <p14:tracePt t="183570" x="2201863" y="2214563"/>
          <p14:tracePt t="183724" x="2227263" y="2214563"/>
          <p14:tracePt t="183819" x="2251075" y="2190750"/>
          <p14:tracePt t="183850" x="2251075" y="2178050"/>
          <p14:tracePt t="183970" x="2251075" y="2165350"/>
          <p14:tracePt t="184369" x="2238375" y="2165350"/>
          <p14:tracePt t="184401" x="2214563" y="2165350"/>
          <p14:tracePt t="184436" x="2214563" y="2178050"/>
          <p14:tracePt t="184469" x="2176463" y="2178050"/>
          <p14:tracePt t="184502" x="2051050" y="2101850"/>
          <p14:tracePt t="184534" x="1989138" y="2078038"/>
          <p14:tracePt t="184631" x="1963738" y="2078038"/>
          <p14:tracePt t="184661" x="1914525" y="2078038"/>
          <p14:tracePt t="184693" x="1789113" y="2078038"/>
          <p14:tracePt t="184724" x="1689100" y="2078038"/>
          <p14:tracePt t="184757" x="1651000" y="2114550"/>
          <p14:tracePt t="184786" x="1625600" y="2127250"/>
          <p14:tracePt t="184819" x="1512888" y="2127250"/>
          <p14:tracePt t="184852" x="1389063" y="2114550"/>
          <p14:tracePt t="184883" x="1376363" y="2114550"/>
          <p14:tracePt t="184916" x="1363663" y="2114550"/>
          <p14:tracePt t="185260" x="1338263" y="2114550"/>
          <p14:tracePt t="185352" x="1276350" y="2139950"/>
          <p14:tracePt t="185418" x="1276350" y="2127250"/>
          <p14:tracePt t="185519" x="1276350" y="2101850"/>
          <p14:tracePt t="185645" x="1300163" y="2078038"/>
          <p14:tracePt t="185674" x="1300163" y="2052638"/>
          <p14:tracePt t="186042" x="1289050" y="2052638"/>
          <p14:tracePt t="186318" x="1276350" y="2052638"/>
          <p14:tracePt t="186350" x="1276350" y="2065338"/>
          <p14:tracePt t="188026" x="1276350" y="2078038"/>
          <p14:tracePt t="188056" x="1350963" y="2078038"/>
          <p14:tracePt t="188058" x="1401763" y="2078038"/>
          <p14:tracePt t="188090" x="1550988" y="2139950"/>
          <p14:tracePt t="188122" x="1576388" y="2152650"/>
          <p14:tracePt t="188186" x="1612900" y="2165350"/>
          <p14:tracePt t="188218" x="1814513" y="2114550"/>
          <p14:tracePt t="188251" x="1963738" y="2101850"/>
          <p14:tracePt t="188284" x="2001838" y="2101850"/>
          <p14:tracePt t="188318" x="2014538" y="2089150"/>
          <p14:tracePt t="188348" x="2025650" y="2089150"/>
          <p14:tracePt t="188381" x="2038350" y="2089150"/>
          <p14:tracePt t="189122" x="2051050" y="2089150"/>
          <p14:tracePt t="189452" x="2038350" y="2089150"/>
          <p14:tracePt t="189518" x="2025650" y="2089150"/>
          <p14:tracePt t="189615" x="1989138" y="2089150"/>
          <p14:tracePt t="189647" x="1914525" y="2127250"/>
          <p14:tracePt t="189682" x="1876425" y="2152650"/>
          <p14:tracePt t="191786" x="1851025" y="2165350"/>
          <p14:tracePt t="191821" x="1751013" y="2214563"/>
          <p14:tracePt t="191946" x="1738313" y="2214563"/>
          <p14:tracePt t="191978" x="1663700" y="2214563"/>
          <p14:tracePt t="192010" x="1525588" y="2139950"/>
          <p14:tracePt t="192042" x="1489075" y="2114550"/>
          <p14:tracePt t="192716" x="1489075" y="2101850"/>
          <p14:tracePt t="193153" x="1501775" y="2089150"/>
          <p14:tracePt t="193309" x="1512888" y="2089150"/>
          <p14:tracePt t="193403" x="1538288" y="2078038"/>
          <p14:tracePt t="193432" x="1538288" y="2065338"/>
          <p14:tracePt t="194723" x="1550988" y="2065338"/>
          <p14:tracePt t="194883" x="1612900" y="2065338"/>
          <p14:tracePt t="194914" x="1725613" y="2139950"/>
          <p14:tracePt t="194947" x="1851025" y="2239963"/>
          <p14:tracePt t="195039" x="1889125" y="2239963"/>
          <p14:tracePt t="195071" x="1951038" y="2239963"/>
          <p14:tracePt t="195106" x="2063750" y="2239963"/>
          <p14:tracePt t="195167" x="2076450" y="2239963"/>
          <p14:tracePt t="195202" x="2076450" y="2252663"/>
          <p14:tracePt t="195268" x="2089150" y="2252663"/>
          <p14:tracePt t="195333" x="2127250" y="2214563"/>
          <p14:tracePt t="195455" x="2138363" y="2201863"/>
          <p14:tracePt t="195554" x="2163763" y="2190750"/>
          <p14:tracePt t="195770" x="2163763" y="2152650"/>
          <p14:tracePt t="195955" x="2163763" y="2139950"/>
          <p14:tracePt t="196268" x="2163763" y="2127250"/>
          <p14:tracePt t="197092" x="2051050" y="2101850"/>
          <p14:tracePt t="197123" x="1976438" y="2101850"/>
          <p14:tracePt t="197155" x="1963738" y="2078038"/>
          <p14:tracePt t="197283" x="1951038" y="2078038"/>
          <p14:tracePt t="197378" x="1901825" y="2078038"/>
          <p14:tracePt t="197409" x="1789113" y="2139950"/>
          <p14:tracePt t="197443" x="1776413" y="2165350"/>
          <p14:tracePt t="197474" x="1751013" y="2190750"/>
          <p14:tracePt t="197507" x="1689100" y="2201863"/>
          <p14:tracePt t="197538" x="1625600" y="2201863"/>
          <p14:tracePt t="197571" x="1601788" y="2214563"/>
          <p14:tracePt t="197666" x="1563688" y="2252663"/>
          <p14:tracePt t="197732" x="1550988" y="2239963"/>
          <p14:tracePt t="197797" x="1501775" y="2227263"/>
          <p14:tracePt t="197830" x="1463675" y="2190750"/>
          <p14:tracePt t="197957" x="1463675" y="2178050"/>
          <p14:tracePt t="197989" x="1463675" y="2165350"/>
          <p14:tracePt t="198021" x="1450975" y="2139950"/>
          <p14:tracePt t="198055" x="1450975" y="2127250"/>
          <p14:tracePt t="198089" x="1450975" y="2114550"/>
          <p14:tracePt t="198361" x="1463675" y="2089150"/>
          <p14:tracePt t="198758" x="1463675" y="2065338"/>
          <p14:tracePt t="198851" x="1525588" y="2114550"/>
          <p14:tracePt t="198885" x="1689100" y="2190750"/>
          <p14:tracePt t="198920" x="1763713" y="2190750"/>
          <p14:tracePt t="198952" x="1789113" y="2190750"/>
          <p14:tracePt t="198989" x="1889125" y="2190750"/>
          <p14:tracePt t="199019" x="2001838" y="2214563"/>
          <p14:tracePt t="199050" x="2089150" y="2227263"/>
          <p14:tracePt t="199084" x="2114550" y="2227263"/>
          <p14:tracePt t="199119" x="2189163" y="2214563"/>
          <p14:tracePt t="199152" x="2227263" y="2214563"/>
          <p14:tracePt t="199250" x="2263775" y="2201863"/>
          <p14:tracePt t="199406" x="2263775" y="2190750"/>
          <p14:tracePt t="199502" x="2263775" y="2165350"/>
          <p14:tracePt t="199598" x="2263775" y="2139950"/>
          <p14:tracePt t="202219" x="2127250" y="2165350"/>
          <p14:tracePt t="202251" x="1914525" y="2152650"/>
          <p14:tracePt t="202286" x="1876425" y="2127250"/>
          <p14:tracePt t="202474" x="1863725" y="2127250"/>
          <p14:tracePt t="202503" x="1838325" y="2127250"/>
          <p14:tracePt t="202537" x="1801813" y="2165350"/>
          <p14:tracePt t="202571" x="1701800" y="2165350"/>
          <p14:tracePt t="202603" x="1663700" y="2165350"/>
          <p14:tracePt t="202632" x="1651000" y="2165350"/>
          <p14:tracePt t="202785" x="1663700" y="2152650"/>
          <p14:tracePt t="202820" x="1789113" y="2101850"/>
          <p14:tracePt t="202853" x="1976438" y="2078038"/>
          <p14:tracePt t="202885" x="2138363" y="2065338"/>
          <p14:tracePt t="202921" x="2214563" y="2065338"/>
          <p14:tracePt t="202922" x="2238375" y="2065338"/>
          <p14:tracePt t="202952" x="2327275" y="2089150"/>
          <p14:tracePt t="202988" x="2489200" y="2165350"/>
          <p14:tracePt t="203020" x="2540000" y="2165350"/>
          <p14:tracePt t="203206" x="2363788" y="2039938"/>
          <p14:tracePt t="203238" x="2314575" y="2014538"/>
          <p14:tracePt t="207819" x="2151063" y="2278063"/>
          <p14:tracePt t="207853" x="1938338" y="2703513"/>
          <p14:tracePt t="207887" x="1751013" y="3003550"/>
          <p14:tracePt t="207920" x="1638300" y="3241675"/>
          <p14:tracePt t="207953" x="1563688" y="3516313"/>
          <p14:tracePt t="207986" x="1512888" y="3741738"/>
          <p14:tracePt t="208021" x="1463675" y="3816350"/>
          <p14:tracePt t="208057" x="1438275" y="3867150"/>
          <p14:tracePt t="208091" x="1425575" y="3905250"/>
          <p14:tracePt t="208123" x="1325563" y="3941763"/>
          <p14:tracePt t="208155" x="1176338" y="4067175"/>
          <p14:tracePt t="208189" x="912813" y="4092575"/>
          <p14:tracePt t="208222" x="763588" y="4141788"/>
          <p14:tracePt t="208254" x="750888" y="4154488"/>
          <p14:tracePt t="208288" x="712788" y="4154488"/>
          <p14:tracePt t="208319" x="550863" y="4029075"/>
          <p14:tracePt t="208354" x="312738" y="3767138"/>
          <p14:tracePt t="208387" x="312738" y="3703638"/>
          <p14:tracePt t="208419" x="312738" y="3667125"/>
          <p14:tracePt t="208453" x="312738" y="3554413"/>
          <p14:tracePt t="208487" x="312738" y="3454400"/>
          <p14:tracePt t="208519" x="274638" y="3303588"/>
          <p14:tracePt t="208555" x="238125" y="3028950"/>
          <p14:tracePt t="208587" x="238125" y="2916238"/>
          <p14:tracePt t="208620" x="250825" y="2816225"/>
          <p14:tracePt t="208654" x="274638" y="2765425"/>
          <p14:tracePt t="208687" x="274638" y="2752725"/>
          <p14:tracePt t="208723" x="300038" y="2703513"/>
          <p14:tracePt t="208995" x="663575" y="3390900"/>
          <p14:tracePt t="209026" x="1389063" y="4656138"/>
          <p14:tracePt t="209059" x="1901825" y="5518150"/>
          <p14:tracePt t="209091" x="2414588" y="6219825"/>
          <p14:tracePt t="209124" x="2701925" y="6470650"/>
          <p14:tracePt t="209153" x="2927350" y="6519863"/>
          <p14:tracePt t="209187" x="3165475" y="6545263"/>
          <p14:tracePt t="209220" x="3465513" y="6545263"/>
          <p14:tracePt t="209254" x="3552825" y="6545263"/>
          <p14:tracePt t="209287" x="3752850" y="6545263"/>
          <p14:tracePt t="209319" x="4178300" y="6483350"/>
          <p14:tracePt t="209354" x="4403725" y="6381750"/>
          <p14:tracePt t="209450" x="4427538" y="6381750"/>
          <p14:tracePt t="209482" x="4465638" y="6345238"/>
          <p14:tracePt t="209514" x="4540250" y="6307138"/>
          <p14:tracePt t="209545" x="4627563" y="6257925"/>
          <p14:tracePt t="209577" x="5241925" y="6257925"/>
          <p14:tracePt t="209608" x="5641975" y="6257925"/>
          <p14:tracePt t="209642" x="6129338" y="6257925"/>
          <p14:tracePt t="209673" x="6367463" y="6232525"/>
          <p14:tracePt t="209707" x="6403975" y="6219825"/>
          <p14:tracePt t="209770" x="6480175" y="6207125"/>
          <p14:tracePt t="209802" x="6754813" y="6207125"/>
          <p14:tracePt t="209835" x="6942138" y="6207125"/>
          <p14:tracePt t="209867" x="7092950" y="6169025"/>
          <p14:tracePt t="209903" x="7267575" y="6157913"/>
          <p14:tracePt t="209935" x="7580313" y="6132513"/>
          <p14:tracePt t="209969" x="7642225" y="6119813"/>
          <p14:tracePt t="210032" x="7667625" y="6119813"/>
          <p14:tracePt t="210064" x="7667625" y="6107113"/>
          <p14:tracePt t="210159" x="7618413" y="6107113"/>
          <p14:tracePt t="210220" x="7593013" y="6119813"/>
          <p14:tracePt t="210253" x="7080250" y="6269038"/>
          <p14:tracePt t="210288" x="5378450" y="6381750"/>
          <p14:tracePt t="210322" x="3790950" y="6169025"/>
          <p14:tracePt t="210354" x="3201988" y="6145213"/>
          <p14:tracePt t="210386" x="2776538" y="6145213"/>
          <p14:tracePt t="210421" x="1925638" y="5981700"/>
          <p14:tracePt t="210454" x="1338263" y="5768975"/>
          <p14:tracePt t="210487" x="1038225" y="5630863"/>
          <p14:tracePt t="210517" x="976313" y="5607050"/>
          <p14:tracePt t="210580" x="963613" y="5581650"/>
          <p14:tracePt t="210612" x="912813" y="5318125"/>
          <p14:tracePt t="210644" x="887413" y="4843463"/>
          <p14:tracePt t="210674" x="963613" y="4505325"/>
          <p14:tracePt t="210707" x="1150938" y="4029075"/>
          <p14:tracePt t="210740" x="1350963" y="3716338"/>
          <p14:tracePt t="210772" x="1701800" y="3467100"/>
          <p14:tracePt t="210804" x="2089150" y="3178175"/>
          <p14:tracePt t="210837" x="2389188" y="2990850"/>
          <p14:tracePt t="210870" x="2551113" y="2840038"/>
          <p14:tracePt t="210904" x="2651125" y="2740025"/>
          <p14:tracePt t="210938" x="2714625" y="2665413"/>
          <p14:tracePt t="211551" x="2627313" y="2716213"/>
          <p14:tracePt t="211582" x="2527300" y="2803525"/>
          <p14:tracePt t="211618" x="2227263" y="2828925"/>
          <p14:tracePt t="211651" x="1876425" y="2890838"/>
          <p14:tracePt t="211684" x="1512888" y="2978150"/>
          <p14:tracePt t="211714" x="1338263" y="2978150"/>
          <p14:tracePt t="211748" x="1338263" y="2990850"/>
          <p14:tracePt t="211781" x="1250950" y="2941638"/>
          <p14:tracePt t="211814" x="1000125" y="2816225"/>
          <p14:tracePt t="211847" x="950913" y="2740025"/>
          <p14:tracePt t="211912" x="925513" y="2728913"/>
          <p14:tracePt t="211943" x="912813" y="2728913"/>
          <p14:tracePt t="211976" x="912813" y="2703513"/>
          <p14:tracePt t="212006" x="925513" y="2678113"/>
          <p14:tracePt t="212040" x="938213" y="2652713"/>
          <p14:tracePt t="212071" x="976313" y="2616200"/>
          <p14:tracePt t="212104" x="1012825" y="2578100"/>
          <p14:tracePt t="212136" x="1038225" y="2578100"/>
          <p14:tracePt t="212172" x="1050925" y="2565400"/>
          <p14:tracePt t="212205" x="1063625" y="2540000"/>
          <p14:tracePt t="212237" x="1112838" y="2478088"/>
          <p14:tracePt t="212268" x="1238250" y="2414588"/>
          <p14:tracePt t="212303" x="1350963" y="2365375"/>
          <p14:tracePt t="212336" x="1576388" y="2278063"/>
          <p14:tracePt t="212371" x="1789113" y="2227263"/>
          <p14:tracePt t="212835" x="2025650" y="2152650"/>
          <p14:tracePt t="212868" x="2840038" y="2403475"/>
          <p14:tracePt t="212903" x="3602038" y="2578100"/>
          <p14:tracePt t="212936" x="3689350" y="2627313"/>
          <p14:tracePt t="213034" x="3578225" y="2703513"/>
          <p14:tracePt t="213066" x="3527425" y="2740025"/>
          <p14:tracePt t="213158" x="3589338" y="2740025"/>
          <p14:tracePt t="213188" x="3827463" y="2728913"/>
          <p14:tracePt t="213224" x="3914775" y="2703513"/>
          <p14:tracePt t="213258" x="3927475" y="2640013"/>
          <p14:tracePt t="213291" x="3927475" y="2590800"/>
          <p14:tracePt t="213320" x="3927475" y="2552700"/>
          <p14:tracePt t="213417" x="3902075" y="2552700"/>
          <p14:tracePt t="213418" x="3878263" y="2552700"/>
          <p14:tracePt t="213449" x="3827463" y="2565400"/>
          <p14:tracePt t="213484" x="3802063" y="2578100"/>
          <p14:tracePt t="213518" x="3765550" y="2603500"/>
          <p14:tracePt t="213582" x="3740150" y="2603500"/>
          <p14:tracePt t="213613" x="3714750" y="2616200"/>
          <p14:tracePt t="213708" x="3702050" y="2627313"/>
          <p14:tracePt t="213740" x="3689350" y="2627313"/>
          <p14:tracePt t="213926" x="3665538" y="2652713"/>
          <p14:tracePt t="214233" x="3652838" y="2640013"/>
          <p14:tracePt t="214297" x="3640138" y="2627313"/>
          <p14:tracePt t="214359" x="3614738" y="2603500"/>
          <p14:tracePt t="214482" x="3678238" y="2540000"/>
          <p14:tracePt t="214515" x="3752850" y="2516188"/>
          <p14:tracePt t="214551" x="3765550" y="2516188"/>
          <p14:tracePt t="214616" x="3778250" y="2503488"/>
          <p14:tracePt t="214648" x="3802063" y="2478088"/>
          <p14:tracePt t="214683" x="3940175" y="2478088"/>
          <p14:tracePt t="214715" x="3965575" y="2490788"/>
          <p14:tracePt t="214871" x="3978275" y="2490788"/>
          <p14:tracePt t="214902" x="4002088" y="2490788"/>
          <p14:tracePt t="214936" x="4103688" y="2490788"/>
          <p14:tracePt t="214969" x="4114800" y="2490788"/>
          <p14:tracePt t="215770" x="4065588" y="2490788"/>
          <p14:tracePt t="215805" x="4014788" y="2490788"/>
          <p14:tracePt t="215839" x="3865563" y="2490788"/>
          <p14:tracePt t="215871" x="3714750" y="2452688"/>
          <p14:tracePt t="215902" x="3640138" y="2427288"/>
          <p14:tracePt t="215935" x="3514725" y="2414588"/>
          <p14:tracePt t="215970" x="3465513" y="2414588"/>
          <p14:tracePt t="216066" x="3302000" y="2427288"/>
          <p14:tracePt t="216096" x="3240088" y="2452688"/>
          <p14:tracePt t="216128" x="3201988" y="2465388"/>
          <p14:tracePt t="216279" x="3189288" y="2490788"/>
          <p14:tracePt t="216310" x="3176588" y="2490788"/>
          <p14:tracePt t="216343" x="3165475" y="2503488"/>
          <p14:tracePt t="216709" x="3176588" y="2503488"/>
          <p14:tracePt t="216738" x="3189288" y="2503488"/>
          <p14:tracePt t="216868" x="3214688" y="2503488"/>
          <p14:tracePt t="216994" x="3227388" y="2503488"/>
          <p14:tracePt t="217024" x="3240088" y="2503488"/>
          <p14:tracePt t="217058" x="3276600" y="2478088"/>
          <p14:tracePt t="217216" x="3289300" y="2465388"/>
          <p14:tracePt t="217521" x="3289300" y="2478088"/>
          <p14:tracePt t="217556" x="3289300" y="2490788"/>
          <p14:tracePt t="217587" x="3289300" y="2503488"/>
          <p14:tracePt t="218078" x="3289300" y="2490788"/>
          <p14:tracePt t="218411" x="3314700" y="2478088"/>
          <p14:tracePt t="218872" x="3302000" y="2478088"/>
          <p14:tracePt t="218965" x="3289300" y="2478088"/>
          <p14:tracePt t="219062" x="3252788" y="2503488"/>
          <p14:tracePt t="219094" x="3240088" y="2503488"/>
          <p14:tracePt t="219190" x="3214688" y="2503488"/>
          <p14:tracePt t="219220" x="3214688" y="2516188"/>
          <p14:tracePt t="219255" x="3201988" y="2527300"/>
          <p14:tracePt t="219533" x="3265488" y="2516188"/>
          <p14:tracePt t="219721" x="3276600" y="2516188"/>
          <p14:tracePt t="219751" x="3302000" y="2490788"/>
          <p14:tracePt t="220421" x="3314700" y="2490788"/>
          <p14:tracePt t="220451" x="3376613" y="2516188"/>
          <p14:tracePt t="220487" x="3440113" y="2516188"/>
          <p14:tracePt t="220552" x="3565525" y="2516188"/>
          <p14:tracePt t="220583" x="3678238" y="2516188"/>
          <p14:tracePt t="220615" x="3727450" y="2516188"/>
          <p14:tracePt t="220645" x="3765550" y="2516188"/>
          <p14:tracePt t="220677" x="3827463" y="2478088"/>
          <p14:tracePt t="220709" x="3927475" y="2439988"/>
          <p14:tracePt t="220742" x="3965575" y="2439988"/>
          <p14:tracePt t="221081" x="3978275" y="2439988"/>
          <p14:tracePt t="221229" x="3978275" y="2452688"/>
          <p14:tracePt t="221258" x="3965575" y="2478088"/>
          <p14:tracePt t="221291" x="3940175" y="2490788"/>
          <p14:tracePt t="221322" x="3927475" y="2503488"/>
          <p14:tracePt t="221418" x="3914775" y="2503488"/>
          <p14:tracePt t="221481" x="3902075" y="2516188"/>
          <p14:tracePt t="221482" x="3878263" y="2540000"/>
          <p14:tracePt t="221575" x="3827463" y="2540000"/>
          <p14:tracePt t="221606" x="3790950" y="2552700"/>
          <p14:tracePt t="221638" x="3752850" y="2578100"/>
          <p14:tracePt t="221850" x="3765550" y="2565400"/>
          <p14:tracePt t="221950" x="3790950" y="2565400"/>
          <p14:tracePt t="222013" x="3814763" y="2540000"/>
          <p14:tracePt t="222538" x="3852863" y="2527300"/>
          <p14:tracePt t="222571" x="3865563" y="2527300"/>
          <p14:tracePt t="222664" x="3902075" y="2503488"/>
          <p14:tracePt t="223085" x="3902075" y="2490788"/>
          <p14:tracePt t="223215" x="3902075" y="2465388"/>
          <p14:tracePt t="223245" x="3852863" y="2465388"/>
          <p14:tracePt t="223396" x="3802063" y="2465388"/>
          <p14:tracePt t="223426" x="3752850" y="2465388"/>
          <p14:tracePt t="223458" x="3727450" y="2478088"/>
          <p14:tracePt t="223669" x="3702050" y="2478088"/>
          <p14:tracePt t="223701" x="3627438" y="2478088"/>
          <p14:tracePt t="223734" x="3540125" y="2478088"/>
          <p14:tracePt t="223765" x="3502025" y="2478088"/>
          <p14:tracePt t="223858" x="3478213" y="2478088"/>
          <p14:tracePt t="223886" x="3427413" y="2490788"/>
          <p14:tracePt t="223921" x="3402013" y="2490788"/>
          <p14:tracePt t="223986" x="3389313" y="2490788"/>
          <p14:tracePt t="224052" x="3376613" y="2490788"/>
          <p14:tracePt t="224501" x="3365500" y="2490788"/>
          <p14:tracePt t="224803" x="3352800" y="2490788"/>
          <p14:tracePt t="224919" x="3340100" y="2503488"/>
          <p14:tracePt t="225157" x="3352800" y="2490788"/>
          <p14:tracePt t="225252" x="3352800" y="2478088"/>
          <p14:tracePt t="225826" x="3402013" y="2503488"/>
          <p14:tracePt t="225854" x="3440113" y="2540000"/>
          <p14:tracePt t="225891" x="3465513" y="2552700"/>
          <p14:tracePt t="225922" x="3489325" y="2552700"/>
          <p14:tracePt t="225985" x="3514725" y="2552700"/>
          <p14:tracePt t="226234" x="3489325" y="2552700"/>
          <p14:tracePt t="226294" x="3452813" y="2552700"/>
          <p14:tracePt t="226358" x="3440113" y="2552700"/>
          <p14:tracePt t="226421" x="3427413" y="2540000"/>
          <p14:tracePt t="226487" x="3427413" y="2527300"/>
          <p14:tracePt t="226615" x="3427413" y="2516188"/>
          <p14:tracePt t="226645" x="3440113" y="2503488"/>
          <p14:tracePt t="226678" x="3502025" y="2503488"/>
          <p14:tracePt t="226709" x="3514725" y="2503488"/>
          <p14:tracePt t="226922" x="3527425" y="2490788"/>
          <p14:tracePt t="226953" x="3527425" y="2478088"/>
          <p14:tracePt t="227141" x="3502025" y="2478088"/>
          <p14:tracePt t="227170" x="3489325" y="2490788"/>
          <p14:tracePt t="227234" x="3440113" y="2503488"/>
          <p14:tracePt t="227266" x="3440113" y="2516188"/>
          <p14:tracePt t="227356" x="3440113" y="2527300"/>
          <p14:tracePt t="227452" x="3440113" y="2552700"/>
          <p14:tracePt t="227814" x="3440113" y="2527300"/>
          <p14:tracePt t="227876" x="3440113" y="2516188"/>
          <p14:tracePt t="228124" x="3452813" y="2516188"/>
          <p14:tracePt t="228187" x="3478213" y="2516188"/>
          <p14:tracePt t="228250" x="3502025" y="2516188"/>
          <p14:tracePt t="228283" x="3527425" y="2516188"/>
          <p14:tracePt t="228317" x="3540125" y="2490788"/>
          <p14:tracePt t="228350" x="3552825" y="2490788"/>
          <p14:tracePt t="228723" x="3552825" y="2503488"/>
          <p14:tracePt t="229636" x="3540125" y="2516188"/>
          <p14:tracePt t="229822" x="3527425" y="2516188"/>
          <p14:tracePt t="229852" x="3514725" y="2516188"/>
          <p14:tracePt t="229888" x="3502025" y="2527300"/>
          <p14:tracePt t="230474" x="3502025" y="2552700"/>
          <p14:tracePt t="230506" x="3665538" y="2552700"/>
          <p14:tracePt t="230539" x="3790950" y="2552700"/>
          <p14:tracePt t="230572" x="3827463" y="2552700"/>
          <p14:tracePt t="230605" x="3840163" y="2552700"/>
          <p14:tracePt t="230636" x="3965575" y="2565400"/>
          <p14:tracePt t="230672" x="4002088" y="2578100"/>
          <p14:tracePt t="230706" x="4014788" y="2578100"/>
          <p14:tracePt t="230740" x="4040188" y="2578100"/>
          <p14:tracePt t="230772" x="4065588" y="2578100"/>
          <p14:tracePt t="230835" x="4090988" y="2578100"/>
          <p14:tracePt t="231084" x="4103688" y="2578100"/>
          <p14:tracePt t="231151" x="4103688" y="2565400"/>
          <p14:tracePt t="231184" x="4114800" y="2552700"/>
          <p14:tracePt t="231369" x="4140200" y="2527300"/>
          <p14:tracePt t="231557" x="4140200" y="2516188"/>
          <p14:tracePt t="242484" x="4340225" y="2616200"/>
          <p14:tracePt t="242516" x="4716463" y="2703513"/>
          <p14:tracePt t="242549" x="4891088" y="2752725"/>
          <p14:tracePt t="242611" x="4916488" y="2765425"/>
          <p14:tracePt t="242642" x="4940300" y="2790825"/>
          <p14:tracePt t="242675" x="5003800" y="2828925"/>
          <p14:tracePt t="242706" x="5040313" y="2828925"/>
          <p14:tracePt t="242744" x="5103813" y="2878138"/>
          <p14:tracePt t="242774" x="5116513" y="2890838"/>
          <p14:tracePt t="242836" x="5129213" y="2890838"/>
          <p14:tracePt t="242959" x="5229225" y="2916238"/>
          <p14:tracePt t="242987" x="5503863" y="2990850"/>
          <p14:tracePt t="243019" x="5791200" y="3054350"/>
          <p14:tracePt t="243051" x="6003925" y="3090863"/>
          <p14:tracePt t="243084" x="6342063" y="3116263"/>
          <p14:tracePt t="243115" x="6805613" y="3141663"/>
          <p14:tracePt t="243148" x="7205663" y="3190875"/>
          <p14:tracePt t="243177" x="7218363" y="3203575"/>
          <p14:tracePt t="243268" x="7218363" y="3216275"/>
          <p14:tracePt t="243299" x="7154863" y="3254375"/>
          <p14:tracePt t="243331" x="7054850" y="3254375"/>
          <p14:tracePt t="243361" x="6954838" y="3228975"/>
          <p14:tracePt t="243392" x="6805613" y="3203575"/>
          <p14:tracePt t="243422" x="6692900" y="3203575"/>
          <p14:tracePt t="243457" x="6680200" y="3203575"/>
          <p14:tracePt t="243486" x="6667500" y="3190875"/>
          <p14:tracePt t="243519" x="6654800" y="3178175"/>
          <p14:tracePt t="243549" x="6654800" y="3154363"/>
          <p14:tracePt t="243583" x="6654800" y="3116263"/>
          <p14:tracePt t="243613" x="6642100" y="3103563"/>
          <p14:tracePt t="243645" x="6592888" y="3078163"/>
          <p14:tracePt t="243676" x="6516688" y="3054350"/>
          <p14:tracePt t="247187" x="6354763" y="3078163"/>
          <p14:tracePt t="247220" x="6242050" y="3128963"/>
          <p14:tracePt t="247253" x="6203950" y="3128963"/>
          <p14:tracePt t="247439" x="6203950" y="3116263"/>
          <p14:tracePt t="247597" x="6203950" y="3078163"/>
          <p14:tracePt t="247750" x="6203950" y="3028950"/>
          <p14:tracePt t="247784" x="6216650" y="3016250"/>
          <p14:tracePt t="248564" x="6203950" y="3003550"/>
          <p14:tracePt t="249435" x="6391275" y="3016250"/>
          <p14:tracePt t="249466" x="6442075" y="3028950"/>
          <p14:tracePt t="249528" x="6454775" y="3028950"/>
          <p14:tracePt t="249559" x="6516688" y="3028950"/>
          <p14:tracePt t="249593" x="6580188" y="3041650"/>
          <p14:tracePt t="249624" x="6654800" y="3065463"/>
          <p14:tracePt t="249660" x="6754813" y="3065463"/>
          <p14:tracePt t="249692" x="6842125" y="3065463"/>
          <p14:tracePt t="249723" x="6892925" y="3065463"/>
          <p14:tracePt t="249882" x="6916738" y="3065463"/>
          <p14:tracePt t="250518" x="6892925" y="3054350"/>
          <p14:tracePt t="250550" x="6880225" y="3054350"/>
          <p14:tracePt t="250583" x="6854825" y="3054350"/>
          <p14:tracePt t="252117" x="6816725" y="3054350"/>
          <p14:tracePt t="252147" x="6692900" y="3103563"/>
          <p14:tracePt t="252212" x="6680200" y="3103563"/>
          <p14:tracePt t="252490" x="6654800" y="3103563"/>
          <p14:tracePt t="252522" x="6492875" y="3116263"/>
          <p14:tracePt t="252554" x="6403975" y="3116263"/>
          <p14:tracePt t="252587" x="6391275" y="3116263"/>
          <p14:tracePt t="252651" x="6367463" y="3116263"/>
          <p14:tracePt t="252714" x="6354763" y="3116263"/>
          <p14:tracePt t="252744" x="6342063" y="3116263"/>
          <p14:tracePt t="252867" x="6329363" y="3116263"/>
          <p14:tracePt t="252898" x="6316663" y="3103563"/>
          <p14:tracePt t="253117" x="6316663" y="3078163"/>
          <p14:tracePt t="253271" x="6329363" y="3041650"/>
          <p14:tracePt t="253302" x="6342063" y="3041650"/>
          <p14:tracePt t="253338" x="6367463" y="3016250"/>
          <p14:tracePt t="253435" x="6367463" y="3003550"/>
          <p14:tracePt t="253776" x="6354763" y="3003550"/>
          <p14:tracePt t="253962" x="6316663" y="3003550"/>
          <p14:tracePt t="254025" x="6303963" y="2990850"/>
          <p14:tracePt t="254329" x="6354763" y="2965450"/>
          <p14:tracePt t="254358" x="6403975" y="2941638"/>
          <p14:tracePt t="254392" x="6480175" y="2928938"/>
          <p14:tracePt t="254429" x="6529388" y="2903538"/>
          <p14:tracePt t="254462" x="6542088" y="2890838"/>
          <p14:tracePt t="254496" x="6567488" y="2890838"/>
          <p14:tracePt t="254558" x="6592888" y="2890838"/>
          <p14:tracePt t="254743" x="6516688" y="2890838"/>
          <p14:tracePt t="254777" x="6492875" y="2890838"/>
          <p14:tracePt t="254810" x="6467475" y="2903538"/>
          <p14:tracePt t="254903" x="6454775" y="2903538"/>
          <p14:tracePt t="254936" x="6380163" y="2941638"/>
          <p14:tracePt t="254972" x="6342063" y="2952750"/>
          <p14:tracePt t="255002" x="6329363" y="2952750"/>
          <p14:tracePt t="255035" x="6316663" y="2965450"/>
          <p14:tracePt t="255066" x="6291263" y="2990850"/>
          <p14:tracePt t="255277" x="6329363" y="2990850"/>
          <p14:tracePt t="255306" x="6342063" y="2990850"/>
          <p14:tracePt t="255340" x="6354763" y="2990850"/>
          <p14:tracePt t="255434" x="6367463" y="2990850"/>
          <p14:tracePt t="255496" x="6403975" y="2990850"/>
          <p14:tracePt t="255888" x="6429375" y="2990850"/>
          <p14:tracePt t="255920" x="6442075" y="2990850"/>
          <p14:tracePt t="255954" x="6467475" y="2990850"/>
          <p14:tracePt t="256081" x="6480175" y="2990850"/>
          <p14:tracePt t="257186" x="6467475" y="3016250"/>
          <p14:tracePt t="257218" x="6416675" y="3028950"/>
          <p14:tracePt t="257250" x="6391275" y="3041650"/>
          <p14:tracePt t="257740" x="6416675" y="3041650"/>
          <p14:tracePt t="258909" x="6429375" y="3041650"/>
          <p14:tracePt t="258940" x="6454775" y="3028950"/>
          <p14:tracePt t="259093" x="6567488" y="3028950"/>
          <p14:tracePt t="259124" x="6729413" y="3028950"/>
          <p14:tracePt t="259157" x="6754813" y="3028950"/>
          <p14:tracePt t="259255" x="6816725" y="3028950"/>
          <p14:tracePt t="259323" x="6842125" y="3016250"/>
          <p14:tracePt t="259389" x="6854825" y="3003550"/>
          <p14:tracePt t="259421" x="6905625" y="2978150"/>
          <p14:tracePt t="259456" x="6954838" y="2965450"/>
          <p14:tracePt t="259490" x="7029450" y="2928938"/>
          <p14:tracePt t="259524" x="7054850" y="2916238"/>
          <p14:tracePt t="259824" x="7054850" y="2903538"/>
          <p14:tracePt t="261011" x="6929438" y="2941638"/>
          <p14:tracePt t="261046" x="6916738" y="2952750"/>
          <p14:tracePt t="261074" x="6892925" y="2952750"/>
          <p14:tracePt t="261169" x="6867525" y="2952750"/>
          <p14:tracePt t="261201" x="6829425" y="2965450"/>
          <p14:tracePt t="261234" x="6816725" y="2978150"/>
          <p14:tracePt t="261268" x="6805613" y="2978150"/>
          <p14:tracePt t="261303" x="6792913" y="2978150"/>
          <p14:tracePt t="261366" x="6767513" y="2978150"/>
          <p14:tracePt t="261427" x="6704013" y="2990850"/>
          <p14:tracePt t="261462" x="6667500" y="2990850"/>
          <p14:tracePt t="261496" x="6629400" y="3016250"/>
          <p14:tracePt t="261528" x="6592888" y="3016250"/>
          <p14:tracePt t="261561" x="6567488" y="3016250"/>
          <p14:tracePt t="261624" x="6554788" y="3016250"/>
          <p14:tracePt t="261657" x="6503988" y="3016250"/>
          <p14:tracePt t="261781" x="6454775" y="3016250"/>
          <p14:tracePt t="261812" x="6454775" y="3003550"/>
          <p14:tracePt t="261843" x="6429375" y="2978150"/>
          <p14:tracePt t="261875" x="6429375" y="2952750"/>
          <p14:tracePt t="262184" x="6429375" y="2941638"/>
          <p14:tracePt t="262214" x="6516688" y="2928938"/>
          <p14:tracePt t="262248" x="6580188" y="2928938"/>
          <p14:tracePt t="262277" x="6629400" y="2928938"/>
          <p14:tracePt t="262311" x="6654800" y="2928938"/>
          <p14:tracePt t="262343" x="6729413" y="2941638"/>
          <p14:tracePt t="262376" x="6754813" y="2941638"/>
          <p14:tracePt t="262406" x="6805613" y="2965450"/>
          <p14:tracePt t="262473" x="6829425" y="2978150"/>
          <p14:tracePt t="262505" x="6842125" y="2978150"/>
          <p14:tracePt t="262599" x="6880225" y="2978150"/>
          <p14:tracePt t="262629" x="6892925" y="2978150"/>
          <p14:tracePt t="262754" x="6916738" y="2978150"/>
          <p14:tracePt t="262818" x="6942138" y="2978150"/>
          <p14:tracePt t="267109" x="6816725" y="3078163"/>
          <p14:tracePt t="267143" x="6629400" y="3254375"/>
          <p14:tracePt t="267176" x="6380163" y="3629025"/>
          <p14:tracePt t="267207" x="6267450" y="3992563"/>
          <p14:tracePt t="267242" x="6154738" y="4405313"/>
          <p14:tracePt t="267272" x="6067425" y="4718050"/>
          <p14:tracePt t="267307" x="6003925" y="5143500"/>
          <p14:tracePt t="267349" x="5967413" y="5443538"/>
          <p14:tracePt t="267387" x="5954713" y="5556250"/>
          <p14:tracePt t="267416" x="5929313" y="5681663"/>
          <p14:tracePt t="267448" x="5878513" y="5994400"/>
          <p14:tracePt t="267478" x="5867400" y="6269038"/>
          <p14:tracePt t="267512" x="5829300" y="6394450"/>
          <p14:tracePt t="267544" x="5829300" y="6470650"/>
          <p14:tracePt t="267578" x="5829300" y="6483350"/>
          <p14:tracePt t="267607" x="5867400" y="6470650"/>
          <p14:tracePt t="267643" x="6042025" y="6370638"/>
          <p14:tracePt t="267674" x="6154738" y="6281738"/>
          <p14:tracePt t="267708" x="6216650" y="6245225"/>
          <p14:tracePt t="267738" x="6303963" y="6181725"/>
          <p14:tracePt t="267773" x="6329363" y="6169025"/>
          <p14:tracePt t="267806" x="6354763" y="6145213"/>
          <p14:tracePt t="267843" x="6391275" y="6107113"/>
          <p14:tracePt t="267873" x="6442075" y="6056313"/>
          <p14:tracePt t="267908" x="6516688" y="5969000"/>
          <p14:tracePt t="267940" x="6567488" y="5945188"/>
          <p14:tracePt t="267974" x="6592888" y="5919788"/>
          <p14:tracePt t="268005" x="6604000" y="5907088"/>
          <p14:tracePt t="268242" x="6529388" y="5945188"/>
          <p14:tracePt t="268270" x="6492875" y="5981700"/>
          <p14:tracePt t="268307" x="6416675" y="6007100"/>
          <p14:tracePt t="268341" x="6380163" y="6032500"/>
          <p14:tracePt t="268378" x="6180138" y="6056313"/>
          <p14:tracePt t="268409" x="6016625" y="6019800"/>
          <p14:tracePt t="268444" x="5842000" y="5932488"/>
          <p14:tracePt t="268477" x="5842000" y="5919788"/>
          <p14:tracePt t="268508" x="5829300" y="5832475"/>
          <p14:tracePt t="268541" x="5791200" y="5719763"/>
          <p14:tracePt t="268573" x="5741988" y="5594350"/>
          <p14:tracePt t="268605" x="5716588" y="5530850"/>
          <p14:tracePt t="268760" x="5716588" y="5518150"/>
          <p14:tracePt t="268792" x="5741988" y="5494338"/>
          <p14:tracePt t="268825" x="5803900" y="5456238"/>
          <p14:tracePt t="268858" x="5954713" y="5443538"/>
          <p14:tracePt t="268890" x="6016625" y="5443538"/>
          <p14:tracePt t="268922" x="6029325" y="5443538"/>
          <p14:tracePt t="269103" x="6054725" y="5443538"/>
          <p14:tracePt t="269167" x="6067425" y="5443538"/>
          <p14:tracePt t="269199" x="6154738" y="5418138"/>
          <p14:tracePt t="269234" x="6492875" y="5418138"/>
          <p14:tracePt t="269262" x="6680200" y="5418138"/>
          <p14:tracePt t="269295" x="6954838" y="5418138"/>
          <p14:tracePt t="269327" x="7267575" y="5418138"/>
          <p14:tracePt t="269360" x="7442200" y="5418138"/>
          <p14:tracePt t="269391" x="7554913" y="5418138"/>
          <p14:tracePt t="269425" x="7618413" y="5418138"/>
          <p14:tracePt t="269492" x="7718425" y="5481638"/>
          <p14:tracePt t="269524" x="7754938" y="5518150"/>
          <p14:tracePt t="269557" x="7805738" y="5518150"/>
          <p14:tracePt t="269587" x="7843838" y="5518150"/>
          <p14:tracePt t="269708" x="7780338" y="5556250"/>
          <p14:tracePt t="269739" x="7754938" y="5556250"/>
          <p14:tracePt t="269801" x="7793038" y="5543550"/>
          <p14:tracePt t="269830" x="8118475" y="5543550"/>
          <p14:tracePt t="269863" x="8393113" y="5543550"/>
          <p14:tracePt t="269895" x="8543925" y="5568950"/>
          <p14:tracePt t="269927" x="8569325" y="5581650"/>
          <p14:tracePt t="271356" x="8569325" y="5381625"/>
          <p14:tracePt t="271388" x="8531225" y="5268913"/>
          <p14:tracePt t="271424" x="8418513" y="5030788"/>
          <p14:tracePt t="271456" x="8380413" y="4918075"/>
          <p14:tracePt t="271492" x="8331200" y="4756150"/>
          <p14:tracePt t="271522" x="8256588" y="4579938"/>
          <p14:tracePt t="271557" x="8043863" y="4192588"/>
          <p14:tracePt t="271588" x="7843838" y="3841750"/>
          <p14:tracePt t="271621" x="7780338" y="3716338"/>
          <p14:tracePt t="271653" x="7780338" y="3641725"/>
          <p14:tracePt t="271686" x="7780338" y="3541713"/>
          <p14:tracePt t="271716" x="7780338" y="3378200"/>
          <p14:tracePt t="271748" x="7780338" y="3278188"/>
          <p14:tracePt t="271781" x="7780338" y="3216275"/>
          <p14:tracePt t="271905" x="7780338" y="3203575"/>
          <p14:tracePt t="271970" x="7793038" y="3203575"/>
          <p14:tracePt t="272002" x="7818438" y="3203575"/>
          <p14:tracePt t="272033" x="7831138" y="3203575"/>
          <p14:tracePt t="272096" x="7905750" y="3203575"/>
          <p14:tracePt t="272125" x="7993063" y="3203575"/>
          <p14:tracePt t="272161" x="8018463" y="3203575"/>
          <p14:tracePt t="272253" x="8043863" y="3203575"/>
          <p14:tracePt t="272283" x="8031163" y="3203575"/>
          <p14:tracePt t="272314" x="7980363" y="3203575"/>
          <p14:tracePt t="272408" x="7967663" y="3190875"/>
          <p14:tracePt t="272439" x="7943850" y="3154363"/>
          <p14:tracePt t="272473" x="7893050" y="3116263"/>
          <p14:tracePt t="272629" x="7880350" y="3103563"/>
          <p14:tracePt t="272696" x="7854950" y="3078163"/>
          <p14:tracePt t="272728" x="7843838" y="3065463"/>
          <p14:tracePt t="272787" x="7818438" y="3065463"/>
          <p14:tracePt t="272856" x="7805738" y="3065463"/>
          <p14:tracePt t="273186" x="7805738" y="3054350"/>
          <p14:tracePt t="273279" x="7831138" y="3041650"/>
          <p14:tracePt t="273307" x="7843838" y="3041650"/>
          <p14:tracePt t="273340" x="8067675" y="3041650"/>
          <p14:tracePt t="273373" x="8167688" y="3041650"/>
          <p14:tracePt t="284220" x="7980363" y="3190875"/>
          <p14:tracePt t="284252" x="7843838" y="3278188"/>
          <p14:tracePt t="284562" x="7805738" y="3203575"/>
          <p14:tracePt t="284594" x="7805738" y="3141663"/>
          <p14:tracePt t="284626" x="7805738" y="3116263"/>
          <p14:tracePt t="284780" x="7780338" y="3103563"/>
          <p14:tracePt t="285413" x="7767638" y="3103563"/>
          <p14:tracePt t="285442" x="7667625" y="3116263"/>
          <p14:tracePt t="285649" x="7642225" y="3116263"/>
          <p14:tracePt t="285681" x="7631113" y="3116263"/>
          <p14:tracePt t="285682" x="7618413" y="3116263"/>
          <p14:tracePt t="285714" x="7593013" y="3103563"/>
          <p14:tracePt t="285775" x="7567613" y="3090863"/>
          <p14:tracePt t="285807" x="7531100" y="3054350"/>
          <p14:tracePt t="285840" x="7505700" y="3054350"/>
          <p14:tracePt t="285871" x="7480300" y="3054350"/>
          <p14:tracePt t="285906" x="7467600" y="3054350"/>
          <p14:tracePt t="286236" x="7467600" y="3028950"/>
          <p14:tracePt t="286298" x="7467600" y="3016250"/>
          <p14:tracePt t="287719" x="7480300" y="2990850"/>
          <p14:tracePt t="287750" x="7505700" y="2978150"/>
          <p14:tracePt t="289531" x="7567613" y="2978150"/>
          <p14:tracePt t="289562" x="7593013" y="2978150"/>
          <p14:tracePt t="289627" x="7618413" y="2978150"/>
          <p14:tracePt t="289658" x="7693025" y="2978150"/>
          <p14:tracePt t="289693" x="7805738" y="2978150"/>
          <p14:tracePt t="289722" x="7843838" y="2978150"/>
          <p14:tracePt t="289757" x="7867650" y="2978150"/>
          <p14:tracePt t="289788" x="7918450" y="2978150"/>
          <p14:tracePt t="289854" x="7931150" y="2978150"/>
          <p14:tracePt t="289947" x="7967663" y="2978150"/>
          <p14:tracePt t="289977" x="8005763" y="3003550"/>
          <p14:tracePt t="290335" x="8018463" y="3003550"/>
          <p14:tracePt t="291302" x="7943850" y="3003550"/>
          <p14:tracePt t="291336" x="7805738" y="3028950"/>
          <p14:tracePt t="291669" x="7780338" y="3041650"/>
          <p14:tracePt t="291700" x="7754938" y="3041650"/>
          <p14:tracePt t="291824" x="7742238" y="3041650"/>
          <p14:tracePt t="291854" x="7731125" y="3041650"/>
          <p14:tracePt t="291887" x="7705725" y="3041650"/>
          <p14:tracePt t="292042" x="7693025" y="3041650"/>
          <p14:tracePt t="293747" x="7705725" y="3041650"/>
          <p14:tracePt t="294327" x="7731125" y="3041650"/>
          <p14:tracePt t="294417" x="7742238" y="3041650"/>
          <p14:tracePt t="294448" x="7805738" y="3041650"/>
          <p14:tracePt t="294480" x="7843838" y="3041650"/>
          <p14:tracePt t="294509" x="7867650" y="3041650"/>
          <p14:tracePt t="294544" x="7918450" y="3041650"/>
          <p14:tracePt t="294576" x="7954963" y="3041650"/>
          <p14:tracePt t="294608" x="7967663" y="3041650"/>
          <p14:tracePt t="294640" x="8005763" y="3041650"/>
          <p14:tracePt t="294675" x="8043863" y="3041650"/>
          <p14:tracePt t="294741" x="8054975" y="3041650"/>
          <p14:tracePt t="294772" x="8067675" y="3041650"/>
          <p14:tracePt t="294805" x="8093075" y="3016250"/>
          <p14:tracePt t="294837" x="8131175" y="2990850"/>
          <p14:tracePt t="294871" x="8167688" y="2990850"/>
          <p14:tracePt t="294905" x="8180388" y="2990850"/>
          <p14:tracePt t="295000" x="8180388" y="2978150"/>
          <p14:tracePt t="303834" x="8180388" y="2990850"/>
          <p14:tracePt t="303866" x="8080375" y="3829050"/>
          <p14:tracePt t="303899" x="7967663" y="4505325"/>
          <p14:tracePt t="303931" x="7943850" y="4718050"/>
          <p14:tracePt t="303965" x="7918450" y="4830763"/>
          <p14:tracePt t="303998" x="7905750" y="4905375"/>
          <p14:tracePt t="304030" x="7854950" y="5143500"/>
          <p14:tracePt t="304061" x="7693025" y="5594350"/>
          <p14:tracePt t="304093" x="7554913" y="5956300"/>
          <p14:tracePt t="304124" x="7305675" y="648335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7.6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9|1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35.4|4.9|3.7|19.8|3.3|3.3|2.7|2.4|95.1|32.8|29|30.9|3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5|3.6|3.2|11.3|2.3|2.1|4.2|7|1.7|2.4|7.7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</TotalTime>
  <Words>647</Words>
  <Application>Microsoft Office PowerPoint</Application>
  <PresentationFormat>On-screen Show (16:9)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Đại học Sài Gòn</dc:title>
  <dc:creator>User</dc:creator>
  <cp:lastModifiedBy>Administrator</cp:lastModifiedBy>
  <cp:revision>183</cp:revision>
  <dcterms:created xsi:type="dcterms:W3CDTF">2011-11-12T11:17:16Z</dcterms:created>
  <dcterms:modified xsi:type="dcterms:W3CDTF">2022-09-27T05:21:02Z</dcterms:modified>
</cp:coreProperties>
</file>