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sldIdLst>
    <p:sldId id="257" r:id="rId4"/>
    <p:sldId id="260" r:id="rId5"/>
    <p:sldId id="262" r:id="rId6"/>
    <p:sldId id="264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1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  <a:t>‹#›</a:t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257175" indent="-257175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6834" y="3429000"/>
            <a:ext cx="7714445" cy="14465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CHÀO MỪNG CÁC CON </a:t>
            </a:r>
          </a:p>
          <a:p>
            <a:pPr algn="ctr">
              <a:lnSpc>
                <a:spcPct val="150000"/>
              </a:lnSpc>
            </a:pPr>
            <a:r>
              <a:rPr 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ĐẾN VỚI TIẾT </a:t>
            </a:r>
            <a:r>
              <a:rPr lang="en-US" alt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/>
          <p:nvPr/>
        </p:nvSpPr>
        <p:spPr>
          <a:xfrm>
            <a:off x="4486275" y="888206"/>
            <a:ext cx="3626644" cy="1129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700" b="1" dirty="0">
                <a:solidFill>
                  <a:srgbClr val="CC6600"/>
                </a:solidFill>
                <a:latin typeface="Times New Roman" panose="02020603050405020304" charset="0"/>
                <a:cs typeface="Times New Roman" panose="02020603050405020304" charset="0"/>
              </a:rPr>
              <a:t>Trò chơi “Hái táo”</a:t>
            </a:r>
          </a:p>
          <a:p>
            <a:pPr algn="ctr">
              <a:spcBef>
                <a:spcPct val="50000"/>
              </a:spcBef>
            </a:pPr>
            <a:endParaRPr lang="en-US" altLang="en-US" sz="2700" b="1" dirty="0">
              <a:solidFill>
                <a:srgbClr val="CC66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pic>
        <p:nvPicPr>
          <p:cNvPr id="4099" name="Picture 4" descr="HÃ¬nh áº£nh cÃ³ liÃªn qu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866" y="1314450"/>
            <a:ext cx="3838575" cy="46863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4"/>
          <p:cNvGrpSpPr/>
          <p:nvPr/>
        </p:nvGrpSpPr>
        <p:grpSpPr>
          <a:xfrm>
            <a:off x="3034904" y="1568054"/>
            <a:ext cx="1138238" cy="1017984"/>
            <a:chOff x="1190174" y="1185469"/>
            <a:chExt cx="1400626" cy="1357183"/>
          </a:xfrm>
        </p:grpSpPr>
        <p:pic>
          <p:nvPicPr>
            <p:cNvPr id="4129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1752769" y="1515638"/>
              <a:ext cx="609477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 dirty="0">
                  <a:solidFill>
                    <a:schemeClr val="accent3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1</a:t>
              </a:r>
              <a:endParaRPr kumimoji="0" lang="vi-VN" sz="4050" b="1" kern="1200" cap="none" spc="0" normalizeH="0" baseline="0" noProof="0" dirty="0">
                <a:solidFill>
                  <a:schemeClr val="accent3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752035" y="1325166"/>
            <a:ext cx="2487215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14 + 1 =</a:t>
            </a:r>
            <a:endParaRPr lang="vi-VN" altLang="en-US" sz="27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pic>
        <p:nvPicPr>
          <p:cNvPr id="4102" name="Picture 10" descr="HÃ¬nh áº£nh cÃ³ liÃªn quan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4585" y="5429250"/>
            <a:ext cx="5712619" cy="6929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981950" y="1308656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15</a:t>
            </a:r>
          </a:p>
        </p:txBody>
      </p:sp>
      <p:grpSp>
        <p:nvGrpSpPr>
          <p:cNvPr id="4" name="Group 31"/>
          <p:cNvGrpSpPr/>
          <p:nvPr/>
        </p:nvGrpSpPr>
        <p:grpSpPr>
          <a:xfrm>
            <a:off x="4339829" y="1749029"/>
            <a:ext cx="1137047" cy="1017984"/>
            <a:chOff x="1190174" y="1185469"/>
            <a:chExt cx="1400626" cy="1357183"/>
          </a:xfrm>
        </p:grpSpPr>
        <p:pic>
          <p:nvPicPr>
            <p:cNvPr id="4127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1751891" y="1515638"/>
              <a:ext cx="610116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2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580585" y="1901429"/>
            <a:ext cx="2487215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  13 + 3  =</a:t>
            </a:r>
            <a:endParaRPr lang="vi-VN" altLang="en-US" sz="27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112760" y="1901190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16</a:t>
            </a:r>
          </a:p>
        </p:txBody>
      </p:sp>
      <p:grpSp>
        <p:nvGrpSpPr>
          <p:cNvPr id="5" name="Group 36"/>
          <p:cNvGrpSpPr/>
          <p:nvPr/>
        </p:nvGrpSpPr>
        <p:grpSpPr>
          <a:xfrm>
            <a:off x="4993481" y="2976563"/>
            <a:ext cx="1137047" cy="1017985"/>
            <a:chOff x="1190174" y="1185469"/>
            <a:chExt cx="1400626" cy="1357183"/>
          </a:xfrm>
        </p:grpSpPr>
        <p:pic>
          <p:nvPicPr>
            <p:cNvPr id="4125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1751891" y="1515637"/>
              <a:ext cx="610115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3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743700" y="2480072"/>
            <a:ext cx="238125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13 + 4  =</a:t>
            </a:r>
            <a:endParaRPr lang="vi-VN" altLang="en-US" sz="27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112760" y="2407682"/>
            <a:ext cx="80129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17</a:t>
            </a:r>
          </a:p>
        </p:txBody>
      </p:sp>
      <p:grpSp>
        <p:nvGrpSpPr>
          <p:cNvPr id="7" name="Group 41"/>
          <p:cNvGrpSpPr/>
          <p:nvPr/>
        </p:nvGrpSpPr>
        <p:grpSpPr>
          <a:xfrm>
            <a:off x="3658791" y="2767013"/>
            <a:ext cx="1137047" cy="1017985"/>
            <a:chOff x="1190174" y="1185469"/>
            <a:chExt cx="1400626" cy="1357183"/>
          </a:xfrm>
        </p:grpSpPr>
        <p:pic>
          <p:nvPicPr>
            <p:cNvPr id="4123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" name="TextBox 43"/>
            <p:cNvSpPr txBox="1"/>
            <p:nvPr/>
          </p:nvSpPr>
          <p:spPr>
            <a:xfrm>
              <a:off x="1751891" y="1515637"/>
              <a:ext cx="610116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4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781800" y="3033713"/>
            <a:ext cx="244078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15 + 4 =</a:t>
            </a:r>
            <a:endParaRPr lang="vi-VN" altLang="en-US" sz="27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112760" y="2986881"/>
            <a:ext cx="80129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19</a:t>
            </a:r>
          </a:p>
        </p:txBody>
      </p:sp>
      <p:grpSp>
        <p:nvGrpSpPr>
          <p:cNvPr id="8" name="Group 46"/>
          <p:cNvGrpSpPr/>
          <p:nvPr/>
        </p:nvGrpSpPr>
        <p:grpSpPr>
          <a:xfrm>
            <a:off x="2381250" y="2525316"/>
            <a:ext cx="1138238" cy="1017984"/>
            <a:chOff x="1190174" y="1185469"/>
            <a:chExt cx="1400626" cy="1357183"/>
          </a:xfrm>
        </p:grpSpPr>
        <p:pic>
          <p:nvPicPr>
            <p:cNvPr id="4121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9" name="TextBox 48"/>
            <p:cNvSpPr txBox="1"/>
            <p:nvPr/>
          </p:nvSpPr>
          <p:spPr>
            <a:xfrm>
              <a:off x="1752769" y="1515638"/>
              <a:ext cx="609477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5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736556" y="3599260"/>
            <a:ext cx="2331244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 12 + 3  =</a:t>
            </a:r>
            <a:endParaRPr lang="vi-VN" altLang="en-US" sz="27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266430" y="3593941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15</a:t>
            </a:r>
          </a:p>
        </p:txBody>
      </p:sp>
      <p:grpSp>
        <p:nvGrpSpPr>
          <p:cNvPr id="9" name="Group 51"/>
          <p:cNvGrpSpPr/>
          <p:nvPr/>
        </p:nvGrpSpPr>
        <p:grpSpPr>
          <a:xfrm>
            <a:off x="2764631" y="3782616"/>
            <a:ext cx="1137047" cy="1017984"/>
            <a:chOff x="1190174" y="1185469"/>
            <a:chExt cx="1400626" cy="1357183"/>
          </a:xfrm>
        </p:grpSpPr>
        <p:pic>
          <p:nvPicPr>
            <p:cNvPr id="4119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4" name="TextBox 53"/>
            <p:cNvSpPr txBox="1"/>
            <p:nvPr/>
          </p:nvSpPr>
          <p:spPr>
            <a:xfrm>
              <a:off x="1751891" y="1515638"/>
              <a:ext cx="610115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6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6860381" y="4100513"/>
            <a:ext cx="2207419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13 + 5 =</a:t>
            </a:r>
            <a:endParaRPr lang="vi-VN" altLang="en-US" sz="27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323660" y="4100513"/>
            <a:ext cx="80129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926 L 0.15209 0.5851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23 -0.13889 L 0.22657 0.5388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355 -0.36644 L 0.47188 0.3113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89 -0.3257 L 0.19323 0.35208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677 -0.26759 L 0.61511 0.41018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521 -0.52315 L 0.66355 0.15463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6" grpId="0"/>
      <p:bldP spid="6" grpId="1"/>
      <p:bldP spid="35" grpId="0"/>
      <p:bldP spid="35" grpId="1"/>
      <p:bldP spid="36" grpId="0"/>
      <p:bldP spid="36" grpId="1"/>
      <p:bldP spid="40" grpId="0"/>
      <p:bldP spid="40" grpId="1"/>
      <p:bldP spid="41" grpId="0"/>
      <p:bldP spid="41" grpId="1"/>
      <p:bldP spid="45" grpId="0"/>
      <p:bldP spid="45" grpId="1"/>
      <p:bldP spid="46" grpId="0"/>
      <p:bldP spid="46" grpId="1"/>
      <p:bldP spid="50" grpId="0"/>
      <p:bldP spid="50" grpId="1"/>
      <p:bldP spid="51" grpId="0"/>
      <p:bldP spid="51" grpId="1"/>
      <p:bldP spid="55" grpId="0"/>
      <p:bldP spid="55" grpId="1"/>
      <p:bldP spid="56" grpId="0"/>
      <p:bldP spid="5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8600"/>
            <a:ext cx="12192000" cy="64008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732762" y="2333144"/>
              <a:ext cx="5678477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Phép cộng dạng 14 + 3</a:t>
              </a:r>
            </a:p>
            <a:p>
              <a:pPr algn="ctr"/>
              <a:r>
                <a:rPr lang="en-US" sz="6000" b="1" dirty="0" smtClean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( </a:t>
              </a:r>
              <a:r>
                <a:rPr lang="en-US" sz="6000" b="1" dirty="0" err="1" smtClean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tiết</a:t>
              </a:r>
              <a:r>
                <a:rPr lang="en-US" sz="6000" b="1" dirty="0" smtClean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 2)</a:t>
              </a:r>
              <a:endParaRPr lang="en-US" sz="6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565817" y="4373550"/>
            <a:ext cx="66106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/>
              <a:t>Giáo</a:t>
            </a:r>
            <a:r>
              <a:rPr lang="en-US" sz="3200" dirty="0" smtClean="0"/>
              <a:t> </a:t>
            </a:r>
            <a:r>
              <a:rPr lang="en-US" sz="3200" dirty="0" err="1" smtClean="0"/>
              <a:t>viên</a:t>
            </a:r>
            <a:r>
              <a:rPr lang="en-US" sz="3200" dirty="0" smtClean="0"/>
              <a:t> : </a:t>
            </a:r>
            <a:r>
              <a:rPr lang="en-US" sz="3200" dirty="0" err="1" smtClean="0"/>
              <a:t>Đỗ</a:t>
            </a:r>
            <a:r>
              <a:rPr lang="en-US" sz="3200" dirty="0" smtClean="0"/>
              <a:t> </a:t>
            </a:r>
            <a:r>
              <a:rPr lang="en-US" sz="3200" dirty="0" err="1" smtClean="0"/>
              <a:t>Bích</a:t>
            </a:r>
            <a:r>
              <a:rPr lang="en-US" sz="3200" dirty="0" smtClean="0"/>
              <a:t> </a:t>
            </a:r>
            <a:r>
              <a:rPr lang="en-US" sz="3200" dirty="0" err="1" smtClean="0"/>
              <a:t>Nguyệt</a:t>
            </a:r>
            <a:endParaRPr lang="en-US" sz="3200" dirty="0" smtClean="0"/>
          </a:p>
          <a:p>
            <a:r>
              <a:rPr lang="en-US" sz="3200" dirty="0" err="1" smtClean="0"/>
              <a:t>Lớp</a:t>
            </a:r>
            <a:r>
              <a:rPr lang="en-US" sz="3200" dirty="0" smtClean="0"/>
              <a:t> : </a:t>
            </a:r>
            <a:r>
              <a:rPr lang="en-US" sz="3200" dirty="0" smtClean="0"/>
              <a:t>1B</a:t>
            </a:r>
            <a:endParaRPr lang="en-US" sz="3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60" y="1282700"/>
            <a:ext cx="11516360" cy="338582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2579370" y="2560320"/>
            <a:ext cx="13423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Times New Roman" panose="02020603050405020304" charset="0"/>
                <a:cs typeface="Times New Roman" panose="02020603050405020304" charset="0"/>
              </a:rPr>
              <a:t>=13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2691130" y="3390265"/>
            <a:ext cx="13423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Times New Roman" panose="02020603050405020304" charset="0"/>
                <a:cs typeface="Times New Roman" panose="02020603050405020304" charset="0"/>
              </a:rPr>
              <a:t>=15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5120640" y="2560320"/>
            <a:ext cx="13423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Times New Roman" panose="02020603050405020304" charset="0"/>
                <a:cs typeface="Times New Roman" panose="02020603050405020304" charset="0"/>
              </a:rPr>
              <a:t>=14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120640" y="3390265"/>
            <a:ext cx="13423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Times New Roman" panose="02020603050405020304" charset="0"/>
                <a:cs typeface="Times New Roman" panose="02020603050405020304" charset="0"/>
              </a:rPr>
              <a:t>=15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760970" y="2560955"/>
            <a:ext cx="13423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Times New Roman" panose="02020603050405020304" charset="0"/>
                <a:cs typeface="Times New Roman" panose="02020603050405020304" charset="0"/>
              </a:rPr>
              <a:t>=19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760970" y="3390265"/>
            <a:ext cx="13423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Times New Roman" panose="02020603050405020304" charset="0"/>
                <a:cs typeface="Times New Roman" panose="02020603050405020304" charset="0"/>
              </a:rPr>
              <a:t>=18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10341610" y="2560320"/>
            <a:ext cx="13423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Times New Roman" panose="02020603050405020304" charset="0"/>
                <a:cs typeface="Times New Roman" panose="02020603050405020304" charset="0"/>
              </a:rPr>
              <a:t>=17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10341610" y="3390265"/>
            <a:ext cx="13423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Times New Roman" panose="02020603050405020304" charset="0"/>
                <a:cs typeface="Times New Roman" panose="02020603050405020304" charset="0"/>
              </a:rPr>
              <a:t>=16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401955"/>
            <a:ext cx="8713470" cy="57511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00" y="777240"/>
            <a:ext cx="8713470" cy="5167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405" y="1391285"/>
            <a:ext cx="10010775" cy="320230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7378065" y="3270250"/>
            <a:ext cx="7696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12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8147685" y="3270250"/>
            <a:ext cx="7696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 +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8817610" y="3270250"/>
            <a:ext cx="7696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 2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9889490" y="3270250"/>
            <a:ext cx="7696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1280795"/>
            <a:ext cx="9886950" cy="4295775"/>
          </a:xfrm>
          <a:prstGeom prst="rect">
            <a:avLst/>
          </a:prstGeom>
        </p:spPr>
      </p:pic>
      <p:sp>
        <p:nvSpPr>
          <p:cNvPr id="4" name="Rectangles 3"/>
          <p:cNvSpPr/>
          <p:nvPr/>
        </p:nvSpPr>
        <p:spPr>
          <a:xfrm>
            <a:off x="4511040" y="4779010"/>
            <a:ext cx="814705" cy="769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15</a:t>
            </a:r>
          </a:p>
        </p:txBody>
      </p:sp>
      <p:sp>
        <p:nvSpPr>
          <p:cNvPr id="5" name="Rectangles 4"/>
          <p:cNvSpPr/>
          <p:nvPr/>
        </p:nvSpPr>
        <p:spPr>
          <a:xfrm>
            <a:off x="5422900" y="4779010"/>
            <a:ext cx="822325" cy="769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+</a:t>
            </a:r>
          </a:p>
        </p:txBody>
      </p:sp>
      <p:sp>
        <p:nvSpPr>
          <p:cNvPr id="6" name="Rectangles 5"/>
          <p:cNvSpPr/>
          <p:nvPr/>
        </p:nvSpPr>
        <p:spPr>
          <a:xfrm>
            <a:off x="6342380" y="4779010"/>
            <a:ext cx="709930" cy="769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7" name="Rectangles 6"/>
          <p:cNvSpPr/>
          <p:nvPr/>
        </p:nvSpPr>
        <p:spPr>
          <a:xfrm>
            <a:off x="7399020" y="4779010"/>
            <a:ext cx="814705" cy="769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ปักพินโดย Khánh Huyền ใน flowers DONE | สติกเกอร์, วันเกิด, ป้า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208" y="117566"/>
            <a:ext cx="6605625" cy="674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AutoBVT</cp:lastModifiedBy>
  <cp:revision>4</cp:revision>
  <dcterms:created xsi:type="dcterms:W3CDTF">2020-10-02T10:11:00Z</dcterms:created>
  <dcterms:modified xsi:type="dcterms:W3CDTF">2021-03-24T09:18:45Z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