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79" r:id="rId4"/>
    <p:sldId id="280" r:id="rId5"/>
    <p:sldId id="281" r:id="rId6"/>
    <p:sldId id="282" r:id="rId7"/>
    <p:sldId id="283" r:id="rId8"/>
    <p:sldId id="284" r:id="rId9"/>
    <p:sldId id="291" r:id="rId10"/>
    <p:sldId id="292" r:id="rId11"/>
    <p:sldId id="293" r:id="rId12"/>
    <p:sldId id="294" r:id="rId13"/>
    <p:sldId id="306" r:id="rId14"/>
    <p:sldId id="295" r:id="rId15"/>
    <p:sldId id="297" r:id="rId16"/>
    <p:sldId id="30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5C711-8884-46FA-A75C-34BCB5CBBCF5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43297-F02A-4B06-9564-5DB1178DF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0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x-none" dirty="0"/>
          </a:p>
        </p:txBody>
      </p:sp>
      <p:sp>
        <p:nvSpPr>
          <p:cNvPr id="71684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1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x-none" dirty="0"/>
          </a:p>
        </p:txBody>
      </p:sp>
      <p:sp>
        <p:nvSpPr>
          <p:cNvPr id="71684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122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C437-2796-4AD8-BEE5-9B8977415B2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24A0-4E81-4BBA-8CDF-90B8F0B2E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2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C437-2796-4AD8-BEE5-9B8977415B2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24A0-4E81-4BBA-8CDF-90B8F0B2E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9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C437-2796-4AD8-BEE5-9B8977415B2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24A0-4E81-4BBA-8CDF-90B8F0B2E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56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6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C437-2796-4AD8-BEE5-9B8977415B2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24A0-4E81-4BBA-8CDF-90B8F0B2E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7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C437-2796-4AD8-BEE5-9B8977415B2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24A0-4E81-4BBA-8CDF-90B8F0B2E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0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C437-2796-4AD8-BEE5-9B8977415B2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24A0-4E81-4BBA-8CDF-90B8F0B2E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6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C437-2796-4AD8-BEE5-9B8977415B2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24A0-4E81-4BBA-8CDF-90B8F0B2E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7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C437-2796-4AD8-BEE5-9B8977415B2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24A0-4E81-4BBA-8CDF-90B8F0B2E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0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C437-2796-4AD8-BEE5-9B8977415B2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24A0-4E81-4BBA-8CDF-90B8F0B2E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C437-2796-4AD8-BEE5-9B8977415B2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24A0-4E81-4BBA-8CDF-90B8F0B2E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2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C437-2796-4AD8-BEE5-9B8977415B2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24A0-4E81-4BBA-8CDF-90B8F0B2E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7C437-2796-4AD8-BEE5-9B8977415B2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024A0-4E81-4BBA-8CDF-90B8F0B2E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0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slide" Target="slide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openxmlformats.org/officeDocument/2006/relationships/slide" Target="slide14.xml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slide" Target="slide7.xml"/><Relationship Id="rId1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26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5.gif"/><Relationship Id="rId5" Type="http://schemas.openxmlformats.org/officeDocument/2006/relationships/image" Target="../media/image22.gif"/><Relationship Id="rId15" Type="http://schemas.openxmlformats.org/officeDocument/2006/relationships/image" Target="../media/image29.gif"/><Relationship Id="rId10" Type="http://schemas.openxmlformats.org/officeDocument/2006/relationships/image" Target="../media/image24.gif"/><Relationship Id="rId4" Type="http://schemas.openxmlformats.org/officeDocument/2006/relationships/image" Target="../media/image21.tmp"/><Relationship Id="rId9" Type="http://schemas.openxmlformats.org/officeDocument/2006/relationships/slide" Target="slide4.xml"/><Relationship Id="rId14" Type="http://schemas.openxmlformats.org/officeDocument/2006/relationships/image" Target="../media/image2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6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5.gif"/><Relationship Id="rId5" Type="http://schemas.openxmlformats.org/officeDocument/2006/relationships/image" Target="../media/image22.gif"/><Relationship Id="rId15" Type="http://schemas.openxmlformats.org/officeDocument/2006/relationships/image" Target="../media/image29.gif"/><Relationship Id="rId10" Type="http://schemas.openxmlformats.org/officeDocument/2006/relationships/image" Target="../media/image24.gif"/><Relationship Id="rId4" Type="http://schemas.openxmlformats.org/officeDocument/2006/relationships/image" Target="../media/image21.tmp"/><Relationship Id="rId9" Type="http://schemas.openxmlformats.org/officeDocument/2006/relationships/slide" Target="slide4.xml"/><Relationship Id="rId14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6.gi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5.gif"/><Relationship Id="rId5" Type="http://schemas.openxmlformats.org/officeDocument/2006/relationships/image" Target="../media/image22.gif"/><Relationship Id="rId15" Type="http://schemas.openxmlformats.org/officeDocument/2006/relationships/image" Target="../media/image29.gif"/><Relationship Id="rId10" Type="http://schemas.openxmlformats.org/officeDocument/2006/relationships/image" Target="../media/image24.gif"/><Relationship Id="rId4" Type="http://schemas.openxmlformats.org/officeDocument/2006/relationships/image" Target="../media/image21.tmp"/><Relationship Id="rId9" Type="http://schemas.openxmlformats.org/officeDocument/2006/relationships/slide" Target="slide4.xml"/><Relationship Id="rId14" Type="http://schemas.openxmlformats.org/officeDocument/2006/relationships/image" Target="../media/image2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6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5.gif"/><Relationship Id="rId5" Type="http://schemas.openxmlformats.org/officeDocument/2006/relationships/image" Target="../media/image22.gif"/><Relationship Id="rId15" Type="http://schemas.openxmlformats.org/officeDocument/2006/relationships/image" Target="../media/image29.gif"/><Relationship Id="rId10" Type="http://schemas.openxmlformats.org/officeDocument/2006/relationships/image" Target="../media/image24.gif"/><Relationship Id="rId4" Type="http://schemas.openxmlformats.org/officeDocument/2006/relationships/image" Target="../media/image21.tmp"/><Relationship Id="rId9" Type="http://schemas.openxmlformats.org/officeDocument/2006/relationships/slide" Target="slide4.xml"/><Relationship Id="rId14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9050" y="5048250"/>
            <a:ext cx="12192000" cy="15388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MÔN: </a:t>
            </a:r>
            <a:r>
              <a:rPr lang="en-US" sz="2800" b="1" cap="all" dirty="0" err="1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TiẾNG</a:t>
            </a:r>
            <a:r>
              <a:rPr lang="en-US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ViỆT</a:t>
            </a:r>
            <a:r>
              <a:rPr lang="en-US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– LỚP 1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Phân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môn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: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Tập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đoc</a:t>
            </a:r>
            <a:endParaRPr lang="en-US" sz="2800" b="1" cap="all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endParaRPr lang="en-US" sz="28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82475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6" name="Picture 3" descr="E:\PICTURES\A___ẢNH\Đồ vật\Đồ dùng học tập\books3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270250"/>
            <a:ext cx="2438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12184063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lnSpc>
                <a:spcPts val="3799"/>
              </a:lnSpc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TRƯỜNG TIỂU HỌC ÁI MỘ 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9904" y="809469"/>
            <a:ext cx="11387355" cy="2593393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0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LIỆT CHÀO MỪNG QUÝ THẦY CÔ</a:t>
            </a:r>
          </a:p>
          <a:p>
            <a:pPr algn="ctr">
              <a:defRPr/>
            </a:pPr>
            <a:r>
              <a:rPr lang="en-US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DỰ GIỜ LỚP </a:t>
            </a:r>
            <a:r>
              <a:rPr lang="en-US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0" y="4241800"/>
            <a:ext cx="2616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1800"/>
            <a:ext cx="26511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38" y="469265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4737100"/>
            <a:ext cx="2913063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440690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54660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813" y="45910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263" y="42608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6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2923" y="2346419"/>
            <a:ext cx="110967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2: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Ngoài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đồ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dùng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Trung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còn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mang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đến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lớp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6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9900" y="1215043"/>
            <a:ext cx="110967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3: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sao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cô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giáo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cả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lớp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vỗ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khen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Trung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?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Chọn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ý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đúng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endParaRPr lang="en-US" sz="4000" dirty="0" smtClean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 marL="742950" indent="-742950">
              <a:buAutoNum type="alphaLcPeriod"/>
            </a:pP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Trung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hay.</a:t>
            </a:r>
          </a:p>
          <a:p>
            <a:pPr marL="742950" indent="-742950">
              <a:buAutoNum type="alphaLcPeriod"/>
            </a:pPr>
            <a:endParaRPr lang="en-US" sz="4000" dirty="0" smtClean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 marL="742950" indent="-742950">
              <a:buAutoNum type="alphaLcPeriod"/>
            </a:pP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Trung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thật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thà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90414" y="4153546"/>
            <a:ext cx="883403" cy="9763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140" y="2664471"/>
            <a:ext cx="110967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chuyện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muốn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điều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? 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6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m quen voi phep tru - Dau tru - Microsoft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7" t="22436" r="18464" b="10694"/>
          <a:stretch/>
        </p:blipFill>
        <p:spPr>
          <a:xfrm>
            <a:off x="378823" y="0"/>
            <a:ext cx="11155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2655" y="371386"/>
            <a:ext cx="3836979" cy="100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LUYỆN ĐỌC LẠI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1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3" y="0"/>
            <a:ext cx="1190413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3106419" y="2595287"/>
            <a:ext cx="590296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</a:t>
            </a:r>
            <a:r>
              <a:rPr 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11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dụng</a:t>
            </a:r>
            <a:endParaRPr 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168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27848" r="5032" b="7510"/>
          <a:stretch>
            <a:fillRect/>
          </a:stretch>
        </p:blipFill>
        <p:spPr>
          <a:xfrm>
            <a:off x="-140581" y="536862"/>
            <a:ext cx="13022411" cy="62111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94083" y="3972910"/>
            <a:ext cx="53832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HẸN GẶP LẠI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40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0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KHÔÛI ÑOÄNG</a:t>
            </a:r>
            <a:endParaRPr kumimoji="0" lang="en-US" altLang="x-none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97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8" name="chrysanthemum">
            <a:hlinkClick r:id="" action="ppaction://media"/>
            <a:extLst>
              <a:ext uri="{FF2B5EF4-FFF2-40B4-BE49-F238E27FC236}">
                <a16:creationId xmlns="" xmlns:a16="http://schemas.microsoft.com/office/drawing/2014/main" id="{8AE2F4B0-E4D2-402B-A75B-0B7FADBE2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61926" y="-800100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90201" y="1104667"/>
            <a:ext cx="6411595" cy="36705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9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Hộp</a:t>
            </a:r>
            <a:r>
              <a:rPr lang="en-US" sz="49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 </a:t>
            </a:r>
            <a:r>
              <a:rPr lang="en-US" sz="49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quà</a:t>
            </a:r>
            <a:r>
              <a:rPr lang="en-US" sz="49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 </a:t>
            </a:r>
            <a:r>
              <a:rPr lang="en-US" sz="49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bí</a:t>
            </a:r>
            <a:r>
              <a:rPr lang="en-US" sz="49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 </a:t>
            </a:r>
            <a:r>
              <a:rPr lang="en-US" sz="49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mật</a:t>
            </a:r>
            <a:endParaRPr lang="en-US" sz="49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283" y="209550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7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0" y="5174659"/>
            <a:ext cx="12192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2" y="2196658"/>
            <a:ext cx="1969179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83" y="1672564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900" y="2196657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=""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34" y="1672564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62" y="2230060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hlinkClick r:id="rId9" action="ppaction://hlinksldjump"/>
            <a:extLst>
              <a:ext uri="{FF2B5EF4-FFF2-40B4-BE49-F238E27FC236}">
                <a16:creationId xmlns=""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37" y="1701251"/>
            <a:ext cx="2060627" cy="1383912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=""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630" y="2230060"/>
            <a:ext cx="1969179" cy="1743607"/>
          </a:xfrm>
          <a:prstGeom prst="rect">
            <a:avLst/>
          </a:prstGeom>
        </p:spPr>
      </p:pic>
      <p:pic>
        <p:nvPicPr>
          <p:cNvPr id="15" name="Picture 1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05" y="1768221"/>
            <a:ext cx="2060627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765"/>
            <a:ext cx="6095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08765"/>
            <a:ext cx="6095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3940265"/>
            <a:ext cx="6095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40265"/>
            <a:ext cx="6095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rId15" action="ppaction://hlinksldjump"/>
            <a:extLst>
              <a:ext uri="{FF2B5EF4-FFF2-40B4-BE49-F238E27FC236}">
                <a16:creationId xmlns=""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11398689" y="611492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7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Hộp quà bí mật - Microsoft PowerPoin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1" t="21892" r="8627" b="6292"/>
          <a:stretch/>
        </p:blipFill>
        <p:spPr>
          <a:xfrm>
            <a:off x="12494" y="0"/>
            <a:ext cx="12179506" cy="6858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890166" y="3879228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3 candies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360478" y="378112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 con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cam”</a:t>
            </a:r>
            <a:endParaRPr lang="en-US" sz="3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ộp quà bí mật - Microsoft PowerPoin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1" t="21892" r="8627" b="6292"/>
          <a:stretch/>
        </p:blipFill>
        <p:spPr>
          <a:xfrm>
            <a:off x="12494" y="0"/>
            <a:ext cx="12179506" cy="6858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5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candies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 algn="ctr">
              <a:defRPr/>
            </a:pP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kẹo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cam”</a:t>
            </a:r>
            <a:endParaRPr lang="en-US" sz="3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 action="ppaction://hlinksldjump"/>
              </a:rPr>
              <a:t>HOME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3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ộp quà bí mật - Microsoft PowerPoin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1" t="21892" r="8627" b="6292"/>
          <a:stretch/>
        </p:blipFill>
        <p:spPr>
          <a:xfrm>
            <a:off x="1" y="0"/>
            <a:ext cx="12183416" cy="693988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1" y="4320703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802444" y="416251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7 candies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kẹo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cam”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 action="ppaction://hlinksldjump"/>
              </a:rPr>
              <a:t>HOME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9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ộp quà bí mật - Microsoft PowerPoin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1" t="21892" r="8627" b="6292"/>
          <a:stretch/>
        </p:blipFill>
        <p:spPr>
          <a:xfrm>
            <a:off x="20059" y="0"/>
            <a:ext cx="12176235" cy="68561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883321" y="4044640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2 candies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306838" y="56064"/>
            <a:ext cx="11719774" cy="3338403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US" sz="3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defRPr/>
            </a:pP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Bởi</a:t>
            </a:r>
            <a:r>
              <a:rPr lang="en-US" sz="36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còn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mang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hôm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cái</a:t>
            </a:r>
            <a:r>
              <a:rPr lang="en-US" sz="36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kẹo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hôm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cánh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cam.</a:t>
            </a:r>
            <a:endParaRPr lang="en-US" sz="3600" dirty="0">
              <a:solidFill>
                <a:srgbClr val="FF0000"/>
              </a:solidFill>
            </a:endParaRPr>
          </a:p>
          <a:p>
            <a:pPr lvl="0">
              <a:defRPr/>
            </a:pPr>
            <a:endParaRPr lang="en-US" sz="3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defRPr/>
            </a:pPr>
            <a:endParaRPr lang="en-US" sz="3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defRPr/>
            </a:pPr>
            <a:endParaRPr lang="en-US" sz="3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2655" y="371386"/>
            <a:ext cx="3836979" cy="100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TÌM HIỂU BÀI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1308" y="2485903"/>
            <a:ext cx="10089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1: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Cô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giáo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cả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lớp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6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219</Words>
  <Application>Microsoft Office PowerPoint</Application>
  <PresentationFormat>Widescreen</PresentationFormat>
  <Paragraphs>41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宋体</vt:lpstr>
      <vt:lpstr>Arial</vt:lpstr>
      <vt:lpstr>Calibri</vt:lpstr>
      <vt:lpstr>Calibri Light</vt:lpstr>
      <vt:lpstr>Tahoma</vt:lpstr>
      <vt:lpstr>Times New Roman</vt:lpstr>
      <vt:lpstr>UTM Avo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15</cp:revision>
  <dcterms:created xsi:type="dcterms:W3CDTF">2021-04-14T06:23:28Z</dcterms:created>
  <dcterms:modified xsi:type="dcterms:W3CDTF">2021-04-20T05:30:16Z</dcterms:modified>
</cp:coreProperties>
</file>