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hơn đà điểu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2208213" y="5373688"/>
            <a:ext cx="360045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/>
              <a:t>Em hãy giúp các nàng tiên cá giải cứu các sinh vật biển nhé!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0" y="106521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663" y="225425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" action="ppaction://noaction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? 18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&lt;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? 25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25</a:t>
            </a:r>
          </a:p>
        </p:txBody>
      </p:sp>
      <p:sp>
        <p:nvSpPr>
          <p:cNvPr id="819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8" y="3989388"/>
            <a:ext cx="2001837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3" y="446087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17954" y="4354482"/>
            <a:ext cx="6610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: </a:t>
            </a:r>
            <a:r>
              <a:rPr lang="en-US" sz="3200" dirty="0" err="1" smtClean="0"/>
              <a:t>Nguyễn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Quỳnh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endParaRPr lang="en-US" sz="3200" dirty="0" smtClean="0"/>
          </a:p>
          <a:p>
            <a:r>
              <a:rPr lang="en-US" sz="3200" dirty="0" err="1" smtClean="0"/>
              <a:t>Lớp</a:t>
            </a:r>
            <a:r>
              <a:rPr lang="en-US" sz="3200" dirty="0" smtClean="0"/>
              <a:t> : 1C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137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3</cp:revision>
  <dcterms:created xsi:type="dcterms:W3CDTF">2020-10-03T03:54:31Z</dcterms:created>
  <dcterms:modified xsi:type="dcterms:W3CDTF">2021-03-24T08:51:33Z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