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5" r:id="rId2"/>
    <p:sldId id="334" r:id="rId3"/>
    <p:sldId id="284" r:id="rId4"/>
    <p:sldId id="311" r:id="rId5"/>
    <p:sldId id="324" r:id="rId6"/>
    <p:sldId id="330" r:id="rId7"/>
    <p:sldId id="295" r:id="rId8"/>
    <p:sldId id="320" r:id="rId9"/>
    <p:sldId id="321" r:id="rId10"/>
    <p:sldId id="322" r:id="rId11"/>
    <p:sldId id="328" r:id="rId12"/>
    <p:sldId id="313" r:id="rId13"/>
    <p:sldId id="326" r:id="rId14"/>
    <p:sldId id="317" r:id="rId15"/>
    <p:sldId id="325" r:id="rId16"/>
    <p:sldId id="332" r:id="rId17"/>
    <p:sldId id="28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3C937"/>
    <a:srgbClr val="00B800"/>
    <a:srgbClr val="0000FF"/>
    <a:srgbClr val="0099FF"/>
    <a:srgbClr val="CC00CC"/>
    <a:srgbClr val="9900CC"/>
    <a:srgbClr val="FF33CC"/>
    <a:srgbClr val="FF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6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7635F-3B41-4631-9655-2CED09EEB41E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E25A8-037F-43BC-A1FA-DFDF797F4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4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DDC2553-1B45-451E-AD71-6724F84F8641}" type="slidenum">
              <a:rPr lang="vi-VN" altLang="en-US" sz="1200">
                <a:cs typeface="Arial" panose="020B0604020202020204" pitchFamily="34" charset="0"/>
              </a:rPr>
              <a:pPr eaLnBrk="1" hangingPunct="1"/>
              <a:t>1</a:t>
            </a:fld>
            <a:endParaRPr lang="vi-VN" altLang="en-US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766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7FDD-13FF-496F-939D-D255690B0324}" type="datetimeFigureOut">
              <a:rPr lang="en-US" smtClean="0"/>
              <a:pPr/>
              <a:t>19/4/2021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182A-7511-4257-A5C0-8B746E4FA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GA%20day\PHUONG\GADT%20Ki%20II\GADT%20ki%20II%20da%20sua\T31\TNXH_Mat%20troi%20_%20Phuong\Chau%20ve%20ong%20mat%20troi.mp3" TargetMode="External"/><Relationship Id="rId1" Type="http://schemas.microsoft.com/office/2007/relationships/media" Target="file:///D:\GA%20day\PHUONG\GADT%20Ki%20II\GADT%20ki%20II%20da%20sua\T31\TNXH_Mat%20troi%20_%20Phuong\Chau%20ve%20ong%20mat%20tro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VG_Lop%202_Phuong\Gioi%20thieu%20mat%20troi1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" y="90990"/>
            <a:ext cx="9134856" cy="6767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08" y="0"/>
            <a:ext cx="9137613" cy="96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70" tIns="41585" rIns="83170" bIns="41585" anchor="ctr"/>
          <a:lstStyle/>
          <a:p>
            <a:pPr algn="ctr">
              <a:lnSpc>
                <a:spcPts val="3456"/>
              </a:lnSpc>
              <a:defRPr/>
            </a:pPr>
            <a:r>
              <a:rPr lang="en-US" sz="221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ts val="3456"/>
              </a:lnSpc>
              <a:defRPr/>
            </a:pPr>
            <a:r>
              <a:rPr lang="en-US" sz="221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457593" y="3581400"/>
            <a:ext cx="7848207" cy="1949236"/>
          </a:xfrm>
          <a:prstGeom prst="rect">
            <a:avLst/>
          </a:prstGeom>
          <a:noFill/>
          <a:ln>
            <a:noFill/>
            <a:prstDash val="dash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3170" tIns="41585" rIns="83170" bIns="41585">
            <a:spAutoFit/>
          </a:bodyPr>
          <a:lstStyle/>
          <a:p>
            <a:pPr algn="ctr">
              <a:spcAft>
                <a:spcPts val="302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giảng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tử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ea typeface="BankGothic-Medium"/>
              <a:cs typeface="Times New Roman" pitchFamily="18" charset="0"/>
            </a:endParaRPr>
          </a:p>
          <a:p>
            <a:pPr algn="ctr">
              <a:spcAft>
                <a:spcPts val="302"/>
              </a:spcAft>
              <a:defRPr/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Môn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Xã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–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2</a:t>
            </a:r>
          </a:p>
          <a:p>
            <a:pPr algn="ctr">
              <a:spcAft>
                <a:spcPts val="302"/>
              </a:spcAft>
              <a:defRPr/>
            </a:pPr>
            <a:r>
              <a:rPr lang="en-US" sz="3621" b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Bài</a:t>
            </a:r>
            <a:r>
              <a:rPr lang="en-US" sz="3621" b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31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: </a:t>
            </a:r>
            <a:r>
              <a:rPr lang="en-US" sz="3621" b="1" dirty="0" err="1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Mặt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err="1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trời</a:t>
            </a:r>
            <a:endParaRPr lang="en-US" sz="3621" b="1" dirty="0">
              <a:solidFill>
                <a:srgbClr val="FF0000"/>
              </a:solidFill>
              <a:latin typeface="Times New Roman" pitchFamily="18" charset="0"/>
              <a:ea typeface="BankGothic-Medium"/>
              <a:cs typeface="Times New Roman" pitchFamily="18" charset="0"/>
            </a:endParaRPr>
          </a:p>
        </p:txBody>
      </p:sp>
      <p:pic>
        <p:nvPicPr>
          <p:cNvPr id="2052" name="Anniversary-Beethoven_hvxt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869" y="5878871"/>
            <a:ext cx="304986" cy="24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008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8534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…………………….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…………..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……………………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………………………..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…………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…………………..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57200" y="1676400"/>
            <a:ext cx="8305800" cy="3810000"/>
          </a:xfrm>
          <a:prstGeom prst="horizontalScroll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428875" cy="188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286000"/>
            <a:ext cx="7696200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</a:t>
            </a:r>
            <a:r>
              <a:rPr lang="vi-VN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ửa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khổng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lồ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453825"/>
            <a:ext cx="76200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vi-VN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ưởi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191000"/>
            <a:ext cx="76200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305800" cy="327660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5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-76200"/>
            <a:ext cx="913485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470363"/>
            <a:ext cx="8305800" cy="13051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vi-V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ưởng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vi-V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ượng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lặn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iều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Alternate Process 2"/>
          <p:cNvSpPr/>
          <p:nvPr/>
        </p:nvSpPr>
        <p:spPr bwMode="auto">
          <a:xfrm>
            <a:off x="1757172" y="381000"/>
            <a:ext cx="5638800" cy="762000"/>
          </a:xfrm>
          <a:prstGeom prst="flowChartAlternateProcess">
            <a:avLst/>
          </a:prstGeom>
          <a:solidFill>
            <a:srgbClr val="83C937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LUẬN: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t troi la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57200" y="1962150"/>
            <a:ext cx="8305800" cy="2743200"/>
          </a:xfrm>
          <a:prstGeom prst="horizontalScroll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2341424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2428875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1925"/>
            <a:ext cx="2689225" cy="1444625"/>
          </a:xfrm>
          <a:prstGeom prst="rect">
            <a:avLst/>
          </a:prstGeom>
          <a:noFill/>
        </p:spPr>
      </p:pic>
      <p:pic>
        <p:nvPicPr>
          <p:cNvPr id="18435" name="Picture 3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2446338"/>
            <a:ext cx="2441575" cy="1635125"/>
          </a:xfrm>
          <a:prstGeom prst="rect">
            <a:avLst/>
          </a:prstGeom>
          <a:noFill/>
        </p:spPr>
      </p:pic>
      <p:pic>
        <p:nvPicPr>
          <p:cNvPr id="18436" name="Picture 4" descr="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7625" y="3425825"/>
            <a:ext cx="2120900" cy="842963"/>
          </a:xfrm>
          <a:prstGeom prst="rect">
            <a:avLst/>
          </a:prstGeom>
          <a:noFill/>
        </p:spPr>
      </p:pic>
      <p:pic>
        <p:nvPicPr>
          <p:cNvPr id="18437" name="Picture 5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7975" y="2970213"/>
            <a:ext cx="2360613" cy="1814512"/>
          </a:xfrm>
          <a:prstGeom prst="rect">
            <a:avLst/>
          </a:prstGeom>
          <a:noFill/>
        </p:spPr>
      </p:pic>
      <p:pic>
        <p:nvPicPr>
          <p:cNvPr id="18438" name="Picture 6" descr="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1150" y="2971800"/>
            <a:ext cx="2482850" cy="1009650"/>
          </a:xfrm>
          <a:prstGeom prst="rect">
            <a:avLst/>
          </a:prstGeom>
          <a:noFill/>
        </p:spPr>
      </p:pic>
      <p:pic>
        <p:nvPicPr>
          <p:cNvPr id="18439" name="Picture 7" descr="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447800"/>
            <a:ext cx="2035175" cy="1647825"/>
          </a:xfrm>
          <a:prstGeom prst="rect">
            <a:avLst/>
          </a:prstGeom>
          <a:noFill/>
        </p:spPr>
      </p:pic>
      <p:pic>
        <p:nvPicPr>
          <p:cNvPr id="18440" name="Picture 8" descr="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84688" y="2735263"/>
            <a:ext cx="2259012" cy="931862"/>
          </a:xfrm>
          <a:prstGeom prst="rect">
            <a:avLst/>
          </a:prstGeom>
          <a:noFill/>
        </p:spPr>
      </p:pic>
      <p:pic>
        <p:nvPicPr>
          <p:cNvPr id="18441" name="Picture 9" descr="Cov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9513" y="2709863"/>
            <a:ext cx="1746250" cy="1663700"/>
          </a:xfrm>
          <a:prstGeom prst="rect">
            <a:avLst/>
          </a:prstGeom>
          <a:noFill/>
        </p:spPr>
      </p:pic>
      <p:pic>
        <p:nvPicPr>
          <p:cNvPr id="18442" name="Picture 3" descr="mat troi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1981200"/>
            <a:ext cx="1371600" cy="120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0" y="4876800"/>
            <a:ext cx="1339850" cy="1219200"/>
            <a:chOff x="228600" y="4038600"/>
            <a:chExt cx="1339702" cy="1219200"/>
          </a:xfrm>
        </p:grpSpPr>
        <p:pic>
          <p:nvPicPr>
            <p:cNvPr id="18444" name="Picture 4" descr="Tnxh64-3"/>
            <p:cNvPicPr>
              <a:picLocks noChangeAspect="1" noChangeArrowheads="1"/>
            </p:cNvPicPr>
            <p:nvPr/>
          </p:nvPicPr>
          <p:blipFill>
            <a:blip r:embed="rId12" cstate="print"/>
            <a:srcRect l="5882" t="4443" r="3529" b="18889"/>
            <a:stretch>
              <a:fillRect/>
            </a:stretch>
          </p:blipFill>
          <p:spPr bwMode="auto">
            <a:xfrm>
              <a:off x="228600" y="4038600"/>
              <a:ext cx="1339702" cy="12001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Oval 17"/>
            <p:cNvSpPr/>
            <p:nvPr/>
          </p:nvSpPr>
          <p:spPr>
            <a:xfrm>
              <a:off x="1295282" y="5105400"/>
              <a:ext cx="152383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" name="Picture 2" descr="C:\Users\user\Pictures\HINH NEN\hinh\Copy (2) of 14.jpg"/>
          <p:cNvPicPr>
            <a:picLocks noChangeAspect="1" noChangeArrowheads="1"/>
          </p:cNvPicPr>
          <p:nvPr/>
        </p:nvPicPr>
        <p:blipFill>
          <a:blip r:embed="rId1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04800" y="3276600"/>
            <a:ext cx="17526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70BD71-9921-4465-BD93-AE1BF8EB92AF}" type="slidenum">
              <a:rPr lang="en-US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83C937"/>
          </a:solidFill>
          <a:ln>
            <a:solidFill>
              <a:srgbClr val="83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0"/>
            <a:ext cx="91348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53153" cy="6858000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676400" y="5957887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     </a:t>
            </a:r>
            <a:endParaRPr lang="en-US" sz="28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03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990600"/>
            <a:ext cx="4724400" cy="4724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>
                <a:gd name="adj" fmla="val 16200"/>
              </a:avLst>
            </a:prstTxWarp>
            <a:spAutoFit/>
            <a:scene3d>
              <a:camera prst="perspective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00" b="1" spc="50" dirty="0" err="1" smtClean="0">
                <a:ln w="11430"/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700" b="1" spc="50" dirty="0" smtClean="0">
                <a:ln w="11430"/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" b="1" spc="50" dirty="0" err="1" smtClean="0">
                <a:ln w="11430"/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00" b="1" spc="50" dirty="0" smtClean="0">
                <a:ln w="11430"/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700" b="1" spc="50" dirty="0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700" b="1" spc="50" dirty="0" err="1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700" b="1" spc="50" dirty="0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" b="1" spc="50" dirty="0" err="1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700" b="1" spc="50" dirty="0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" b="1" spc="50" dirty="0" err="1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700" b="1" spc="50" dirty="0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" b="1" spc="50" dirty="0" err="1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700" b="1" cap="none" spc="50" dirty="0">
              <a:ln w="11430"/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hau ve ong mat t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19800" y="57912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53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327660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457200"/>
          <a:ext cx="114300" cy="4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4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07050"/>
            <a:ext cx="8763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Đánh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dấu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      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trước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trả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lời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đúng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Mô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tả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đúng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đĩa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bóng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bóng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lửa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khổng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lồ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Mô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tả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đúng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khoảng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giữa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Trái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Đất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gần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Trái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Đất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rất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Trái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Đất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c)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tác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dụng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chiếu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Trái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Đất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sưởi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ấm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Trái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Đất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ý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2: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Viết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chữ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Đ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trước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trả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lời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đúng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chữ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trước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trả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lời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nắng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mũ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nón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hoặc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ô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khỏe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mạnh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nắng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cần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mũ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nón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hoặc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ô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trực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ảnh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hưởng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tới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mắt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trực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gây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tổn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hại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mắt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3: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Chọn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từ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ngữ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ngoặc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điền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chỗ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thích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hợp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giống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…………………………….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khổng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lồ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ở …………..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Trái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Đất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luôn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……………………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………………………..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Trái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Đất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nắng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cần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…………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giờ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…………………..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3810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9144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11430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13716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19050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22098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" y="25146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" y="30480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3528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" y="36576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2672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" y="45720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" y="48768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" y="51054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01050" y="11668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oi thieu mat troi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" y="533400"/>
            <a:ext cx="77724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166" y="0"/>
            <a:ext cx="4579434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scan001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4267200" cy="30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3" name="Picture 9" descr="scan0015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9" y="3200400"/>
            <a:ext cx="4432115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152400" y="3124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715000" y="6400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8153400" y="3048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9292352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X   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lồ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81000" y="1447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609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828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2209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3124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3581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4038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4800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000" y="5257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" y="5715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05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819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3733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648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26&quot;&gt;&lt;property id=&quot;20148&quot; value=&quot;5&quot;/&gt;&lt;property id=&quot;20300&quot; value=&quot;Slide 21&quot;/&gt;&lt;property id=&quot;20307&quot; value=&quot;283&quot;/&gt;&lt;/object&gt;&lt;object type=&quot;3&quot; unique_id=&quot;10720&quot;&gt;&lt;property id=&quot;20148&quot; value=&quot;5&quot;/&gt;&lt;property id=&quot;20300&quot; value=&quot;Slide 3&quot;/&gt;&lt;property id=&quot;20307&quot; value=&quot;284&quot;/&gt;&lt;/object&gt;&lt;object type=&quot;3&quot; unique_id=&quot;10726&quot;&gt;&lt;property id=&quot;20148&quot; value=&quot;5&quot;/&gt;&lt;property id=&quot;20300&quot; value=&quot;Slide 8&quot;/&gt;&lt;property id=&quot;20307&quot; value=&quot;295&quot;/&gt;&lt;/object&gt;&lt;object type=&quot;3&quot; unique_id=&quot;11116&quot;&gt;&lt;property id=&quot;20148&quot; value=&quot;5&quot;/&gt;&lt;property id=&quot;20300&quot; value=&quot;Slide 5&quot;/&gt;&lt;property id=&quot;20307&quot; value=&quot;311&quot;/&gt;&lt;/object&gt;&lt;object type=&quot;3&quot; unique_id=&quot;11177&quot;&gt;&lt;property id=&quot;20148&quot; value=&quot;5&quot;/&gt;&lt;property id=&quot;20300&quot; value=&quot;Slide 14&quot;/&gt;&lt;property id=&quot;20307&quot; value=&quot;313&quot;/&gt;&lt;/object&gt;&lt;object type=&quot;3&quot; unique_id=&quot;11247&quot;&gt;&lt;property id=&quot;20148&quot; value=&quot;5&quot;/&gt;&lt;property id=&quot;20300&quot; value=&quot;Slide 16&quot;/&gt;&lt;property id=&quot;20307&quot; value=&quot;317&quot;/&gt;&lt;/object&gt;&lt;object type=&quot;3&quot; unique_id=&quot;11267&quot;&gt;&lt;property id=&quot;20148&quot; value=&quot;5&quot;/&gt;&lt;property id=&quot;20300&quot; value=&quot;Slide 1&quot;/&gt;&lt;property id=&quot;20307&quot; value=&quot;323&quot;/&gt;&lt;/object&gt;&lt;object type=&quot;3&quot; unique_id=&quot;11268&quot;&gt;&lt;property id=&quot;20148&quot; value=&quot;5&quot;/&gt;&lt;property id=&quot;20300&quot; value=&quot;Slide 2&quot;/&gt;&lt;property id=&quot;20307&quot; value=&quot;319&quot;/&gt;&lt;/object&gt;&lt;object type=&quot;3&quot; unique_id=&quot;11269&quot;&gt;&lt;property id=&quot;20148&quot; value=&quot;5&quot;/&gt;&lt;property id=&quot;20300&quot; value=&quot;Slide 6&quot;/&gt;&lt;property id=&quot;20307&quot; value=&quot;324&quot;/&gt;&lt;/object&gt;&lt;object type=&quot;3&quot; unique_id=&quot;11270&quot;&gt;&lt;property id=&quot;20148&quot; value=&quot;5&quot;/&gt;&lt;property id=&quot;20300&quot; value=&quot;Slide 10&quot;/&gt;&lt;property id=&quot;20307&quot; value=&quot;320&quot;/&gt;&lt;/object&gt;&lt;object type=&quot;3&quot; unique_id=&quot;11271&quot;&gt;&lt;property id=&quot;20148&quot; value=&quot;5&quot;/&gt;&lt;property id=&quot;20300&quot; value=&quot;Slide 11&quot;/&gt;&lt;property id=&quot;20307&quot; value=&quot;321&quot;/&gt;&lt;/object&gt;&lt;object type=&quot;3&quot; unique_id=&quot;11272&quot;&gt;&lt;property id=&quot;20148&quot; value=&quot;5&quot;/&gt;&lt;property id=&quot;20300&quot; value=&quot;Slide 12&quot;/&gt;&lt;property id=&quot;20307&quot; value=&quot;322&quot;/&gt;&lt;/object&gt;&lt;object type=&quot;3&quot; unique_id=&quot;11274&quot;&gt;&lt;property id=&quot;20148&quot; value=&quot;5&quot;/&gt;&lt;property id=&quot;20300&quot; value=&quot;Slide 15&quot;/&gt;&lt;property id=&quot;20307&quot; value=&quot;326&quot;/&gt;&lt;/object&gt;&lt;object type=&quot;3&quot; unique_id=&quot;11275&quot;&gt;&lt;property id=&quot;20148&quot; value=&quot;5&quot;/&gt;&lt;property id=&quot;20300&quot; value=&quot;Slide 18&quot;/&gt;&lt;property id=&quot;20307&quot; value=&quot;325&quot;/&gt;&lt;/object&gt;&lt;object type=&quot;3&quot; unique_id=&quot;11296&quot;&gt;&lt;property id=&quot;20148&quot; value=&quot;5&quot;/&gt;&lt;property id=&quot;20300&quot; value=&quot;Slide 13&quot;/&gt;&lt;property id=&quot;20307&quot; value=&quot;328&quot;/&gt;&lt;/object&gt;&lt;object type=&quot;3&quot; unique_id=&quot;11318&quot;&gt;&lt;property id=&quot;20148&quot; value=&quot;5&quot;/&gt;&lt;property id=&quot;20300&quot; value=&quot;Slide 4&quot;/&gt;&lt;property id=&quot;20307&quot; value=&quot;334&quot;/&gt;&lt;/object&gt;&lt;object type=&quot;3&quot; unique_id=&quot;11319&quot;&gt;&lt;property id=&quot;20148&quot; value=&quot;5&quot;/&gt;&lt;property id=&quot;20300&quot; value=&quot;Slide 7&quot;/&gt;&lt;property id=&quot;20307&quot; value=&quot;330&quot;/&gt;&lt;/object&gt;&lt;object type=&quot;3&quot; unique_id=&quot;11320&quot;&gt;&lt;property id=&quot;20148&quot; value=&quot;5&quot;/&gt;&lt;property id=&quot;20300&quot; value=&quot;Slide 9&quot;/&gt;&lt;property id=&quot;20307&quot; value=&quot;329&quot;/&gt;&lt;/object&gt;&lt;object type=&quot;3&quot; unique_id=&quot;11321&quot;&gt;&lt;property id=&quot;20148&quot; value=&quot;5&quot;/&gt;&lt;property id=&quot;20300&quot; value=&quot;Slide 17&quot;/&gt;&lt;property id=&quot;20307&quot; value=&quot;333&quot;/&gt;&lt;/object&gt;&lt;object type=&quot;3&quot; unique_id=&quot;11322&quot;&gt;&lt;property id=&quot;20148&quot; value=&quot;5&quot;/&gt;&lt;property id=&quot;20300&quot; value=&quot;Slide 19&quot;/&gt;&lt;property id=&quot;20307&quot; value=&quot;332&quot;/&gt;&lt;/object&gt;&lt;object type=&quot;3&quot; unique_id=&quot;11323&quot;&gt;&lt;property id=&quot;20148&quot; value=&quot;5&quot;/&gt;&lt;property id=&quot;20300&quot; value=&quot;Slide 20&quot;/&gt;&lt;property id=&quot;20307&quot; value=&quot;33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giới thiệu"/>
  <p:tag name="ISPRING_SLIDE_INDENT_LEVEL" val="0"/>
  <p:tag name="ISPRING_PRESENTER_ID" val="{10C2E839-06D5-4E6F-A6D4-AED00BF7FA7B}"/>
  <p:tag name="GENSWF_ADVANCE_TIME" val="37.997"/>
  <p:tag name="ISPRING_SLIDE_ID" val="{EE82096E-7A0F-4041-9BFE-6A9F3300EAB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685</Words>
  <Application>Microsoft Office PowerPoint</Application>
  <PresentationFormat>On-screen Show (4:3)</PresentationFormat>
  <Paragraphs>71</Paragraphs>
  <Slides>17</Slides>
  <Notes>2</Notes>
  <HiddenSlides>0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BankGothic-Medium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phuong</dc:creator>
  <cp:lastModifiedBy>Admin</cp:lastModifiedBy>
  <cp:revision>106</cp:revision>
  <dcterms:created xsi:type="dcterms:W3CDTF">2013-08-04T07:42:34Z</dcterms:created>
  <dcterms:modified xsi:type="dcterms:W3CDTF">2021-04-19T10:26:34Z</dcterms:modified>
</cp:coreProperties>
</file>