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7D08-FF70-4C36-A485-26D2A004E6A2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1E49-F85E-4782-BC0D-3AC947E4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50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7D08-FF70-4C36-A485-26D2A004E6A2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1E49-F85E-4782-BC0D-3AC947E4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428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7D08-FF70-4C36-A485-26D2A004E6A2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1E49-F85E-4782-BC0D-3AC947E4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79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7D08-FF70-4C36-A485-26D2A004E6A2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1E49-F85E-4782-BC0D-3AC947E4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31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7D08-FF70-4C36-A485-26D2A004E6A2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1E49-F85E-4782-BC0D-3AC947E4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541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7D08-FF70-4C36-A485-26D2A004E6A2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1E49-F85E-4782-BC0D-3AC947E4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078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7D08-FF70-4C36-A485-26D2A004E6A2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1E49-F85E-4782-BC0D-3AC947E4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477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7D08-FF70-4C36-A485-26D2A004E6A2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1E49-F85E-4782-BC0D-3AC947E4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734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7D08-FF70-4C36-A485-26D2A004E6A2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1E49-F85E-4782-BC0D-3AC947E4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36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7D08-FF70-4C36-A485-26D2A004E6A2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1E49-F85E-4782-BC0D-3AC947E4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96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7D08-FF70-4C36-A485-26D2A004E6A2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1E49-F85E-4782-BC0D-3AC947E4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61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17D08-FF70-4C36-A485-26D2A004E6A2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81E49-F85E-4782-BC0D-3AC947E4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73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1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38200"/>
            <a:ext cx="8534400" cy="1066800"/>
          </a:xfrm>
        </p:spPr>
        <p:txBody>
          <a:bodyPr>
            <a:no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2258291"/>
            <a:ext cx="8915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Vương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gái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Mị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Nương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kén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chồng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chàng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trai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hôn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2971800"/>
            <a:ext cx="2895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153400" y="3657600"/>
            <a:ext cx="762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28600" y="4335783"/>
            <a:ext cx="1600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419600" y="3657600"/>
            <a:ext cx="2133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38600" y="4267200"/>
            <a:ext cx="237308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410200" y="5029200"/>
            <a:ext cx="152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023757" y="5715000"/>
            <a:ext cx="213904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28600" y="6309366"/>
            <a:ext cx="1676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5726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8153400" cy="1143000"/>
          </a:xfrm>
        </p:spPr>
        <p:txBody>
          <a:bodyPr>
            <a:no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endParaRPr lang="en-US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677" y="2438400"/>
            <a:ext cx="4392315" cy="304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212383" y="5868052"/>
            <a:ext cx="28729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..........ú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64386" y="5867400"/>
            <a:ext cx="583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0573" y="584531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65320" y="5845314"/>
            <a:ext cx="583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1207" y="584531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62400" y="5867400"/>
            <a:ext cx="583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07479" y="586740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419350"/>
            <a:ext cx="3873023" cy="32194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276600" y="5867400"/>
            <a:ext cx="21371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..........ú ý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076" y="2438400"/>
            <a:ext cx="5494248" cy="32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TextBox 14"/>
          <p:cNvSpPr txBox="1"/>
          <p:nvPr/>
        </p:nvSpPr>
        <p:spPr>
          <a:xfrm>
            <a:off x="3074992" y="5867400"/>
            <a:ext cx="32496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..........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uyền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tin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189" y="2453986"/>
            <a:ext cx="5178022" cy="33450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TextBox 16"/>
          <p:cNvSpPr txBox="1"/>
          <p:nvPr/>
        </p:nvSpPr>
        <p:spPr>
          <a:xfrm>
            <a:off x="3227392" y="5845314"/>
            <a:ext cx="37048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..........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uyền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cành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274" y="2384714"/>
            <a:ext cx="5072073" cy="33132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TextBox 18"/>
          <p:cNvSpPr txBox="1"/>
          <p:nvPr/>
        </p:nvSpPr>
        <p:spPr>
          <a:xfrm>
            <a:off x="3212383" y="5845314"/>
            <a:ext cx="29626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..........ở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24" y="2447059"/>
            <a:ext cx="5715000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" name="TextBox 20"/>
          <p:cNvSpPr txBox="1"/>
          <p:nvPr/>
        </p:nvSpPr>
        <p:spPr>
          <a:xfrm>
            <a:off x="3275653" y="5832764"/>
            <a:ext cx="23631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..........ở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816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5" grpId="1"/>
      <p:bldP spid="6" grpId="0"/>
      <p:bldP spid="6" grpId="1"/>
      <p:bldP spid="7" grpId="0"/>
      <p:bldP spid="7" grpId="1"/>
      <p:bldP spid="8" grpId="0"/>
      <p:bldP spid="9" grpId="0"/>
      <p:bldP spid="9" grpId="1"/>
      <p:bldP spid="10" grpId="0"/>
      <p:bldP spid="10" grpId="1"/>
      <p:bldP spid="11" grpId="0"/>
      <p:bldP spid="11" grpId="1"/>
      <p:bldP spid="13" grpId="0"/>
      <p:bldP spid="13" grpId="1"/>
      <p:bldP spid="15" grpId="0"/>
      <p:bldP spid="15" grpId="1"/>
      <p:bldP spid="17" grpId="0"/>
      <p:bldP spid="17" grpId="1"/>
      <p:bldP spid="19" grpId="0"/>
      <p:bldP spid="19" grpId="1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8" y="-6927"/>
            <a:ext cx="9139943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90600" y="609600"/>
            <a:ext cx="64684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endParaRPr lang="en-US" sz="4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Horizontal Scroll 8"/>
          <p:cNvSpPr/>
          <p:nvPr/>
        </p:nvSpPr>
        <p:spPr>
          <a:xfrm>
            <a:off x="381000" y="2015837"/>
            <a:ext cx="7315200" cy="1905000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0 , 2 , 4 , 6 , 8</a:t>
            </a: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81000" y="4783282"/>
            <a:ext cx="3505200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chẵn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267200" y="4783282"/>
            <a:ext cx="3505200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chẳn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Horizontal Scroll 14"/>
          <p:cNvSpPr/>
          <p:nvPr/>
        </p:nvSpPr>
        <p:spPr>
          <a:xfrm>
            <a:off x="381000" y="1981200"/>
            <a:ext cx="7315200" cy="1905000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 , 3 , 5 , 7 , 9</a:t>
            </a: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267200" y="4800600"/>
            <a:ext cx="3505200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lẻ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01782" y="4800600"/>
            <a:ext cx="3505200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lẽ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267200" y="5181600"/>
            <a:ext cx="3505200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01782" y="5181600"/>
            <a:ext cx="3505200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chĩ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379041"/>
            <a:ext cx="3404241" cy="34042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5" name="Horizontal Scroll 24"/>
          <p:cNvSpPr/>
          <p:nvPr/>
        </p:nvSpPr>
        <p:spPr>
          <a:xfrm>
            <a:off x="457200" y="2133600"/>
            <a:ext cx="7315200" cy="1905000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atin typeface="Times New Roman" pitchFamily="18" charset="0"/>
                <a:cs typeface="Times New Roman" pitchFamily="18" charset="0"/>
              </a:rPr>
              <a:t>chặt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atin typeface="Times New Roman" pitchFamily="18" charset="0"/>
                <a:cs typeface="Times New Roman" pitchFamily="18" charset="0"/>
              </a:rPr>
              <a:t>chẽ</a:t>
            </a: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57200" y="5202382"/>
            <a:ext cx="3505200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lỏng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lẻo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4267200" y="5181600"/>
            <a:ext cx="3505200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lỏng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lẽo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197109" y="5105400"/>
            <a:ext cx="3505200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mệt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mỏi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04800" y="5095009"/>
            <a:ext cx="3505200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mệt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mõi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237" y="1624012"/>
            <a:ext cx="4762500" cy="2924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6" name="Rounded Rectangle 35"/>
          <p:cNvSpPr/>
          <p:nvPr/>
        </p:nvSpPr>
        <p:spPr>
          <a:xfrm>
            <a:off x="387927" y="5226627"/>
            <a:ext cx="3505200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bã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267200" y="5257800"/>
            <a:ext cx="3505200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bả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75" y="1204913"/>
            <a:ext cx="3464796" cy="35956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6619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>
                      <p:stCondLst>
                        <p:cond delay="0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9" fill="hold">
                      <p:stCondLst>
                        <p:cond delay="0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>
                      <p:stCondLst>
                        <p:cond delay="0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5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6" fill="hold">
                      <p:stCondLst>
                        <p:cond delay="0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9" grpId="1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5" grpId="0" animBg="1"/>
      <p:bldP spid="15" grpId="1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22" grpId="0" animBg="1"/>
      <p:bldP spid="22" grpId="1" animBg="1"/>
      <p:bldP spid="22" grpId="2" animBg="1"/>
      <p:bldP spid="23" grpId="0" animBg="1"/>
      <p:bldP spid="23" grpId="1" animBg="1"/>
      <p:bldP spid="23" grpId="2" animBg="1"/>
      <p:bldP spid="25" grpId="0" animBg="1"/>
      <p:bldP spid="25" grpId="1" animBg="1"/>
      <p:bldP spid="26" grpId="0" animBg="1"/>
      <p:bldP spid="26" grpId="1" animBg="1"/>
      <p:bldP spid="26" grpId="2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9" grpId="0" animBg="1"/>
      <p:bldP spid="29" grpId="1" animBg="1"/>
      <p:bldP spid="29" grpId="2" animBg="1"/>
      <p:bldP spid="36" grpId="0" animBg="1"/>
      <p:bldP spid="36" grpId="1" animBg="1"/>
      <p:bldP spid="36" grpId="2" animBg="1"/>
      <p:bldP spid="37" grpId="0" animBg="1"/>
      <p:bldP spid="37" grpId="1" animBg="1"/>
      <p:bldP spid="37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1143000"/>
          </a:xfrm>
        </p:spPr>
        <p:txBody>
          <a:bodyPr>
            <a:noAutofit/>
          </a:bodyPr>
          <a:lstStyle/>
          <a:p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905000"/>
            <a:ext cx="5791200" cy="4700807"/>
          </a:xfrm>
        </p:spPr>
      </p:pic>
    </p:spTree>
    <p:extLst>
      <p:ext uri="{BB962C8B-B14F-4D97-AF65-F5344CB8AC3E}">
        <p14:creationId xmlns:p14="http://schemas.microsoft.com/office/powerpoint/2010/main" val="2257283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2338531"/>
  <p:tag name="VIOLETTITLE" val="Chính tả Sơn Tinh Thủy Tinh"/>
  <p:tag name="VIOLETLESSON" val="47"/>
  <p:tag name="VIOLETCATID" val="7840637"/>
  <p:tag name="VIOLETSUBJECT" val="Chính tả 2"/>
  <p:tag name="VIOLETAUTHORID" val="10775219"/>
  <p:tag name="VIOLETAUTHORNAME" val="Phạm Thị Út Hồng"/>
  <p:tag name="VIOLETAUTHORAVATAR" val="10/775/219/avatar.jpg"/>
  <p:tag name="VIOLETAUTHORADDRESS" val="trường TH Hiệp Phú - Thành phố Hồ Chí Minh"/>
  <p:tag name="VIOLETDATE" val="2018-04-19 16:05:11"/>
  <p:tag name="VIOLETHIT" val="38"/>
  <p:tag name="VIOLETLIKE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Sơn Tinh, Thủy Tinh&amp;quot;&quot;/&gt;&lt;property id=&quot;20307&quot; value=&quot;256&quot;/&gt;&lt;/object&gt;&lt;object type=&quot;3&quot; unique_id=&quot;10006&quot;&gt;&lt;property id=&quot;20148&quot; value=&quot;5&quot;/&gt;&lt;property id=&quot;20300&quot; value=&quot;Slide 2 - &amp;quot;Điền vào chỗ trống &amp;#x0D;&amp;#x0A;ch hay tr&amp;quot;&quot;/&gt;&lt;property id=&quot;20307&quot; value=&quot;258&quot;/&gt;&lt;/object&gt;&lt;object type=&quot;3&quot; unique_id=&quot;10007&quot;&gt;&lt;property id=&quot;20148&quot; value=&quot;5&quot;/&gt;&lt;property id=&quot;20300&quot; value=&quot;Slide 3&quot;/&gt;&lt;property id=&quot;20307&quot; value=&quot;259&quot;/&gt;&lt;/object&gt;&lt;object type=&quot;3&quot; unique_id=&quot;10008&quot;&gt;&lt;property id=&quot;20148&quot; value=&quot;5&quot;/&gt;&lt;property id=&quot;20300&quot; value=&quot;Slide 4 - &amp;quot;Tìm tiếng bắt đầu bằng ch (hoặc tr)&amp;quot;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96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Sơn Tinh, Thủy Tinh</vt:lpstr>
      <vt:lpstr>Điền vào chỗ trống  ch hay tr</vt:lpstr>
      <vt:lpstr>PowerPoint Presentation</vt:lpstr>
      <vt:lpstr>Tìm tiếng bắt đầu bằng ch (hoặc tr)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Admin</cp:lastModifiedBy>
  <cp:revision>19</cp:revision>
  <dcterms:created xsi:type="dcterms:W3CDTF">2018-02-19T03:07:48Z</dcterms:created>
  <dcterms:modified xsi:type="dcterms:W3CDTF">2021-03-09T01:19:09Z</dcterms:modified>
</cp:coreProperties>
</file>