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AEF3C-A878-413D-A31F-5CAF44E4B8D5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3AE71-1A70-4D67-B26F-A3C81CAC4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67A4F-E71D-4C5C-ADE2-730BEA14F037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32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1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1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2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331-9F63-404E-980A-90501E9EECC8}" type="datetimeFigureOut">
              <a:rPr lang="en-US" smtClean="0"/>
              <a:t>31/3/2021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C5D2-5D92-442F-9D89-96341C98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0A84331-9F63-404E-980A-90501E9EECC8}" type="datetimeFigureOut">
              <a:rPr lang="en-US" smtClean="0"/>
              <a:pPr/>
              <a:t>31/3/2021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B0CC5D2-5D92-442F-9D89-96341C9830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02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53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Toán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(126)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888" y="3710315"/>
            <a:ext cx="661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 An tan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5" y="160020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8" y="1600200"/>
            <a:ext cx="173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8" y="3181350"/>
            <a:ext cx="1543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78088"/>
            <a:ext cx="1781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4866024"/>
            <a:ext cx="1609725" cy="17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4866024"/>
            <a:ext cx="2019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2239 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608" y="3276600"/>
            <a:ext cx="422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e)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5" y="160020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8" y="1600200"/>
            <a:ext cx="173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8" y="3181350"/>
            <a:ext cx="1543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78088"/>
            <a:ext cx="1781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4866024"/>
            <a:ext cx="1609725" cy="17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4866024"/>
            <a:ext cx="2019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05295 -0.225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888" y="3581400"/>
            <a:ext cx="6611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g)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5" y="160020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8" y="1600200"/>
            <a:ext cx="173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8" y="3181350"/>
            <a:ext cx="1543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78088"/>
            <a:ext cx="1781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4866024"/>
            <a:ext cx="1609725" cy="17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4866024"/>
            <a:ext cx="2019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8073 -0.2622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 Quay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5250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rưỡi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dong h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9425" y="2911475"/>
            <a:ext cx="2362200" cy="22098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768600" y="3441700"/>
            <a:ext cx="320675" cy="1295400"/>
            <a:chOff x="3927" y="2016"/>
            <a:chExt cx="201" cy="1296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7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749550" y="3441700"/>
            <a:ext cx="339725" cy="1314450"/>
            <a:chOff x="2880" y="2880"/>
            <a:chExt cx="240" cy="1152"/>
          </a:xfrm>
        </p:grpSpPr>
        <p:sp>
          <p:nvSpPr>
            <p:cNvPr id="10" name="Rectangle 20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23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286000" y="5181600"/>
            <a:ext cx="137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i="1" dirty="0" err="1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5" descr="dong h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35275"/>
            <a:ext cx="2362200" cy="2273300"/>
          </a:xfrm>
          <a:prstGeom prst="rect">
            <a:avLst/>
          </a:prstGeom>
          <a:noFill/>
        </p:spPr>
      </p:pic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6230748" y="3359435"/>
            <a:ext cx="336550" cy="1330325"/>
            <a:chOff x="3927" y="2016"/>
            <a:chExt cx="201" cy="1296"/>
          </a:xfrm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28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29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230748" y="3257550"/>
            <a:ext cx="381000" cy="1498600"/>
            <a:chOff x="2880" y="2880"/>
            <a:chExt cx="240" cy="1152"/>
          </a:xfrm>
        </p:grpSpPr>
        <p:sp>
          <p:nvSpPr>
            <p:cNvPr id="21" name="Rectangle 31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34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321808" y="5194759"/>
            <a:ext cx="2819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i="1" dirty="0" err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i="1" dirty="0" err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 Quay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rưỡi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dong h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9425" y="2911475"/>
            <a:ext cx="2362200" cy="22098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741168" y="3441700"/>
            <a:ext cx="320675" cy="1295400"/>
            <a:chOff x="3927" y="2016"/>
            <a:chExt cx="201" cy="1296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7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18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2749550" y="3441700"/>
            <a:ext cx="339725" cy="1314450"/>
            <a:chOff x="2880" y="2880"/>
            <a:chExt cx="240" cy="1152"/>
          </a:xfrm>
        </p:grpSpPr>
        <p:sp>
          <p:nvSpPr>
            <p:cNvPr id="10" name="Rectangle 20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23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614163" y="5171976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i="1" dirty="0" err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i="1" dirty="0" err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5" descr="dong h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35275"/>
            <a:ext cx="2362200" cy="2273300"/>
          </a:xfrm>
          <a:prstGeom prst="rect">
            <a:avLst/>
          </a:prstGeom>
          <a:noFill/>
        </p:spPr>
      </p:pic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6230748" y="3359435"/>
            <a:ext cx="336550" cy="1330325"/>
            <a:chOff x="3927" y="2016"/>
            <a:chExt cx="201" cy="1296"/>
          </a:xfrm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28" descr="Blue tissue paper"/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29"/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230748" y="3257550"/>
            <a:ext cx="381000" cy="1498600"/>
            <a:chOff x="2880" y="2880"/>
            <a:chExt cx="240" cy="1152"/>
          </a:xfrm>
        </p:grpSpPr>
        <p:sp>
          <p:nvSpPr>
            <p:cNvPr id="21" name="Rectangle 31" descr="Blue tissue paper"/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34"/>
              <p:cNvSpPr>
                <a:spLocks noChangeArrowheads="1"/>
              </p:cNvSpPr>
              <p:nvPr/>
            </p:nvSpPr>
            <p:spPr bwMode="auto">
              <a:xfrm rot="162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321808" y="5194759"/>
            <a:ext cx="2819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i="1" dirty="0" err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B20A22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3200" b="1" i="1" dirty="0">
              <a:solidFill>
                <a:srgbClr val="B20A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tong-hop-18-hinh-nen-powerpoint-sieu-dang-yeu-sieu-de-thuong-1489939641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0" y="160020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endParaRPr lang="en-US" alt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 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NAY,</a:t>
            </a:r>
            <a:endParaRPr lang="en-US" alt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 GẶP LẠI.</a:t>
            </a:r>
          </a:p>
        </p:txBody>
      </p:sp>
    </p:spTree>
    <p:extLst>
      <p:ext uri="{BB962C8B-B14F-4D97-AF65-F5344CB8AC3E}">
        <p14:creationId xmlns:p14="http://schemas.microsoft.com/office/powerpoint/2010/main" val="12591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,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Rèn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(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3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6).</a:t>
            </a:r>
          </a:p>
          <a:p>
            <a:pPr>
              <a:buFontTx/>
              <a:buChar char="-"/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</a:t>
            </a:r>
            <a:r>
              <a:rPr lang="en-US" dirty="0" err="1" smtClean="0"/>
              <a:t>giờ</a:t>
            </a:r>
            <a:r>
              <a:rPr lang="en-US" dirty="0" smtClean="0"/>
              <a:t>,  </a:t>
            </a:r>
            <a:r>
              <a:rPr lang="en-US" dirty="0" err="1" smtClean="0"/>
              <a:t>phút</a:t>
            </a:r>
            <a:r>
              <a:rPr lang="en-US" dirty="0" smtClean="0"/>
              <a:t>;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15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30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162800" cy="2895600"/>
          </a:xfrm>
        </p:spPr>
        <p:txBody>
          <a:bodyPr>
            <a:prstTxWarp prst="textStop">
              <a:avLst/>
            </a:prstTxWarp>
          </a:bodyPr>
          <a:lstStyle/>
          <a:p>
            <a:pPr marL="0" indent="0">
              <a:buNone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tìm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mật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9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907722"/>
              </p:ext>
            </p:extLst>
          </p:nvPr>
        </p:nvGraphicFramePr>
        <p:xfrm>
          <a:off x="685876" y="376579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CorelDRAW" r:id="rId3" imgW="3542348" imgH="3275648" progId="CorelDRAW.Graphic.11">
                  <p:embed/>
                </p:oleObj>
              </mc:Choice>
              <mc:Fallback>
                <p:oleObj name="CorelDRAW" r:id="rId3" imgW="3542348" imgH="3275648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76" y="376579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990599" y="838200"/>
            <a:ext cx="1626959" cy="1697038"/>
            <a:chOff x="2256" y="2304"/>
            <a:chExt cx="1345" cy="1443"/>
          </a:xfrm>
        </p:grpSpPr>
        <p:grpSp>
          <p:nvGrpSpPr>
            <p:cNvPr id="22532" name="Group 51"/>
            <p:cNvGrpSpPr>
              <a:grpSpLocks/>
            </p:cNvGrpSpPr>
            <p:nvPr/>
          </p:nvGrpSpPr>
          <p:grpSpPr bwMode="auto">
            <a:xfrm>
              <a:off x="2256" y="2304"/>
              <a:ext cx="1345" cy="1443"/>
              <a:chOff x="3648" y="2304"/>
              <a:chExt cx="1345" cy="1443"/>
            </a:xfrm>
          </p:grpSpPr>
          <p:grpSp>
            <p:nvGrpSpPr>
              <p:cNvPr id="22533" name="Group 52"/>
              <p:cNvGrpSpPr>
                <a:grpSpLocks/>
              </p:cNvGrpSpPr>
              <p:nvPr/>
            </p:nvGrpSpPr>
            <p:grpSpPr bwMode="auto">
              <a:xfrm>
                <a:off x="3648" y="2304"/>
                <a:ext cx="1345" cy="1443"/>
                <a:chOff x="3744" y="2304"/>
                <a:chExt cx="1345" cy="1443"/>
              </a:xfrm>
            </p:grpSpPr>
            <p:grpSp>
              <p:nvGrpSpPr>
                <p:cNvPr id="22534" name="Group 53"/>
                <p:cNvGrpSpPr>
                  <a:grpSpLocks/>
                </p:cNvGrpSpPr>
                <p:nvPr/>
              </p:nvGrpSpPr>
              <p:grpSpPr bwMode="auto">
                <a:xfrm>
                  <a:off x="3744" y="2304"/>
                  <a:ext cx="1345" cy="1443"/>
                  <a:chOff x="3303" y="2304"/>
                  <a:chExt cx="1345" cy="1443"/>
                </a:xfrm>
              </p:grpSpPr>
              <p:sp>
                <p:nvSpPr>
                  <p:cNvPr id="22535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303" y="2304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grpSp>
                <p:nvGrpSpPr>
                  <p:cNvPr id="22536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345" y="2304"/>
                    <a:ext cx="1303" cy="1443"/>
                    <a:chOff x="3345" y="2304"/>
                    <a:chExt cx="1303" cy="1443"/>
                  </a:xfrm>
                </p:grpSpPr>
                <p:sp>
                  <p:nvSpPr>
                    <p:cNvPr id="22537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3" y="2365"/>
                      <a:ext cx="410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11</a:t>
                      </a:r>
                    </a:p>
                  </p:txBody>
                </p:sp>
                <p:sp>
                  <p:nvSpPr>
                    <p:cNvPr id="22538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5" y="2593"/>
                      <a:ext cx="410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10</a:t>
                      </a:r>
                    </a:p>
                  </p:txBody>
                </p:sp>
                <p:sp>
                  <p:nvSpPr>
                    <p:cNvPr id="22539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1" y="3126"/>
                      <a:ext cx="292" cy="38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8</a:t>
                      </a:r>
                    </a:p>
                  </p:txBody>
                </p:sp>
                <p:sp>
                  <p:nvSpPr>
                    <p:cNvPr id="22540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7" y="3293"/>
                      <a:ext cx="281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7</a:t>
                      </a:r>
                    </a:p>
                  </p:txBody>
                </p:sp>
                <p:sp>
                  <p:nvSpPr>
                    <p:cNvPr id="22541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6" y="3275"/>
                      <a:ext cx="281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5</a:t>
                      </a:r>
                    </a:p>
                  </p:txBody>
                </p:sp>
                <p:sp>
                  <p:nvSpPr>
                    <p:cNvPr id="22542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6" y="3119"/>
                      <a:ext cx="281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4</a:t>
                      </a:r>
                    </a:p>
                  </p:txBody>
                </p:sp>
                <p:sp>
                  <p:nvSpPr>
                    <p:cNvPr id="22543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6" y="2543"/>
                      <a:ext cx="281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2</a:t>
                      </a:r>
                    </a:p>
                  </p:txBody>
                </p:sp>
                <p:sp>
                  <p:nvSpPr>
                    <p:cNvPr id="22544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36" y="2374"/>
                      <a:ext cx="281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1</a:t>
                      </a:r>
                    </a:p>
                  </p:txBody>
                </p:sp>
                <p:sp>
                  <p:nvSpPr>
                    <p:cNvPr id="22545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7" y="2834"/>
                      <a:ext cx="281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3</a:t>
                      </a:r>
                    </a:p>
                  </p:txBody>
                </p:sp>
                <p:sp>
                  <p:nvSpPr>
                    <p:cNvPr id="22546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6" y="3358"/>
                      <a:ext cx="292" cy="38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 dirty="0">
                          <a:solidFill>
                            <a:srgbClr val="6600FF"/>
                          </a:solidFill>
                          <a:latin typeface="+mj-lt"/>
                        </a:rPr>
                        <a:t>6</a:t>
                      </a:r>
                    </a:p>
                  </p:txBody>
                </p:sp>
                <p:sp>
                  <p:nvSpPr>
                    <p:cNvPr id="22547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1" y="2304"/>
                      <a:ext cx="410" cy="39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="1">
                          <a:solidFill>
                            <a:srgbClr val="6600FF"/>
                          </a:solidFill>
                          <a:latin typeface="+mj-lt"/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2254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810" y="2851"/>
                  <a:ext cx="28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6600FF"/>
                      </a:solidFill>
                      <a:latin typeface="+mj-lt"/>
                    </a:rPr>
                    <a:t>9</a:t>
                  </a:r>
                </a:p>
              </p:txBody>
            </p:sp>
          </p:grpSp>
          <p:sp>
            <p:nvSpPr>
              <p:cNvPr id="22549" name="Oval 68"/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22550" name="AutoShape 69"/>
            <p:cNvSpPr>
              <a:spLocks noChangeArrowheads="1"/>
            </p:cNvSpPr>
            <p:nvPr/>
          </p:nvSpPr>
          <p:spPr bwMode="auto">
            <a:xfrm flipV="1">
              <a:off x="2899" y="2931"/>
              <a:ext cx="77" cy="509"/>
            </a:xfrm>
            <a:prstGeom prst="flowChartDecision">
              <a:avLst/>
            </a:prstGeom>
            <a:solidFill>
              <a:srgbClr val="6699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3366FF"/>
                </a:solidFill>
                <a:latin typeface="+mj-lt"/>
              </a:endParaRPr>
            </a:p>
          </p:txBody>
        </p:sp>
        <p:sp>
          <p:nvSpPr>
            <p:cNvPr id="22551" name="AutoShape 70"/>
            <p:cNvSpPr>
              <a:spLocks noChangeArrowheads="1"/>
            </p:cNvSpPr>
            <p:nvPr/>
          </p:nvSpPr>
          <p:spPr bwMode="auto">
            <a:xfrm flipV="1">
              <a:off x="2613" y="2928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6600FF"/>
                </a:solidFill>
                <a:latin typeface="+mj-lt"/>
              </a:endParaRPr>
            </a:p>
          </p:txBody>
        </p:sp>
      </p:grpSp>
      <p:graphicFrame>
        <p:nvGraphicFramePr>
          <p:cNvPr id="3177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196051"/>
              </p:ext>
            </p:extLst>
          </p:nvPr>
        </p:nvGraphicFramePr>
        <p:xfrm>
          <a:off x="2743200" y="19050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CorelDRAW" r:id="rId5" imgW="3542348" imgH="3275648" progId="CorelDRAW.Graphic.11">
                  <p:embed/>
                </p:oleObj>
              </mc:Choice>
              <mc:Fallback>
                <p:oleObj name="CorelDRAW" r:id="rId5" imgW="3542348" imgH="3275648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323565"/>
              </p:ext>
            </p:extLst>
          </p:nvPr>
        </p:nvGraphicFramePr>
        <p:xfrm>
          <a:off x="125155" y="302733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CorelDRAW" r:id="rId6" imgW="3542348" imgH="3275648" progId="CorelDRAW.Graphic.11">
                  <p:embed/>
                </p:oleObj>
              </mc:Choice>
              <mc:Fallback>
                <p:oleObj name="CorelDRAW" r:id="rId6" imgW="3542348" imgH="3275648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55" y="302733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68090"/>
              </p:ext>
            </p:extLst>
          </p:nvPr>
        </p:nvGraphicFramePr>
        <p:xfrm>
          <a:off x="2286000" y="44958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CorelDRAW" r:id="rId7" imgW="3542348" imgH="3275648" progId="CorelDRAW.Graphic.11">
                  <p:embed/>
                </p:oleObj>
              </mc:Choice>
              <mc:Fallback>
                <p:oleObj name="CorelDRAW" r:id="rId7" imgW="3542348" imgH="3275648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3294888" y="2514600"/>
            <a:ext cx="1295400" cy="1346200"/>
            <a:chOff x="192" y="192"/>
            <a:chExt cx="895" cy="863"/>
          </a:xfrm>
        </p:grpSpPr>
        <p:grpSp>
          <p:nvGrpSpPr>
            <p:cNvPr id="22556" name="Group 14"/>
            <p:cNvGrpSpPr>
              <a:grpSpLocks/>
            </p:cNvGrpSpPr>
            <p:nvPr/>
          </p:nvGrpSpPr>
          <p:grpSpPr bwMode="auto">
            <a:xfrm>
              <a:off x="192" y="192"/>
              <a:ext cx="895" cy="863"/>
              <a:chOff x="4525" y="346"/>
              <a:chExt cx="895" cy="863"/>
            </a:xfrm>
          </p:grpSpPr>
          <p:sp>
            <p:nvSpPr>
              <p:cNvPr id="22557" name="Oval 15" descr="Weave"/>
              <p:cNvSpPr>
                <a:spLocks noChangeArrowheads="1"/>
              </p:cNvSpPr>
              <p:nvPr/>
            </p:nvSpPr>
            <p:spPr bwMode="auto">
              <a:xfrm>
                <a:off x="4525" y="349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558" name="Text Box 16"/>
              <p:cNvSpPr txBox="1">
                <a:spLocks noChangeArrowheads="1"/>
              </p:cNvSpPr>
              <p:nvPr/>
            </p:nvSpPr>
            <p:spPr bwMode="auto">
              <a:xfrm>
                <a:off x="4844" y="346"/>
                <a:ext cx="27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12</a:t>
                </a:r>
              </a:p>
            </p:txBody>
          </p:sp>
          <p:sp>
            <p:nvSpPr>
              <p:cNvPr id="22559" name="Text Box 17"/>
              <p:cNvSpPr txBox="1">
                <a:spLocks noChangeArrowheads="1"/>
              </p:cNvSpPr>
              <p:nvPr/>
            </p:nvSpPr>
            <p:spPr bwMode="auto">
              <a:xfrm>
                <a:off x="5123" y="425"/>
                <a:ext cx="19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2560" name="Text Box 18"/>
              <p:cNvSpPr txBox="1">
                <a:spLocks noChangeArrowheads="1"/>
              </p:cNvSpPr>
              <p:nvPr/>
            </p:nvSpPr>
            <p:spPr bwMode="auto">
              <a:xfrm>
                <a:off x="5202" y="535"/>
                <a:ext cx="15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22561" name="Text Box 19"/>
              <p:cNvSpPr txBox="1">
                <a:spLocks noChangeArrowheads="1"/>
              </p:cNvSpPr>
              <p:nvPr/>
            </p:nvSpPr>
            <p:spPr bwMode="auto">
              <a:xfrm>
                <a:off x="5242" y="683"/>
                <a:ext cx="1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22562" name="Text Box 20"/>
              <p:cNvSpPr txBox="1">
                <a:spLocks noChangeArrowheads="1"/>
              </p:cNvSpPr>
              <p:nvPr/>
            </p:nvSpPr>
            <p:spPr bwMode="auto">
              <a:xfrm>
                <a:off x="5202" y="832"/>
                <a:ext cx="19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22563" name="Text Box 21"/>
              <p:cNvSpPr txBox="1">
                <a:spLocks noChangeArrowheads="1"/>
              </p:cNvSpPr>
              <p:nvPr/>
            </p:nvSpPr>
            <p:spPr bwMode="auto">
              <a:xfrm>
                <a:off x="5082" y="945"/>
                <a:ext cx="15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5</a:t>
                </a:r>
              </a:p>
            </p:txBody>
          </p:sp>
          <p:sp>
            <p:nvSpPr>
              <p:cNvPr id="22564" name="Text Box 22"/>
              <p:cNvSpPr txBox="1">
                <a:spLocks noChangeArrowheads="1"/>
              </p:cNvSpPr>
              <p:nvPr/>
            </p:nvSpPr>
            <p:spPr bwMode="auto">
              <a:xfrm>
                <a:off x="4884" y="1013"/>
                <a:ext cx="23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6</a:t>
                </a:r>
              </a:p>
            </p:txBody>
          </p:sp>
          <p:sp>
            <p:nvSpPr>
              <p:cNvPr id="22565" name="Text Box 23"/>
              <p:cNvSpPr txBox="1">
                <a:spLocks noChangeArrowheads="1"/>
              </p:cNvSpPr>
              <p:nvPr/>
            </p:nvSpPr>
            <p:spPr bwMode="auto">
              <a:xfrm>
                <a:off x="4685" y="943"/>
                <a:ext cx="15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22566" name="Text Box 24"/>
              <p:cNvSpPr txBox="1">
                <a:spLocks noChangeArrowheads="1"/>
              </p:cNvSpPr>
              <p:nvPr/>
            </p:nvSpPr>
            <p:spPr bwMode="auto">
              <a:xfrm>
                <a:off x="4564" y="832"/>
                <a:ext cx="20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8</a:t>
                </a:r>
              </a:p>
            </p:txBody>
          </p:sp>
          <p:sp>
            <p:nvSpPr>
              <p:cNvPr id="22567" name="Text Box 25"/>
              <p:cNvSpPr txBox="1">
                <a:spLocks noChangeArrowheads="1"/>
              </p:cNvSpPr>
              <p:nvPr/>
            </p:nvSpPr>
            <p:spPr bwMode="auto">
              <a:xfrm>
                <a:off x="4526" y="683"/>
                <a:ext cx="198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9</a:t>
                </a:r>
              </a:p>
            </p:txBody>
          </p:sp>
          <p:sp>
            <p:nvSpPr>
              <p:cNvPr id="22568" name="Text Box 26"/>
              <p:cNvSpPr txBox="1">
                <a:spLocks noChangeArrowheads="1"/>
              </p:cNvSpPr>
              <p:nvPr/>
            </p:nvSpPr>
            <p:spPr bwMode="auto">
              <a:xfrm>
                <a:off x="4525" y="535"/>
                <a:ext cx="29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10</a:t>
                </a:r>
              </a:p>
            </p:txBody>
          </p:sp>
          <p:sp>
            <p:nvSpPr>
              <p:cNvPr id="22569" name="Text Box 27"/>
              <p:cNvSpPr txBox="1">
                <a:spLocks noChangeArrowheads="1"/>
              </p:cNvSpPr>
              <p:nvPr/>
            </p:nvSpPr>
            <p:spPr bwMode="auto">
              <a:xfrm>
                <a:off x="4643" y="424"/>
                <a:ext cx="33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11</a:t>
                </a:r>
              </a:p>
            </p:txBody>
          </p:sp>
        </p:grpSp>
        <p:grpSp>
          <p:nvGrpSpPr>
            <p:cNvPr id="22570" name="Group 87"/>
            <p:cNvGrpSpPr>
              <a:grpSpLocks/>
            </p:cNvGrpSpPr>
            <p:nvPr/>
          </p:nvGrpSpPr>
          <p:grpSpPr bwMode="auto">
            <a:xfrm>
              <a:off x="588" y="328"/>
              <a:ext cx="91" cy="536"/>
              <a:chOff x="588" y="328"/>
              <a:chExt cx="91" cy="536"/>
            </a:xfrm>
          </p:grpSpPr>
          <p:grpSp>
            <p:nvGrpSpPr>
              <p:cNvPr id="22571" name="Group 86"/>
              <p:cNvGrpSpPr>
                <a:grpSpLocks/>
              </p:cNvGrpSpPr>
              <p:nvPr/>
            </p:nvGrpSpPr>
            <p:grpSpPr bwMode="auto">
              <a:xfrm>
                <a:off x="588" y="328"/>
                <a:ext cx="91" cy="536"/>
                <a:chOff x="588" y="328"/>
                <a:chExt cx="91" cy="536"/>
              </a:xfrm>
            </p:grpSpPr>
            <p:sp>
              <p:nvSpPr>
                <p:cNvPr id="22572" name="AutoShape 29"/>
                <p:cNvSpPr>
                  <a:spLocks noChangeArrowheads="1"/>
                </p:cNvSpPr>
                <p:nvPr/>
              </p:nvSpPr>
              <p:spPr bwMode="auto">
                <a:xfrm>
                  <a:off x="597" y="328"/>
                  <a:ext cx="73" cy="312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  <p:sp>
              <p:nvSpPr>
                <p:cNvPr id="22573" name="AutoShape 30"/>
                <p:cNvSpPr>
                  <a:spLocks noChangeArrowheads="1"/>
                </p:cNvSpPr>
                <p:nvPr/>
              </p:nvSpPr>
              <p:spPr bwMode="auto">
                <a:xfrm rot="5400000">
                  <a:off x="520" y="705"/>
                  <a:ext cx="227" cy="91"/>
                </a:xfrm>
                <a:prstGeom prst="flowChartDecision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vi-VN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2574" name="AutoShape 31"/>
              <p:cNvSpPr>
                <a:spLocks noChangeArrowheads="1"/>
              </p:cNvSpPr>
              <p:nvPr/>
            </p:nvSpPr>
            <p:spPr bwMode="auto">
              <a:xfrm>
                <a:off x="597" y="600"/>
                <a:ext cx="79" cy="70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 sz="1400">
                  <a:solidFill>
                    <a:srgbClr val="333399"/>
                  </a:solidFill>
                  <a:latin typeface="+mj-lt"/>
                </a:endParaRPr>
              </a:p>
            </p:txBody>
          </p:sp>
        </p:grpSp>
      </p:grp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609600" y="3609975"/>
            <a:ext cx="1295400" cy="1346134"/>
            <a:chOff x="228600" y="2743201"/>
            <a:chExt cx="1295399" cy="1237782"/>
          </a:xfrm>
        </p:grpSpPr>
        <p:grpSp>
          <p:nvGrpSpPr>
            <p:cNvPr id="22576" name="Group 109"/>
            <p:cNvGrpSpPr>
              <a:grpSpLocks/>
            </p:cNvGrpSpPr>
            <p:nvPr/>
          </p:nvGrpSpPr>
          <p:grpSpPr bwMode="auto">
            <a:xfrm>
              <a:off x="228600" y="2743201"/>
              <a:ext cx="1295399" cy="1237782"/>
              <a:chOff x="228600" y="2743201"/>
              <a:chExt cx="1295399" cy="1237782"/>
            </a:xfrm>
          </p:grpSpPr>
          <p:grpSp>
            <p:nvGrpSpPr>
              <p:cNvPr id="22577" name="Group 108"/>
              <p:cNvGrpSpPr>
                <a:grpSpLocks/>
              </p:cNvGrpSpPr>
              <p:nvPr/>
            </p:nvGrpSpPr>
            <p:grpSpPr bwMode="auto">
              <a:xfrm>
                <a:off x="228600" y="2743201"/>
                <a:ext cx="1295399" cy="1237782"/>
                <a:chOff x="228600" y="2743201"/>
                <a:chExt cx="1295399" cy="1237782"/>
              </a:xfrm>
            </p:grpSpPr>
            <p:grpSp>
              <p:nvGrpSpPr>
                <p:cNvPr id="22578" name="Group 51"/>
                <p:cNvGrpSpPr>
                  <a:grpSpLocks/>
                </p:cNvGrpSpPr>
                <p:nvPr/>
              </p:nvGrpSpPr>
              <p:grpSpPr bwMode="auto">
                <a:xfrm>
                  <a:off x="228600" y="2743201"/>
                  <a:ext cx="1295399" cy="1237782"/>
                  <a:chOff x="3074" y="1957"/>
                  <a:chExt cx="895" cy="866"/>
                </a:xfrm>
              </p:grpSpPr>
              <p:sp>
                <p:nvSpPr>
                  <p:cNvPr id="22579" name="Oval 52" descr="Weave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960"/>
                    <a:ext cx="895" cy="836"/>
                  </a:xfrm>
                  <a:prstGeom prst="ellipse">
                    <a:avLst/>
                  </a:prstGeom>
                  <a:pattFill prst="weave">
                    <a:fgClr>
                      <a:srgbClr val="CCECFF"/>
                    </a:fgClr>
                    <a:bgClr>
                      <a:schemeClr val="bg1"/>
                    </a:bgClr>
                  </a:pattFill>
                  <a:ln w="5715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2580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3" y="1957"/>
                    <a:ext cx="27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12</a:t>
                    </a:r>
                  </a:p>
                </p:txBody>
              </p:sp>
              <p:sp>
                <p:nvSpPr>
                  <p:cNvPr id="22581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2" y="2035"/>
                    <a:ext cx="19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1</a:t>
                    </a:r>
                  </a:p>
                </p:txBody>
              </p:sp>
              <p:sp>
                <p:nvSpPr>
                  <p:cNvPr id="22582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146"/>
                    <a:ext cx="15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2</a:t>
                    </a:r>
                  </a:p>
                </p:txBody>
              </p:sp>
              <p:sp>
                <p:nvSpPr>
                  <p:cNvPr id="22583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" y="2294"/>
                    <a:ext cx="15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3</a:t>
                    </a:r>
                  </a:p>
                </p:txBody>
              </p:sp>
              <p:sp>
                <p:nvSpPr>
                  <p:cNvPr id="22584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442"/>
                    <a:ext cx="19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4</a:t>
                    </a:r>
                  </a:p>
                </p:txBody>
              </p:sp>
              <p:sp>
                <p:nvSpPr>
                  <p:cNvPr id="2258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1" y="2556"/>
                    <a:ext cx="159" cy="1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5</a:t>
                    </a:r>
                  </a:p>
                </p:txBody>
              </p:sp>
              <p:sp>
                <p:nvSpPr>
                  <p:cNvPr id="2258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3" y="2625"/>
                    <a:ext cx="23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6</a:t>
                    </a:r>
                  </a:p>
                </p:txBody>
              </p:sp>
              <p:sp>
                <p:nvSpPr>
                  <p:cNvPr id="22587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4" y="2555"/>
                    <a:ext cx="159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7</a:t>
                    </a:r>
                  </a:p>
                </p:txBody>
              </p:sp>
              <p:sp>
                <p:nvSpPr>
                  <p:cNvPr id="22588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3" y="2443"/>
                    <a:ext cx="201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8</a:t>
                    </a:r>
                  </a:p>
                </p:txBody>
              </p:sp>
              <p:sp>
                <p:nvSpPr>
                  <p:cNvPr id="2258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5" y="2294"/>
                    <a:ext cx="198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9</a:t>
                    </a:r>
                  </a:p>
                </p:txBody>
              </p:sp>
              <p:sp>
                <p:nvSpPr>
                  <p:cNvPr id="22590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4" y="2146"/>
                    <a:ext cx="297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10</a:t>
                    </a:r>
                  </a:p>
                </p:txBody>
              </p:sp>
              <p:sp>
                <p:nvSpPr>
                  <p:cNvPr id="22591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" y="2035"/>
                    <a:ext cx="337" cy="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b="1">
                        <a:solidFill>
                          <a:srgbClr val="333399"/>
                        </a:solidFill>
                        <a:latin typeface="+mj-lt"/>
                      </a:rPr>
                      <a:t>11</a:t>
                    </a:r>
                  </a:p>
                </p:txBody>
              </p:sp>
            </p:grpSp>
            <p:sp>
              <p:nvSpPr>
                <p:cNvPr id="22592" name="AutoShape 65"/>
                <p:cNvSpPr>
                  <a:spLocks noChangeArrowheads="1"/>
                </p:cNvSpPr>
                <p:nvPr/>
              </p:nvSpPr>
              <p:spPr bwMode="auto">
                <a:xfrm>
                  <a:off x="827318" y="3321614"/>
                  <a:ext cx="105658" cy="445944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>
                    <a:solidFill>
                      <a:srgbClr val="00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2593" name="AutoShape 66"/>
              <p:cNvSpPr>
                <a:spLocks noChangeArrowheads="1"/>
              </p:cNvSpPr>
              <p:nvPr/>
            </p:nvSpPr>
            <p:spPr bwMode="auto">
              <a:xfrm rot="7624203">
                <a:off x="585327" y="3405744"/>
                <a:ext cx="324453" cy="131711"/>
              </a:xfrm>
              <a:prstGeom prst="flowChartDecision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vi-VN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sp>
          <p:nvSpPr>
            <p:cNvPr id="22594" name="AutoShape 67"/>
            <p:cNvSpPr>
              <a:spLocks noChangeArrowheads="1"/>
            </p:cNvSpPr>
            <p:nvPr/>
          </p:nvSpPr>
          <p:spPr bwMode="auto">
            <a:xfrm>
              <a:off x="801760" y="3292054"/>
              <a:ext cx="114342" cy="100052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400">
                <a:solidFill>
                  <a:srgbClr val="333399"/>
                </a:solidFill>
                <a:latin typeface="+mj-lt"/>
              </a:endParaRPr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2819400" y="5105400"/>
            <a:ext cx="1295400" cy="1339850"/>
            <a:chOff x="4525" y="1572"/>
            <a:chExt cx="895" cy="863"/>
          </a:xfrm>
        </p:grpSpPr>
        <p:grpSp>
          <p:nvGrpSpPr>
            <p:cNvPr id="22596" name="Group 33"/>
            <p:cNvGrpSpPr>
              <a:grpSpLocks/>
            </p:cNvGrpSpPr>
            <p:nvPr/>
          </p:nvGrpSpPr>
          <p:grpSpPr bwMode="auto">
            <a:xfrm>
              <a:off x="4525" y="1572"/>
              <a:ext cx="895" cy="863"/>
              <a:chOff x="4525" y="1572"/>
              <a:chExt cx="895" cy="863"/>
            </a:xfrm>
          </p:grpSpPr>
          <p:sp>
            <p:nvSpPr>
              <p:cNvPr id="22597" name="Oval 34" descr="Weave"/>
              <p:cNvSpPr>
                <a:spLocks noChangeArrowheads="1"/>
              </p:cNvSpPr>
              <p:nvPr/>
            </p:nvSpPr>
            <p:spPr bwMode="auto">
              <a:xfrm>
                <a:off x="4525" y="1575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598" name="Text Box 35"/>
              <p:cNvSpPr txBox="1">
                <a:spLocks noChangeArrowheads="1"/>
              </p:cNvSpPr>
              <p:nvPr/>
            </p:nvSpPr>
            <p:spPr bwMode="auto">
              <a:xfrm>
                <a:off x="4844" y="1572"/>
                <a:ext cx="27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12</a:t>
                </a:r>
              </a:p>
            </p:txBody>
          </p:sp>
          <p:sp>
            <p:nvSpPr>
              <p:cNvPr id="22599" name="Text Box 36"/>
              <p:cNvSpPr txBox="1">
                <a:spLocks noChangeArrowheads="1"/>
              </p:cNvSpPr>
              <p:nvPr/>
            </p:nvSpPr>
            <p:spPr bwMode="auto">
              <a:xfrm>
                <a:off x="5123" y="1650"/>
                <a:ext cx="19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2600" name="Text Box 37"/>
              <p:cNvSpPr txBox="1">
                <a:spLocks noChangeArrowheads="1"/>
              </p:cNvSpPr>
              <p:nvPr/>
            </p:nvSpPr>
            <p:spPr bwMode="auto">
              <a:xfrm>
                <a:off x="5202" y="1761"/>
                <a:ext cx="15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22601" name="Text Box 38"/>
              <p:cNvSpPr txBox="1">
                <a:spLocks noChangeArrowheads="1"/>
              </p:cNvSpPr>
              <p:nvPr/>
            </p:nvSpPr>
            <p:spPr bwMode="auto">
              <a:xfrm>
                <a:off x="5242" y="1909"/>
                <a:ext cx="1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22602" name="Text Box 39"/>
              <p:cNvSpPr txBox="1">
                <a:spLocks noChangeArrowheads="1"/>
              </p:cNvSpPr>
              <p:nvPr/>
            </p:nvSpPr>
            <p:spPr bwMode="auto">
              <a:xfrm>
                <a:off x="5202" y="2059"/>
                <a:ext cx="19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22603" name="Text Box 40"/>
              <p:cNvSpPr txBox="1">
                <a:spLocks noChangeArrowheads="1"/>
              </p:cNvSpPr>
              <p:nvPr/>
            </p:nvSpPr>
            <p:spPr bwMode="auto">
              <a:xfrm>
                <a:off x="5082" y="2171"/>
                <a:ext cx="15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5</a:t>
                </a:r>
              </a:p>
            </p:txBody>
          </p:sp>
          <p:sp>
            <p:nvSpPr>
              <p:cNvPr id="22604" name="Text Box 41"/>
              <p:cNvSpPr txBox="1">
                <a:spLocks noChangeArrowheads="1"/>
              </p:cNvSpPr>
              <p:nvPr/>
            </p:nvSpPr>
            <p:spPr bwMode="auto">
              <a:xfrm>
                <a:off x="4884" y="2238"/>
                <a:ext cx="23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6</a:t>
                </a:r>
              </a:p>
            </p:txBody>
          </p:sp>
          <p:sp>
            <p:nvSpPr>
              <p:cNvPr id="22605" name="Text Box 42"/>
              <p:cNvSpPr txBox="1">
                <a:spLocks noChangeArrowheads="1"/>
              </p:cNvSpPr>
              <p:nvPr/>
            </p:nvSpPr>
            <p:spPr bwMode="auto">
              <a:xfrm>
                <a:off x="4685" y="2169"/>
                <a:ext cx="15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22606" name="Text Box 43"/>
              <p:cNvSpPr txBox="1">
                <a:spLocks noChangeArrowheads="1"/>
              </p:cNvSpPr>
              <p:nvPr/>
            </p:nvSpPr>
            <p:spPr bwMode="auto">
              <a:xfrm>
                <a:off x="4564" y="2058"/>
                <a:ext cx="201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8</a:t>
                </a:r>
              </a:p>
            </p:txBody>
          </p:sp>
          <p:sp>
            <p:nvSpPr>
              <p:cNvPr id="22607" name="Text Box 44"/>
              <p:cNvSpPr txBox="1">
                <a:spLocks noChangeArrowheads="1"/>
              </p:cNvSpPr>
              <p:nvPr/>
            </p:nvSpPr>
            <p:spPr bwMode="auto">
              <a:xfrm>
                <a:off x="4526" y="1909"/>
                <a:ext cx="198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9</a:t>
                </a:r>
              </a:p>
            </p:txBody>
          </p:sp>
          <p:sp>
            <p:nvSpPr>
              <p:cNvPr id="22608" name="Text Box 45"/>
              <p:cNvSpPr txBox="1">
                <a:spLocks noChangeArrowheads="1"/>
              </p:cNvSpPr>
              <p:nvPr/>
            </p:nvSpPr>
            <p:spPr bwMode="auto">
              <a:xfrm>
                <a:off x="4525" y="1761"/>
                <a:ext cx="29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10</a:t>
                </a:r>
              </a:p>
            </p:txBody>
          </p:sp>
          <p:sp>
            <p:nvSpPr>
              <p:cNvPr id="22609" name="Text Box 46"/>
              <p:cNvSpPr txBox="1">
                <a:spLocks noChangeArrowheads="1"/>
              </p:cNvSpPr>
              <p:nvPr/>
            </p:nvSpPr>
            <p:spPr bwMode="auto">
              <a:xfrm>
                <a:off x="4643" y="1650"/>
                <a:ext cx="33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11</a:t>
                </a:r>
              </a:p>
            </p:txBody>
          </p:sp>
        </p:grpSp>
        <p:sp>
          <p:nvSpPr>
            <p:cNvPr id="22610" name="AutoShape 47"/>
            <p:cNvSpPr>
              <a:spLocks noChangeArrowheads="1"/>
            </p:cNvSpPr>
            <p:nvPr/>
          </p:nvSpPr>
          <p:spPr bwMode="auto">
            <a:xfrm>
              <a:off x="4921" y="1716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611" name="AutoShape 48"/>
            <p:cNvSpPr>
              <a:spLocks noChangeArrowheads="1"/>
            </p:cNvSpPr>
            <p:nvPr/>
          </p:nvSpPr>
          <p:spPr bwMode="auto">
            <a:xfrm rot="2743268">
              <a:off x="4908" y="2056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vi-VN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612" name="AutoShape 49"/>
            <p:cNvSpPr>
              <a:spLocks noChangeArrowheads="1"/>
            </p:cNvSpPr>
            <p:nvPr/>
          </p:nvSpPr>
          <p:spPr bwMode="auto">
            <a:xfrm>
              <a:off x="4921" y="1988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400">
                <a:solidFill>
                  <a:srgbClr val="333399"/>
                </a:solidFill>
                <a:latin typeface="+mj-lt"/>
              </a:endParaRPr>
            </a:p>
          </p:txBody>
        </p:sp>
      </p:grpSp>
      <p:graphicFrame>
        <p:nvGraphicFramePr>
          <p:cNvPr id="31915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4399"/>
              </p:ext>
            </p:extLst>
          </p:nvPr>
        </p:nvGraphicFramePr>
        <p:xfrm>
          <a:off x="4724400" y="40386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CorelDRAW" r:id="rId8" imgW="3542348" imgH="3275648" progId="CorelDRAW.Graphic.11">
                  <p:embed/>
                </p:oleObj>
              </mc:Choice>
              <mc:Fallback>
                <p:oleObj name="CorelDRAW" r:id="rId8" imgW="3542348" imgH="3275648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5181600" y="4648200"/>
            <a:ext cx="1295400" cy="1343025"/>
            <a:chOff x="3074" y="3297"/>
            <a:chExt cx="895" cy="863"/>
          </a:xfrm>
        </p:grpSpPr>
        <p:grpSp>
          <p:nvGrpSpPr>
            <p:cNvPr id="22615" name="Group 69"/>
            <p:cNvGrpSpPr>
              <a:grpSpLocks/>
            </p:cNvGrpSpPr>
            <p:nvPr/>
          </p:nvGrpSpPr>
          <p:grpSpPr bwMode="auto">
            <a:xfrm>
              <a:off x="3074" y="3297"/>
              <a:ext cx="895" cy="863"/>
              <a:chOff x="3074" y="3297"/>
              <a:chExt cx="895" cy="863"/>
            </a:xfrm>
          </p:grpSpPr>
          <p:sp>
            <p:nvSpPr>
              <p:cNvPr id="22616" name="Oval 70" descr="Weave"/>
              <p:cNvSpPr>
                <a:spLocks noChangeArrowheads="1"/>
              </p:cNvSpPr>
              <p:nvPr/>
            </p:nvSpPr>
            <p:spPr bwMode="auto">
              <a:xfrm>
                <a:off x="3074" y="330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2617" name="Text Box 71"/>
              <p:cNvSpPr txBox="1">
                <a:spLocks noChangeArrowheads="1"/>
              </p:cNvSpPr>
              <p:nvPr/>
            </p:nvSpPr>
            <p:spPr bwMode="auto">
              <a:xfrm>
                <a:off x="3393" y="3297"/>
                <a:ext cx="27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12</a:t>
                </a:r>
              </a:p>
            </p:txBody>
          </p:sp>
          <p:sp>
            <p:nvSpPr>
              <p:cNvPr id="22618" name="Text Box 72"/>
              <p:cNvSpPr txBox="1">
                <a:spLocks noChangeArrowheads="1"/>
              </p:cNvSpPr>
              <p:nvPr/>
            </p:nvSpPr>
            <p:spPr bwMode="auto">
              <a:xfrm>
                <a:off x="3672" y="3375"/>
                <a:ext cx="19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2619" name="Text Box 73"/>
              <p:cNvSpPr txBox="1">
                <a:spLocks noChangeArrowheads="1"/>
              </p:cNvSpPr>
              <p:nvPr/>
            </p:nvSpPr>
            <p:spPr bwMode="auto">
              <a:xfrm>
                <a:off x="3751" y="3486"/>
                <a:ext cx="15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22620" name="Text Box 74"/>
              <p:cNvSpPr txBox="1">
                <a:spLocks noChangeArrowheads="1"/>
              </p:cNvSpPr>
              <p:nvPr/>
            </p:nvSpPr>
            <p:spPr bwMode="auto">
              <a:xfrm>
                <a:off x="3791" y="3634"/>
                <a:ext cx="15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22621" name="Text Box 75"/>
              <p:cNvSpPr txBox="1">
                <a:spLocks noChangeArrowheads="1"/>
              </p:cNvSpPr>
              <p:nvPr/>
            </p:nvSpPr>
            <p:spPr bwMode="auto">
              <a:xfrm>
                <a:off x="3751" y="3783"/>
                <a:ext cx="19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22622" name="Text Box 76"/>
              <p:cNvSpPr txBox="1">
                <a:spLocks noChangeArrowheads="1"/>
              </p:cNvSpPr>
              <p:nvPr/>
            </p:nvSpPr>
            <p:spPr bwMode="auto">
              <a:xfrm>
                <a:off x="3631" y="3896"/>
                <a:ext cx="15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5</a:t>
                </a:r>
              </a:p>
            </p:txBody>
          </p:sp>
          <p:sp>
            <p:nvSpPr>
              <p:cNvPr id="22623" name="Text Box 77"/>
              <p:cNvSpPr txBox="1">
                <a:spLocks noChangeArrowheads="1"/>
              </p:cNvSpPr>
              <p:nvPr/>
            </p:nvSpPr>
            <p:spPr bwMode="auto">
              <a:xfrm>
                <a:off x="3433" y="3964"/>
                <a:ext cx="23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6</a:t>
                </a:r>
              </a:p>
            </p:txBody>
          </p:sp>
          <p:sp>
            <p:nvSpPr>
              <p:cNvPr id="22624" name="Text Box 78"/>
              <p:cNvSpPr txBox="1">
                <a:spLocks noChangeArrowheads="1"/>
              </p:cNvSpPr>
              <p:nvPr/>
            </p:nvSpPr>
            <p:spPr bwMode="auto">
              <a:xfrm>
                <a:off x="3234" y="3894"/>
                <a:ext cx="15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7</a:t>
                </a:r>
              </a:p>
            </p:txBody>
          </p:sp>
          <p:sp>
            <p:nvSpPr>
              <p:cNvPr id="22625" name="Text Box 79"/>
              <p:cNvSpPr txBox="1">
                <a:spLocks noChangeArrowheads="1"/>
              </p:cNvSpPr>
              <p:nvPr/>
            </p:nvSpPr>
            <p:spPr bwMode="auto">
              <a:xfrm>
                <a:off x="3113" y="3784"/>
                <a:ext cx="201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8</a:t>
                </a:r>
              </a:p>
            </p:txBody>
          </p:sp>
          <p:sp>
            <p:nvSpPr>
              <p:cNvPr id="22626" name="Text Box 80"/>
              <p:cNvSpPr txBox="1">
                <a:spLocks noChangeArrowheads="1"/>
              </p:cNvSpPr>
              <p:nvPr/>
            </p:nvSpPr>
            <p:spPr bwMode="auto">
              <a:xfrm>
                <a:off x="3075" y="3633"/>
                <a:ext cx="19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9</a:t>
                </a:r>
              </a:p>
            </p:txBody>
          </p:sp>
          <p:sp>
            <p:nvSpPr>
              <p:cNvPr id="22627" name="Text Box 81"/>
              <p:cNvSpPr txBox="1">
                <a:spLocks noChangeArrowheads="1"/>
              </p:cNvSpPr>
              <p:nvPr/>
            </p:nvSpPr>
            <p:spPr bwMode="auto">
              <a:xfrm>
                <a:off x="3074" y="3486"/>
                <a:ext cx="297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10</a:t>
                </a:r>
              </a:p>
            </p:txBody>
          </p:sp>
          <p:sp>
            <p:nvSpPr>
              <p:cNvPr id="22628" name="Text Box 82"/>
              <p:cNvSpPr txBox="1">
                <a:spLocks noChangeArrowheads="1"/>
              </p:cNvSpPr>
              <p:nvPr/>
            </p:nvSpPr>
            <p:spPr bwMode="auto">
              <a:xfrm>
                <a:off x="3192" y="3374"/>
                <a:ext cx="337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3399"/>
                    </a:solidFill>
                    <a:latin typeface="+mj-lt"/>
                  </a:rPr>
                  <a:t>11</a:t>
                </a:r>
              </a:p>
            </p:txBody>
          </p:sp>
        </p:grpSp>
        <p:sp>
          <p:nvSpPr>
            <p:cNvPr id="22629" name="AutoShape 83"/>
            <p:cNvSpPr>
              <a:spLocks noChangeArrowheads="1"/>
            </p:cNvSpPr>
            <p:nvPr/>
          </p:nvSpPr>
          <p:spPr bwMode="auto">
            <a:xfrm>
              <a:off x="3479" y="3394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630" name="AutoShape 84"/>
            <p:cNvSpPr>
              <a:spLocks noChangeArrowheads="1"/>
            </p:cNvSpPr>
            <p:nvPr/>
          </p:nvSpPr>
          <p:spPr bwMode="auto">
            <a:xfrm rot="9132285">
              <a:off x="3311" y="3729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vi-VN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2631" name="AutoShape 85"/>
            <p:cNvSpPr>
              <a:spLocks noChangeArrowheads="1"/>
            </p:cNvSpPr>
            <p:nvPr/>
          </p:nvSpPr>
          <p:spPr bwMode="auto">
            <a:xfrm>
              <a:off x="3479" y="3666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400">
                <a:solidFill>
                  <a:srgbClr val="333399"/>
                </a:solidFill>
                <a:latin typeface="+mj-lt"/>
              </a:endParaRPr>
            </a:p>
          </p:txBody>
        </p:sp>
      </p:grpSp>
      <p:sp>
        <p:nvSpPr>
          <p:cNvPr id="31968" name="Oval 224"/>
          <p:cNvSpPr>
            <a:spLocks noChangeArrowheads="1"/>
          </p:cNvSpPr>
          <p:nvPr/>
        </p:nvSpPr>
        <p:spPr bwMode="auto">
          <a:xfrm>
            <a:off x="1489075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31969" name="Oval 225"/>
          <p:cNvSpPr>
            <a:spLocks noChangeArrowheads="1"/>
          </p:cNvSpPr>
          <p:nvPr/>
        </p:nvSpPr>
        <p:spPr bwMode="auto">
          <a:xfrm>
            <a:off x="5681663" y="62388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10400" y="304800"/>
            <a:ext cx="1828800" cy="1016000"/>
            <a:chOff x="7010400" y="304800"/>
            <a:chExt cx="1828800" cy="1016000"/>
          </a:xfrm>
        </p:grpSpPr>
        <p:graphicFrame>
          <p:nvGraphicFramePr>
            <p:cNvPr id="31961" name="Object 2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753620"/>
                </p:ext>
              </p:extLst>
            </p:nvPr>
          </p:nvGraphicFramePr>
          <p:xfrm>
            <a:off x="7696200" y="304800"/>
            <a:ext cx="1143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CorelDRAW" r:id="rId9" imgW="3469719" imgH="3084433" progId="CorelDRAW.Graphic.11">
                    <p:embed/>
                  </p:oleObj>
                </mc:Choice>
                <mc:Fallback>
                  <p:oleObj name="CorelDRAW" r:id="rId9" imgW="3469719" imgH="3084433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200" y="304800"/>
                          <a:ext cx="1143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66" name="Text Box 222"/>
            <p:cNvSpPr txBox="1">
              <a:spLocks noChangeArrowheads="1"/>
            </p:cNvSpPr>
            <p:nvPr/>
          </p:nvSpPr>
          <p:spPr bwMode="auto">
            <a:xfrm>
              <a:off x="7010400" y="838200"/>
              <a:ext cx="1219200" cy="461665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970" name="Oval 226"/>
          <p:cNvSpPr>
            <a:spLocks noChangeArrowheads="1"/>
          </p:cNvSpPr>
          <p:nvPr/>
        </p:nvSpPr>
        <p:spPr bwMode="auto">
          <a:xfrm>
            <a:off x="2209800" y="640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31971" name="Oval 227"/>
          <p:cNvSpPr>
            <a:spLocks noChangeArrowheads="1"/>
          </p:cNvSpPr>
          <p:nvPr/>
        </p:nvSpPr>
        <p:spPr bwMode="auto">
          <a:xfrm>
            <a:off x="3705225" y="410051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31972" name="Oval 228"/>
          <p:cNvSpPr>
            <a:spLocks noChangeArrowheads="1"/>
          </p:cNvSpPr>
          <p:nvPr/>
        </p:nvSpPr>
        <p:spPr bwMode="auto">
          <a:xfrm>
            <a:off x="109538" y="43862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96138" y="2971800"/>
            <a:ext cx="1933575" cy="1066800"/>
            <a:chOff x="7196138" y="2971800"/>
            <a:chExt cx="1933575" cy="1066800"/>
          </a:xfrm>
        </p:grpSpPr>
        <p:graphicFrame>
          <p:nvGraphicFramePr>
            <p:cNvPr id="31957" name="Object 2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4011776"/>
                </p:ext>
              </p:extLst>
            </p:nvPr>
          </p:nvGraphicFramePr>
          <p:xfrm>
            <a:off x="7758113" y="2971800"/>
            <a:ext cx="1371600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CorelDRAW" r:id="rId11" imgW="3469719" imgH="3084433" progId="CorelDRAW.Graphic.11">
                    <p:embed/>
                  </p:oleObj>
                </mc:Choice>
                <mc:Fallback>
                  <p:oleObj name="CorelDRAW" r:id="rId11" imgW="3469719" imgH="3084433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8113" y="2971800"/>
                          <a:ext cx="1371600" cy="106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62" name="Text Box 218"/>
            <p:cNvSpPr txBox="1">
              <a:spLocks noChangeArrowheads="1"/>
            </p:cNvSpPr>
            <p:nvPr/>
          </p:nvSpPr>
          <p:spPr bwMode="auto">
            <a:xfrm>
              <a:off x="7196138" y="3557588"/>
              <a:ext cx="1404937" cy="461665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17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8000" y="1771650"/>
            <a:ext cx="2133600" cy="1016000"/>
            <a:chOff x="6858000" y="1771650"/>
            <a:chExt cx="2133600" cy="1016000"/>
          </a:xfrm>
        </p:grpSpPr>
        <p:graphicFrame>
          <p:nvGraphicFramePr>
            <p:cNvPr id="31954" name="Object 2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5071843"/>
                </p:ext>
              </p:extLst>
            </p:nvPr>
          </p:nvGraphicFramePr>
          <p:xfrm>
            <a:off x="7848600" y="1771650"/>
            <a:ext cx="1143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CorelDRAW" r:id="rId12" imgW="3469719" imgH="3084433" progId="CorelDRAW.Graphic.11">
                    <p:embed/>
                  </p:oleObj>
                </mc:Choice>
                <mc:Fallback>
                  <p:oleObj name="CorelDRAW" r:id="rId12" imgW="3469719" imgH="3084433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1771650"/>
                          <a:ext cx="1143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63" name="Text Box 219"/>
            <p:cNvSpPr txBox="1">
              <a:spLocks noChangeArrowheads="1"/>
            </p:cNvSpPr>
            <p:nvPr/>
          </p:nvSpPr>
          <p:spPr bwMode="auto">
            <a:xfrm>
              <a:off x="6858000" y="2301498"/>
              <a:ext cx="2057400" cy="461665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91400" y="4800600"/>
            <a:ext cx="1752600" cy="1016000"/>
            <a:chOff x="7391400" y="4800600"/>
            <a:chExt cx="1752600" cy="1016000"/>
          </a:xfrm>
        </p:grpSpPr>
        <p:graphicFrame>
          <p:nvGraphicFramePr>
            <p:cNvPr id="31958" name="Object 2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480194"/>
                </p:ext>
              </p:extLst>
            </p:nvPr>
          </p:nvGraphicFramePr>
          <p:xfrm>
            <a:off x="8001000" y="4800600"/>
            <a:ext cx="1143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name="CorelDRAW" r:id="rId14" imgW="3469719" imgH="3084433" progId="CorelDRAW.Graphic.11">
                    <p:embed/>
                  </p:oleObj>
                </mc:Choice>
                <mc:Fallback>
                  <p:oleObj name="CorelDRAW" r:id="rId14" imgW="3469719" imgH="3084433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4800600"/>
                          <a:ext cx="1143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64" name="Text Box 220"/>
            <p:cNvSpPr txBox="1">
              <a:spLocks noChangeArrowheads="1"/>
            </p:cNvSpPr>
            <p:nvPr/>
          </p:nvSpPr>
          <p:spPr bwMode="auto">
            <a:xfrm>
              <a:off x="7391400" y="5334000"/>
              <a:ext cx="1219200" cy="461665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88935" y="152400"/>
            <a:ext cx="2099970" cy="1016000"/>
            <a:chOff x="3588935" y="152400"/>
            <a:chExt cx="2099970" cy="1016000"/>
          </a:xfrm>
        </p:grpSpPr>
        <p:graphicFrame>
          <p:nvGraphicFramePr>
            <p:cNvPr id="31960" name="Object 2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8469055"/>
                </p:ext>
              </p:extLst>
            </p:nvPr>
          </p:nvGraphicFramePr>
          <p:xfrm>
            <a:off x="4343400" y="152400"/>
            <a:ext cx="1143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" name="CorelDRAW" r:id="rId15" imgW="3469719" imgH="3084433" progId="CorelDRAW.Graphic.11">
                    <p:embed/>
                  </p:oleObj>
                </mc:Choice>
                <mc:Fallback>
                  <p:oleObj name="CorelDRAW" r:id="rId15" imgW="3469719" imgH="3084433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152400"/>
                          <a:ext cx="1143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65" name="Text Box 221"/>
            <p:cNvSpPr txBox="1">
              <a:spLocks noChangeArrowheads="1"/>
            </p:cNvSpPr>
            <p:nvPr/>
          </p:nvSpPr>
          <p:spPr bwMode="auto">
            <a:xfrm>
              <a:off x="3588935" y="704221"/>
              <a:ext cx="2099970" cy="461665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6800" y="1208321"/>
            <a:ext cx="1828800" cy="1016000"/>
            <a:chOff x="4876800" y="1143000"/>
            <a:chExt cx="1828800" cy="1016000"/>
          </a:xfrm>
        </p:grpSpPr>
        <p:graphicFrame>
          <p:nvGraphicFramePr>
            <p:cNvPr id="31959" name="Object 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559884"/>
                </p:ext>
              </p:extLst>
            </p:nvPr>
          </p:nvGraphicFramePr>
          <p:xfrm>
            <a:off x="5562600" y="1143000"/>
            <a:ext cx="11430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" name="CorelDRAW" r:id="rId16" imgW="3469719" imgH="3084433" progId="CorelDRAW.Graphic.11">
                    <p:embed/>
                  </p:oleObj>
                </mc:Choice>
                <mc:Fallback>
                  <p:oleObj name="CorelDRAW" r:id="rId16" imgW="3469719" imgH="3084433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1143000"/>
                          <a:ext cx="1143000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67" name="Text Box 223"/>
            <p:cNvSpPr txBox="1">
              <a:spLocks noChangeArrowheads="1"/>
            </p:cNvSpPr>
            <p:nvPr/>
          </p:nvSpPr>
          <p:spPr bwMode="auto">
            <a:xfrm>
              <a:off x="4876800" y="1600200"/>
              <a:ext cx="1676400" cy="461665"/>
            </a:xfrm>
            <a:prstGeom prst="rect">
              <a:avLst/>
            </a:prstGeom>
            <a:solidFill>
              <a:srgbClr val="FFFF66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rưỡi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817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75 0.7814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787 L -0.16961 -0.01204 L -0.32066 0.09884 L -0.38489 0.32083 L -0.51666 0.52755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-0.08785 -0.02593 L -0.28716 0.04398 L -0.40122 -0.08449 L -0.65 -0.27685 " pathEditMode="relative" rAng="0" ptsTypes="AAAAA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13524 -0.08888 L -0.25191 0.06158 L -0.25903 0.21991 L -0.42604 0.41389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11111E-6 L -0.08108 0.07338 L -0.24706 0.07732 L -0.36806 -0.10949 L -0.42605 -0.22546 " pathEditMode="relative" ptsTypes="AAAAA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68" grpId="0" animBg="1"/>
      <p:bldP spid="31969" grpId="0" animBg="1"/>
      <p:bldP spid="31970" grpId="0" animBg="1"/>
      <p:bldP spid="31971" grpId="0" animBg="1"/>
      <p:bldP spid="319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1: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567186" cy="2270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20139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615934"/>
            <a:ext cx="201398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hay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942" y="4639056"/>
            <a:ext cx="20139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4648200"/>
            <a:ext cx="201398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hay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6" y="2598313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888" y="3276600"/>
            <a:ext cx="661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88" y="3962400"/>
            <a:ext cx="661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An 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888" y="4648200"/>
            <a:ext cx="661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e)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888" y="5334000"/>
            <a:ext cx="661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g)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5" y="160020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8" y="1600200"/>
            <a:ext cx="173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8" y="3181350"/>
            <a:ext cx="1543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78088"/>
            <a:ext cx="1781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4866024"/>
            <a:ext cx="1609725" cy="17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4866024"/>
            <a:ext cx="2019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378088"/>
            <a:ext cx="518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5" y="160020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8" y="1600200"/>
            <a:ext cx="173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8" y="3181350"/>
            <a:ext cx="1543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78088"/>
            <a:ext cx="1781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4866024"/>
            <a:ext cx="1609725" cy="17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4866024"/>
            <a:ext cx="2019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5834 0.211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56" y="350253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5" y="160020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8" y="1600200"/>
            <a:ext cx="173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8" y="3181350"/>
            <a:ext cx="1543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78088"/>
            <a:ext cx="1781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4866024"/>
            <a:ext cx="1609725" cy="17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4866024"/>
            <a:ext cx="2019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23351 0.185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888" y="3276600"/>
            <a:ext cx="409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 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5" y="1600200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68" y="1600200"/>
            <a:ext cx="17335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8" y="3181350"/>
            <a:ext cx="15430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7811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03" y="4866024"/>
            <a:ext cx="1609725" cy="175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4866024"/>
            <a:ext cx="20193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488</Words>
  <Application>Microsoft Office PowerPoint</Application>
  <PresentationFormat>On-screen Show (4:3)</PresentationFormat>
  <Paragraphs>288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CorelDRAW</vt:lpstr>
      <vt:lpstr>Toán Thực hành xem đồng hồ (126)</vt:lpstr>
      <vt:lpstr>Mục đích, yêu cầu</vt:lpstr>
      <vt:lpstr>PowerPoint Presentation</vt:lpstr>
      <vt:lpstr>PowerPoint Presentation</vt:lpstr>
      <vt:lpstr>Bài 1: Đồng hồ chỉ mấy giờ?</vt:lpstr>
      <vt:lpstr>Bài 2: Mỗi câu dưới đây ứng với đồng hồ nào?</vt:lpstr>
      <vt:lpstr>Bài 2: Mỗi câu dưới đây ứng với đồng hồ nào?</vt:lpstr>
      <vt:lpstr>Bài 2: Mỗi câu dưới đây ứng với đồng hồ nào?</vt:lpstr>
      <vt:lpstr>Bài 2: Mỗi câu dưới đây ứng với đồng hồ nào?</vt:lpstr>
      <vt:lpstr>Bài 2: Mỗi câu dưới đây ứng với đồng hồ nào?</vt:lpstr>
      <vt:lpstr>Bài 2: Mỗi câu dưới đây ứng với đồng hồ nào?</vt:lpstr>
      <vt:lpstr>Bài 2. Mỗi câu dưới đây ứng với đồng hồ nào?</vt:lpstr>
      <vt:lpstr>Bài 3. Quay kim trên mặt đồng hồ để đồng hồ chỉ:</vt:lpstr>
      <vt:lpstr>Bài 3. Quay kim trên mặt đồng hồ để đồng hồ chỉ: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8 tháng 5 năm 2020 Toán Thực hành xem đồng hồ (126)</dc:title>
  <dc:creator>Acer</dc:creator>
  <cp:lastModifiedBy>Admin</cp:lastModifiedBy>
  <cp:revision>12</cp:revision>
  <dcterms:created xsi:type="dcterms:W3CDTF">2020-05-01T02:04:16Z</dcterms:created>
  <dcterms:modified xsi:type="dcterms:W3CDTF">2021-03-31T05:05:45Z</dcterms:modified>
</cp:coreProperties>
</file>