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1" r:id="rId5"/>
    <p:sldId id="264" r:id="rId6"/>
    <p:sldId id="267" r:id="rId7"/>
    <p:sldId id="265" r:id="rId8"/>
    <p:sldId id="286" r:id="rId9"/>
    <p:sldId id="285" r:id="rId10"/>
    <p:sldId id="257" r:id="rId11"/>
    <p:sldId id="284" r:id="rId12"/>
    <p:sldId id="280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60"/>
  </p:normalViewPr>
  <p:slideViewPr>
    <p:cSldViewPr>
      <p:cViewPr varScale="1">
        <p:scale>
          <a:sx n="65" d="100"/>
          <a:sy n="65" d="100"/>
        </p:scale>
        <p:origin x="9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9A16-1A68-4B4B-B853-7A8B1158012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0617-C7C8-4441-83C7-9CED5B93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2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9A16-1A68-4B4B-B853-7A8B1158012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0617-C7C8-4441-83C7-9CED5B93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5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9A16-1A68-4B4B-B853-7A8B1158012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0617-C7C8-4441-83C7-9CED5B93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9A16-1A68-4B4B-B853-7A8B1158012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0617-C7C8-4441-83C7-9CED5B93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4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9A16-1A68-4B4B-B853-7A8B1158012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0617-C7C8-4441-83C7-9CED5B93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7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9A16-1A68-4B4B-B853-7A8B1158012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0617-C7C8-4441-83C7-9CED5B93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0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9A16-1A68-4B4B-B853-7A8B1158012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0617-C7C8-4441-83C7-9CED5B93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1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9A16-1A68-4B4B-B853-7A8B1158012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0617-C7C8-4441-83C7-9CED5B93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1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9A16-1A68-4B4B-B853-7A8B1158012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0617-C7C8-4441-83C7-9CED5B93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8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9A16-1A68-4B4B-B853-7A8B1158012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0617-C7C8-4441-83C7-9CED5B93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3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9A16-1A68-4B4B-B853-7A8B1158012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0617-C7C8-4441-83C7-9CED5B93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9A16-1A68-4B4B-B853-7A8B1158012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0617-C7C8-4441-83C7-9CED5B93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2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j03957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XMASCA~1"/>
          <p:cNvPicPr>
            <a:picLocks noChangeAspect="1" noChangeArrowheads="1" noCrop="1"/>
          </p:cNvPicPr>
          <p:nvPr/>
        </p:nvPicPr>
        <p:blipFill>
          <a:blip r:embed="rId3">
            <a:lum bright="-46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1171"/>
            <a:ext cx="3200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914400" y="175260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KÝnh</a:t>
            </a:r>
            <a:r>
              <a:rPr lang="en-US" alt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chµo</a:t>
            </a:r>
            <a:r>
              <a:rPr lang="en-US" alt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thÇy</a:t>
            </a:r>
            <a:r>
              <a:rPr lang="en-US" alt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 c« </a:t>
            </a:r>
            <a:r>
              <a:rPr lang="en-US" alt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gi¸o</a:t>
            </a:r>
            <a:r>
              <a:rPr lang="en-US" alt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, 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486400" y="17526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häc</a:t>
            </a:r>
            <a:r>
              <a:rPr lang="en-US" alt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.VnTime" panose="020B7200000000000000" pitchFamily="34" charset="0"/>
              </a:rPr>
              <a:t>sinh</a:t>
            </a:r>
            <a:endParaRPr lang="en-US" altLang="en-US"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76200" y="76200"/>
            <a:ext cx="1371600" cy="2286000"/>
            <a:chOff x="1392" y="480"/>
            <a:chExt cx="1536" cy="1728"/>
          </a:xfrm>
        </p:grpSpPr>
        <p:pic>
          <p:nvPicPr>
            <p:cNvPr id="14" name="Picture 30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8" y="1200"/>
              <a:ext cx="139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1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392" y="480"/>
              <a:ext cx="1536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0487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94" y="990600"/>
            <a:ext cx="8219767" cy="3505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Cho phân số 3/5. Nếu bớt số tự nhiên a ở tử số và thêm số tự nhiên a vào mẫu số thì ta được phân số mới có giá trị bằng 1/3. Tìm số a</a:t>
            </a:r>
            <a:r>
              <a:rPr lang="vi-VN" sz="2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r>
              <a:rPr lang="en-US" sz="2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en-US" sz="2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en-US" sz="23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A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. a = 1   	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   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B. a = 2		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 C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. a = 3</a:t>
            </a:r>
            <a:r>
              <a:rPr lang="pt-B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pt-B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      </a:t>
            </a:r>
            <a:br>
              <a:rPr lang="vi-VN" sz="2800" b="1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7030A0"/>
                </a:solidFill>
                <a:cs typeface="Times New Roman" panose="02020603050405020304" pitchFamily="18" charset="0"/>
              </a:rPr>
              <a:t>	</a:t>
            </a:r>
            <a:br>
              <a:rPr lang="vi-VN" sz="2800" b="1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2165555"/>
            <a:ext cx="457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609601"/>
                <a:ext cx="8686800" cy="1524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tự nhiên a ở tử số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mẫu số thì ta được phân số mới có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Tìm số a.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a = 1   	   B. a = 2		C. a = 3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609601"/>
                <a:ext cx="8686800" cy="1524000"/>
              </a:xfrm>
              <a:blipFill rotWithShape="0">
                <a:blip r:embed="rId2"/>
                <a:stretch>
                  <a:fillRect l="-1053" t="-1200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333500" y="2057400"/>
            <a:ext cx="6477000" cy="400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pPr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ta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STN a ở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mẫu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hai số đó không thay đổi. </a:t>
            </a:r>
          </a:p>
          <a:p>
            <a:pPr algn="ctr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mẫu số và tử số là:</a:t>
            </a:r>
          </a:p>
          <a:p>
            <a:pPr algn="ctr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+ 5 = 8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mới: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|–––|                       </a:t>
            </a:r>
          </a:p>
          <a:p>
            <a:pPr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 mới:   |–––|–––|–––| </a:t>
            </a:r>
          </a:p>
          <a:p>
            <a:pPr algn="ctr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mới là: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+ 3)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tự nhiên a là: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  <a:p>
            <a:pPr algn="ctr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a = 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495802" y="4038600"/>
            <a:ext cx="152398" cy="73235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16294" y="4191000"/>
            <a:ext cx="3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" y="1524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118926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m) + (b - m) = (a + b)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 animBg="1"/>
      <p:bldP spid="6" grpId="0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17959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Số bị trừ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5746" y="5177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Số trừ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29000" y="4343401"/>
            <a:ext cx="0" cy="7619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V="1">
            <a:off x="5263946" y="4157366"/>
            <a:ext cx="8602" cy="10197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rot="16200000">
            <a:off x="3950277" y="2852307"/>
            <a:ext cx="228601" cy="14235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62983" y="521500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Hiệu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10400" y="3955290"/>
            <a:ext cx="0" cy="9215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0" y="1110605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26690" y="30860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  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=   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1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1: Tính rồi thử lại (theo mẫu)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5746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- 1962</a:t>
                </a:r>
              </a:p>
              <a:p>
                <a:pPr marL="0" indent="0">
                  <a:buNone/>
                </a:pP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7,254 – 2,678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"/>
                <a:ext cx="8229600" cy="5486400"/>
              </a:xfrm>
              <a:blipFill rotWithShape="0">
                <a:blip r:embed="rId2"/>
                <a:stretch>
                  <a:fillRect l="-1185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3000" y="5334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38400" y="5334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250" t="35156" r="5625" b="49219"/>
          <a:stretch/>
        </p:blipFill>
        <p:spPr>
          <a:xfrm>
            <a:off x="990600" y="990600"/>
            <a:ext cx="6747510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6355" t="39181" r="5614" b="52242"/>
          <a:stretch/>
        </p:blipFill>
        <p:spPr>
          <a:xfrm>
            <a:off x="990600" y="3505200"/>
            <a:ext cx="674751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5920" t="39053" r="5333" b="49292"/>
          <a:stretch/>
        </p:blipFill>
        <p:spPr>
          <a:xfrm>
            <a:off x="853673" y="5234473"/>
            <a:ext cx="6858000" cy="125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t="53091" r="2232" b="9040"/>
          <a:stretch/>
        </p:blipFill>
        <p:spPr bwMode="auto">
          <a:xfrm>
            <a:off x="1236507" y="533400"/>
            <a:ext cx="755301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t="26829" r="2232" b="65191"/>
          <a:stretch/>
        </p:blipFill>
        <p:spPr bwMode="auto">
          <a:xfrm>
            <a:off x="1236506" y="0"/>
            <a:ext cx="7553011" cy="5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t="48559" r="865" b="9109"/>
          <a:stretch/>
        </p:blipFill>
        <p:spPr bwMode="auto">
          <a:xfrm>
            <a:off x="1354575" y="2438400"/>
            <a:ext cx="75608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t="46813" r="10814" b="15726"/>
          <a:stretch/>
        </p:blipFill>
        <p:spPr bwMode="auto">
          <a:xfrm>
            <a:off x="1236507" y="5029200"/>
            <a:ext cx="74768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0130" y="531265"/>
            <a:ext cx="5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0130" y="2425379"/>
            <a:ext cx="5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0130" y="5007429"/>
            <a:ext cx="52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573" y="120270"/>
            <a:ext cx="946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t="19865" r="1696" b="9487"/>
          <a:stretch/>
        </p:blipFill>
        <p:spPr bwMode="auto">
          <a:xfrm>
            <a:off x="130627" y="1143000"/>
            <a:ext cx="893717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4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t="19865" r="1696" b="9487"/>
          <a:stretch/>
        </p:blipFill>
        <p:spPr bwMode="auto">
          <a:xfrm>
            <a:off x="-223157" y="0"/>
            <a:ext cx="9525000" cy="66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9" t="39398" r="43884" b="40290"/>
          <a:stretch/>
        </p:blipFill>
        <p:spPr bwMode="auto">
          <a:xfrm>
            <a:off x="457200" y="1676400"/>
            <a:ext cx="400594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4" t="39398" r="3147" b="40290"/>
          <a:stretch/>
        </p:blipFill>
        <p:spPr bwMode="auto">
          <a:xfrm>
            <a:off x="5550221" y="1676400"/>
            <a:ext cx="371475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5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0202" r="1518" b="60508"/>
          <a:stretch/>
        </p:blipFill>
        <p:spPr bwMode="auto">
          <a:xfrm>
            <a:off x="228600" y="152400"/>
            <a:ext cx="8458200" cy="149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4384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540,8 – 385,5 = 155,3 (ha)</a:t>
            </a:r>
          </a:p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540,8 + 155,3 =  696,1 (ha)</a:t>
            </a:r>
          </a:p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696,1 ha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8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474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90600"/>
                <a:ext cx="9067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1: </a:t>
                </a:r>
                <a:r>
                  <a:rPr lang="en-US" sz="2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</a:t>
                </a:r>
                <a:r>
                  <a:rPr lang="en-US" sz="2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 (</a:t>
                </a:r>
                <a:r>
                  <a:rPr lang="en-US" sz="2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 (</a:t>
                </a:r>
                <a:r>
                  <a:rPr lang="en-US" sz="2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 ô </a:t>
                </a:r>
                <a:r>
                  <a:rPr lang="en-US" sz="2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trống</a:t>
                </a:r>
                <a:r>
                  <a:rPr lang="en-US" sz="2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sz="2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 + 2,7 = 2,7 +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    </a:t>
                </a:r>
              </a:p>
              <a:p>
                <a:pPr marL="0" indent="0">
                  <a:buNone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+(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+ 2 + 2 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13,92 + 43,65 + 56,35 + 86,08  =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(13,92 + 86,08) + (43,65 + 56,35) 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+ 100 = 200     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90600"/>
                <a:ext cx="9067800" cy="4525963"/>
              </a:xfrm>
              <a:blipFill rotWithShape="0">
                <a:blip r:embed="rId2"/>
                <a:stretch>
                  <a:fillRect l="-1210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381500" y="1981200"/>
            <a:ext cx="457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6600" y="4983163"/>
            <a:ext cx="457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3429000"/>
            <a:ext cx="457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5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2&quot;/&gt;&lt;/object&gt;&lt;object type=&quot;3&quot; unique_id=&quot;10005&quot;&gt;&lt;property id=&quot;20148&quot; value=&quot;5&quot;/&gt;&lt;property id=&quot;20300&quot; value=&quot;Slide 2 - &amp;quot;Bài cũ&amp;quot;&quot;/&gt;&lt;property id=&quot;20307&quot; value=&quot;275&quot;/&gt;&lt;/object&gt;&lt;object type=&quot;3&quot; unique_id=&quot;10006&quot;&gt;&lt;property id=&quot;20148&quot; value=&quot;5&quot;/&gt;&lt;property id=&quot;20300&quot; value=&quot;Slide 3 - &amp;quot;Bài 2: Khoanh vào chữ đặt trước câu trả lời đúng&amp;#x0D;&amp;#x0A;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Bài 2: Khoanh vào chữ đặt trước câu trả lời đúng&amp;quot;&quot;/&gt;&lt;property id=&quot;20307&quot; value=&quot;284&quot;/&gt;&lt;/object&gt;&lt;object type=&quot;3&quot; unique_id=&quot;10008&quot;&gt;&lt;property id=&quot;20148&quot; value=&quot;5&quot;/&gt;&lt;property id=&quot;20300&quot; value=&quot;Slide 5 - &amp;quot;violet&amp;quot;&quot;/&gt;&lt;property id=&quot;20307&quot; value=&quot;274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 - &amp;quot;Luyện tập&amp;quot;&quot;/&gt;&lt;property id=&quot;20307&quot; value=&quot;264&quot;/&gt;&lt;/object&gt;&lt;object type=&quot;3&quot; unique_id=&quot;10012&quot;&gt;&lt;property id=&quot;20148&quot; value=&quot;5&quot;/&gt;&lt;property id=&quot;20300&quot; value=&quot;Slide 9 - &amp;quot;Luyện tập&amp;quot;&quot;/&gt;&lt;property id=&quot;20307&quot; value=&quot;267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79&quot;/&gt;&lt;/object&gt;&lt;object type=&quot;3&quot; unique_id=&quot;10015&quot;&gt;&lt;property id=&quot;20148&quot; value=&quot;5&quot;/&gt;&lt;property id=&quot;20300&quot; value=&quot;Slide 12&quot;/&gt;&lt;property id=&quot;20307&quot; value=&quot;271&quot;/&gt;&lt;/object&gt;&lt;object type=&quot;3&quot; unique_id=&quot;10016&quot;&gt;&lt;property id=&quot;20148&quot; value=&quot;5&quot;/&gt;&lt;property id=&quot;20300&quot; value=&quot;Slide 13&quot;/&gt;&lt;property id=&quot;20307&quot; value=&quot;280&quot;/&gt;&lt;/object&gt;&lt;object type=&quot;3&quot; unique_id=&quot;10017&quot;&gt;&lt;property id=&quot;20148&quot; value=&quot;5&quot;/&gt;&lt;property id=&quot;20300&quot; value=&quot;Slide 14 - &amp;quot;Hệ thống kiến thức&amp;quot;&quot;/&gt;&lt;property id=&quot;20307&quot; value=&quot;258&quot;/&gt;&lt;/object&gt;&lt;object type=&quot;3&quot; unique_id=&quot;10018&quot;&gt;&lt;property id=&quot;20148&quot; value=&quot;5&quot;/&gt;&lt;property id=&quot;20300&quot; value=&quot;Slide 15 - &amp;quot;Bài cũ&amp;quot;&quot;/&gt;&lt;property id=&quot;20307&quot; value=&quot;276&quot;/&gt;&lt;/object&gt;&lt;object type=&quot;3&quot; unique_id=&quot;10019&quot;&gt;&lt;property id=&quot;20148&quot; value=&quot;5&quot;/&gt;&lt;property id=&quot;20300&quot; value=&quot;Slide 16 - &amp;quot;Luyện tập&amp;quot;&quot;/&gt;&lt;property id=&quot;20307&quot; value=&quot;278&quot;/&gt;&lt;/object&gt;&lt;object type=&quot;3&quot; unique_id=&quot;10020&quot;&gt;&lt;property id=&quot;20148&quot; value=&quot;5&quot;/&gt;&lt;property id=&quot;20300&quot; value=&quot;Slide 17 - &amp;quot;Phép trừ&amp;quot;&quot;/&gt;&lt;property id=&quot;20307&quot; value=&quot;277&quot;/&gt;&lt;/object&gt;&lt;object type=&quot;3&quot; unique_id=&quot;10021&quot;&gt;&lt;property id=&quot;20148&quot; value=&quot;5&quot;/&gt;&lt;property id=&quot;20300&quot; value=&quot;Slide 18 - &amp;quot;Bài cũ&amp;quot;&quot;/&gt;&lt;property id=&quot;20307&quot; value=&quot;273&quot;/&gt;&lt;/object&gt;&lt;/object&gt;&lt;/object&gt;&lt;/database&gt;"/>
  <p:tag name="ISPRING_RESOURCE_PATHS_HASH_PRESENTER" val="b6cecff1b8476c60dae083ee4e461de270f64b4a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268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.VnTime</vt:lpstr>
      <vt:lpstr>Arial</vt:lpstr>
      <vt:lpstr>Calibri</vt:lpstr>
      <vt:lpstr>Cambria Math</vt:lpstr>
      <vt:lpstr>Times New Roman</vt:lpstr>
      <vt:lpstr>Office Theme</vt:lpstr>
      <vt:lpstr>PowerPoint Presentation</vt:lpstr>
      <vt:lpstr>Hệ thống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Bài 2: Khoanh vào chữ đặt trước câu trả lời đúng Cho phân số 3/5. Nếu bớt số tự nhiên a ở tử số và thêm số tự nhiên a vào mẫu số thì ta được phân số mới có giá trị bằng 1/3. Tìm số a.              A. a = 1          B. a = 2    C. a = 3             </vt:lpstr>
      <vt:lpstr>Bài 2: Khoanh vào chữ đặt trước câu trả lời đúng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Phép trừ</dc:title>
  <dc:creator>Windows User</dc:creator>
  <cp:lastModifiedBy>Admin</cp:lastModifiedBy>
  <cp:revision>80</cp:revision>
  <dcterms:created xsi:type="dcterms:W3CDTF">2017-04-08T15:32:53Z</dcterms:created>
  <dcterms:modified xsi:type="dcterms:W3CDTF">2021-03-22T06:05:52Z</dcterms:modified>
</cp:coreProperties>
</file>