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04" r:id="rId1"/>
    <p:sldMasterId id="2147484131" r:id="rId2"/>
  </p:sldMasterIdLst>
  <p:notesMasterIdLst>
    <p:notesMasterId r:id="rId21"/>
  </p:notesMasterIdLst>
  <p:sldIdLst>
    <p:sldId id="407" r:id="rId3"/>
    <p:sldId id="387" r:id="rId4"/>
    <p:sldId id="426" r:id="rId5"/>
    <p:sldId id="327" r:id="rId6"/>
    <p:sldId id="328" r:id="rId7"/>
    <p:sldId id="383" r:id="rId8"/>
    <p:sldId id="415" r:id="rId9"/>
    <p:sldId id="416" r:id="rId10"/>
    <p:sldId id="423" r:id="rId11"/>
    <p:sldId id="420" r:id="rId12"/>
    <p:sldId id="422" r:id="rId13"/>
    <p:sldId id="418" r:id="rId14"/>
    <p:sldId id="294" r:id="rId15"/>
    <p:sldId id="307" r:id="rId16"/>
    <p:sldId id="261" r:id="rId17"/>
    <p:sldId id="425" r:id="rId18"/>
    <p:sldId id="421" r:id="rId19"/>
    <p:sldId id="42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FF99"/>
    <a:srgbClr val="30A4DC"/>
    <a:srgbClr val="FF0000"/>
    <a:srgbClr val="E65D00"/>
    <a:srgbClr val="FF00FF"/>
    <a:srgbClr val="00B050"/>
    <a:srgbClr val="CC0066"/>
    <a:srgbClr val="0066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1952" autoAdjust="0"/>
  </p:normalViewPr>
  <p:slideViewPr>
    <p:cSldViewPr>
      <p:cViewPr varScale="1">
        <p:scale>
          <a:sx n="56" d="100"/>
          <a:sy n="56" d="100"/>
        </p:scale>
        <p:origin x="1314" y="60"/>
      </p:cViewPr>
      <p:guideLst>
        <p:guide orient="horz" pos="2160"/>
        <p:guide pos="3840"/>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6DDB6-C8FD-4832-A15D-669932543650}" type="datetimeFigureOut">
              <a:rPr lang="en-US" smtClean="0"/>
              <a:pPr/>
              <a:t>11/1/2021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9277F-8A7F-4040-897D-9158C8906AA4}" type="slidenum">
              <a:rPr lang="en-US" smtClean="0"/>
              <a:pPr/>
              <a:t>‹#›</a:t>
            </a:fld>
            <a:endParaRPr lang="en-US"/>
          </a:p>
        </p:txBody>
      </p:sp>
    </p:spTree>
    <p:extLst>
      <p:ext uri="{BB962C8B-B14F-4D97-AF65-F5344CB8AC3E}">
        <p14:creationId xmlns:p14="http://schemas.microsoft.com/office/powerpoint/2010/main" val="161482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AE39EF-C0E5-4896-B9D3-7E7938E4611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189900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9277F-8A7F-4040-897D-9158C8906AA4}" type="slidenum">
              <a:rPr lang="en-US" smtClean="0"/>
              <a:pPr/>
              <a:t>6</a:t>
            </a:fld>
            <a:endParaRPr lang="en-US"/>
          </a:p>
        </p:txBody>
      </p:sp>
    </p:spTree>
    <p:extLst>
      <p:ext uri="{BB962C8B-B14F-4D97-AF65-F5344CB8AC3E}">
        <p14:creationId xmlns:p14="http://schemas.microsoft.com/office/powerpoint/2010/main" val="41388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9277F-8A7F-4040-897D-9158C8906AA4}" type="slidenum">
              <a:rPr lang="en-US" smtClean="0"/>
              <a:pPr/>
              <a:t>10</a:t>
            </a:fld>
            <a:endParaRPr lang="en-US"/>
          </a:p>
        </p:txBody>
      </p:sp>
    </p:spTree>
    <p:extLst>
      <p:ext uri="{BB962C8B-B14F-4D97-AF65-F5344CB8AC3E}">
        <p14:creationId xmlns:p14="http://schemas.microsoft.com/office/powerpoint/2010/main" val="134143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9277F-8A7F-4040-897D-9158C8906AA4}" type="slidenum">
              <a:rPr lang="en-US" smtClean="0"/>
              <a:pPr/>
              <a:t>17</a:t>
            </a:fld>
            <a:endParaRPr lang="en-US"/>
          </a:p>
        </p:txBody>
      </p:sp>
    </p:spTree>
    <p:extLst>
      <p:ext uri="{BB962C8B-B14F-4D97-AF65-F5344CB8AC3E}">
        <p14:creationId xmlns:p14="http://schemas.microsoft.com/office/powerpoint/2010/main" val="420597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7601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55051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61866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Text Placeholder 6"/>
          <p:cNvSpPr>
            <a:spLocks noGrp="1"/>
          </p:cNvSpPr>
          <p:nvPr>
            <p:ph type="body" sz="quarter" idx="13"/>
          </p:nvPr>
        </p:nvSpPr>
        <p:spPr>
          <a:xfrm>
            <a:off x="838200" y="1828800"/>
            <a:ext cx="10515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24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Text Placeholder 6"/>
          <p:cNvSpPr>
            <a:spLocks noGrp="1"/>
          </p:cNvSpPr>
          <p:nvPr>
            <p:ph type="body" sz="quarter" idx="13"/>
          </p:nvPr>
        </p:nvSpPr>
        <p:spPr>
          <a:xfrm>
            <a:off x="838200" y="1828800"/>
            <a:ext cx="10515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94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Text Placeholder 6"/>
          <p:cNvSpPr>
            <a:spLocks noGrp="1"/>
          </p:cNvSpPr>
          <p:nvPr>
            <p:ph type="body" sz="quarter" idx="13"/>
          </p:nvPr>
        </p:nvSpPr>
        <p:spPr>
          <a:xfrm>
            <a:off x="838200" y="1828800"/>
            <a:ext cx="10515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56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66761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218781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047688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41904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92166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97749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2928341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39746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2707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3060980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2485829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22918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344505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315578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851805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210024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52397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192900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41423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8" name="Footer Placeholder 7"/>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9" name="Slide Number Placeholder 8"/>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3116950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971021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3" name="Footer Placeholder 2"/>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4" name="Slide Number Placeholder 3"/>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44125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2080906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3412413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4269076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1825473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2"/>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2"/>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012723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953395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190040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944390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4080323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4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04730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1557563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1201600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1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1817717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0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730742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524589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89470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9357058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171642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253331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5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123846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401408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1802085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2549041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4143273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61057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2135095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181284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888267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580970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169021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2815486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1371541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889327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944740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5-Phan 2-Chủ đề A-Bài 2-Nội du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pPr/>
              <a:t>‹#›</a:t>
            </a:fld>
            <a:endParaRPr lang="en-US"/>
          </a:p>
        </p:txBody>
      </p:sp>
      <p:sp>
        <p:nvSpPr>
          <p:cNvPr id="11" name="Text Placeholder 10"/>
          <p:cNvSpPr>
            <a:spLocks noGrp="1"/>
          </p:cNvSpPr>
          <p:nvPr>
            <p:ph type="body" sz="quarter" idx="13"/>
          </p:nvPr>
        </p:nvSpPr>
        <p:spPr>
          <a:xfrm>
            <a:off x="1275744" y="795485"/>
            <a:ext cx="9784733" cy="509613"/>
          </a:xfrm>
        </p:spPr>
        <p:txBody>
          <a:bodyPr vert="horz" lIns="91440" tIns="45720" rIns="91440" bIns="45720" rtlCol="0">
            <a:noAutofit/>
          </a:bodyPr>
          <a:lstStyle>
            <a:lvl1pPr>
              <a:defRPr lang="en-US" sz="4000" smtClean="0">
                <a:solidFill>
                  <a:srgbClr val="002060"/>
                </a:solidFill>
                <a:latin typeface="Times New Roman" panose="02020603050405020304" pitchFamily="18" charset="0"/>
                <a:cs typeface="Times New Roman" panose="02020603050405020304" pitchFamily="18" charset="0"/>
              </a:defRPr>
            </a:lvl1pPr>
            <a:lvl2pPr>
              <a:defRPr lang="en-US" sz="4400" smtClean="0">
                <a:solidFill>
                  <a:srgbClr val="002060"/>
                </a:solidFill>
                <a:latin typeface="Times New Roman" panose="02020603050405020304" pitchFamily="18" charset="0"/>
                <a:cs typeface="Times New Roman" panose="02020603050405020304" pitchFamily="18" charset="0"/>
              </a:defRPr>
            </a:lvl2pPr>
            <a:lvl3pPr>
              <a:defRPr lang="en-US" sz="4000" smtClean="0">
                <a:solidFill>
                  <a:srgbClr val="002060"/>
                </a:solidFill>
                <a:latin typeface="Times New Roman" panose="02020603050405020304" pitchFamily="18" charset="0"/>
                <a:cs typeface="Times New Roman" panose="02020603050405020304" pitchFamily="18" charset="0"/>
              </a:defRPr>
            </a:lvl3pPr>
            <a:lvl4pPr>
              <a:defRPr lang="en-US" sz="4000" smtClean="0">
                <a:solidFill>
                  <a:srgbClr val="002060"/>
                </a:solidFill>
                <a:latin typeface="Times New Roman" panose="02020603050405020304" pitchFamily="18" charset="0"/>
                <a:cs typeface="Times New Roman" panose="02020603050405020304" pitchFamily="18" charset="0"/>
              </a:defRPr>
            </a:lvl4pPr>
            <a:lvl5pPr>
              <a:defRPr lang="en-US" sz="4000">
                <a:solidFill>
                  <a:srgbClr val="002060"/>
                </a:solidFill>
                <a:latin typeface="Times New Roman" panose="02020603050405020304" pitchFamily="18" charset="0"/>
                <a:cs typeface="Times New Roman" panose="02020603050405020304" pitchFamily="18" charset="0"/>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10" name="Picture 9"/>
          <p:cNvPicPr>
            <a:picLocks noChangeAspect="1"/>
          </p:cNvPicPr>
          <p:nvPr userDrawn="1"/>
        </p:nvPicPr>
        <p:blipFill>
          <a:blip r:embed="rId2" cstate="print">
            <a:duotone>
              <a:prstClr val="black"/>
              <a:schemeClr val="accent6">
                <a:tint val="45000"/>
                <a:satMod val="400000"/>
              </a:schemeClr>
            </a:duotone>
          </a:blip>
          <a:stretch>
            <a:fillRect/>
          </a:stretch>
        </p:blipFill>
        <p:spPr>
          <a:xfrm>
            <a:off x="628650" y="5017926"/>
            <a:ext cx="1428750" cy="1414534"/>
          </a:xfrm>
          <a:prstGeom prst="rect">
            <a:avLst/>
          </a:prstGeom>
        </p:spPr>
      </p:pic>
      <p:pic>
        <p:nvPicPr>
          <p:cNvPr id="2" name="Picture 1"/>
          <p:cNvPicPr>
            <a:picLocks noChangeAspect="1"/>
          </p:cNvPicPr>
          <p:nvPr userDrawn="1"/>
        </p:nvPicPr>
        <p:blipFill>
          <a:blip r:embed="rId3" cstate="print"/>
          <a:stretch>
            <a:fillRect/>
          </a:stretch>
        </p:blipFill>
        <p:spPr>
          <a:xfrm>
            <a:off x="5458105" y="5483054"/>
            <a:ext cx="1275790" cy="1314450"/>
          </a:xfrm>
          <a:prstGeom prst="rect">
            <a:avLst/>
          </a:prstGeom>
        </p:spPr>
      </p:pic>
      <p:pic>
        <p:nvPicPr>
          <p:cNvPr id="3" name="Picture 2"/>
          <p:cNvPicPr>
            <a:picLocks noChangeAspect="1"/>
          </p:cNvPicPr>
          <p:nvPr userDrawn="1"/>
        </p:nvPicPr>
        <p:blipFill>
          <a:blip r:embed="rId4" cstate="print"/>
          <a:stretch>
            <a:fillRect/>
          </a:stretch>
        </p:blipFill>
        <p:spPr>
          <a:xfrm>
            <a:off x="9702496" y="5352618"/>
            <a:ext cx="1912862" cy="1079842"/>
          </a:xfrm>
          <a:prstGeom prst="rect">
            <a:avLst/>
          </a:prstGeom>
        </p:spPr>
      </p:pic>
    </p:spTree>
    <p:extLst>
      <p:ext uri="{BB962C8B-B14F-4D97-AF65-F5344CB8AC3E}">
        <p14:creationId xmlns:p14="http://schemas.microsoft.com/office/powerpoint/2010/main" val="3270418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Bài 5- Phan 2-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24062" cy="369332"/>
          </a:xfrm>
          <a:prstGeom prst="rect">
            <a:avLst/>
          </a:prstGeom>
          <a:noFill/>
        </p:spPr>
        <p:txBody>
          <a:bodyPr wrap="none" rtlCol="0">
            <a:spAutoFit/>
          </a:bodyPr>
          <a:lstStyle/>
          <a:p>
            <a:r>
              <a:rPr lang="en-US"/>
              <a:t>Chủ</a:t>
            </a:r>
            <a:r>
              <a:rPr lang="en-US" baseline="0"/>
              <a:t> đề B</a:t>
            </a:r>
            <a:r>
              <a:rPr lang="en-US"/>
              <a:t>. Microsoft Word</a:t>
            </a:r>
          </a:p>
        </p:txBody>
      </p:sp>
      <p:sp>
        <p:nvSpPr>
          <p:cNvPr id="9" name="TextBox 8"/>
          <p:cNvSpPr txBox="1"/>
          <p:nvPr userDrawn="1"/>
        </p:nvSpPr>
        <p:spPr>
          <a:xfrm>
            <a:off x="7848600" y="178666"/>
            <a:ext cx="2646878" cy="369332"/>
          </a:xfrm>
          <a:prstGeom prst="rect">
            <a:avLst/>
          </a:prstGeom>
          <a:noFill/>
        </p:spPr>
        <p:txBody>
          <a:bodyPr wrap="none" rtlCol="0">
            <a:spAutoFit/>
          </a:bodyPr>
          <a:lstStyle>
            <a:defPPr>
              <a:defRPr lang="en-US"/>
            </a:defPPr>
          </a:lstStyle>
          <a:p>
            <a:pPr lvl="0"/>
            <a:r>
              <a:rPr lang="en-US"/>
              <a:t>Bài 1. Tớ thao tác với văn bản</a:t>
            </a:r>
          </a:p>
        </p:txBody>
      </p:sp>
      <p:sp>
        <p:nvSpPr>
          <p:cNvPr id="11" name="Text Placeholder 10"/>
          <p:cNvSpPr>
            <a:spLocks noGrp="1"/>
          </p:cNvSpPr>
          <p:nvPr>
            <p:ph type="body" sz="quarter" idx="13"/>
          </p:nvPr>
        </p:nvSpPr>
        <p:spPr>
          <a:xfrm>
            <a:off x="1275744" y="795485"/>
            <a:ext cx="9784733" cy="777996"/>
          </a:xfrm>
        </p:spPr>
        <p:txBody>
          <a:bodyPr vert="horz" lIns="91440" tIns="45720" rIns="91440" bIns="45720" rtlCol="0">
            <a:noAutofit/>
          </a:bodyPr>
          <a:lstStyle>
            <a:lvl1pPr algn="ctr">
              <a:defRPr lang="en-US" sz="2000" smtClean="0">
                <a:solidFill>
                  <a:schemeClr val="bg2"/>
                </a:solidFill>
              </a:defRPr>
            </a:lvl1pPr>
            <a:lvl2pPr algn="ctr">
              <a:defRPr lang="en-US" smtClean="0">
                <a:solidFill>
                  <a:schemeClr val="bg2"/>
                </a:solidFill>
              </a:defRPr>
            </a:lvl2pPr>
            <a:lvl3pPr algn="ctr">
              <a:defRPr lang="en-US" sz="2000" smtClean="0">
                <a:solidFill>
                  <a:schemeClr val="bg2"/>
                </a:solidFill>
              </a:defRPr>
            </a:lvl3pPr>
            <a:lvl4pPr algn="ctr">
              <a:defRPr lang="en-US" sz="2000" smtClean="0">
                <a:solidFill>
                  <a:schemeClr val="bg2"/>
                </a:solidFill>
              </a:defRPr>
            </a:lvl4pPr>
            <a:lvl5pPr algn="ctr">
              <a:defRPr lang="en-US" sz="2000">
                <a:solidFill>
                  <a:schemeClr val="bg2"/>
                </a:solidFill>
              </a:defRPr>
            </a:lvl5pPr>
          </a:lstStyle>
          <a:p>
            <a:pPr lvl="0" algn="ctr"/>
            <a:r>
              <a:rPr lang="en-US"/>
              <a:t>Click to edit Master text styles</a:t>
            </a:r>
          </a:p>
          <a:p>
            <a:pPr lvl="1" algn="ctr"/>
            <a:r>
              <a:rPr lang="en-US"/>
              <a:t>Second level</a:t>
            </a:r>
          </a:p>
          <a:p>
            <a:pPr lvl="2" algn="ctr"/>
            <a:r>
              <a:rPr lang="en-US"/>
              <a:t>Third level</a:t>
            </a:r>
          </a:p>
          <a:p>
            <a:pPr lvl="3" algn="ctr"/>
            <a:r>
              <a:rPr lang="en-US"/>
              <a:t>Fourth level</a:t>
            </a:r>
          </a:p>
          <a:p>
            <a:pPr lvl="4" algn="ctr"/>
            <a:r>
              <a:rPr lang="en-US"/>
              <a:t>Fifth level</a:t>
            </a:r>
          </a:p>
        </p:txBody>
      </p:sp>
      <p:pic>
        <p:nvPicPr>
          <p:cNvPr id="2" name="Picture 1"/>
          <p:cNvPicPr>
            <a:picLocks noChangeAspect="1"/>
          </p:cNvPicPr>
          <p:nvPr userDrawn="1"/>
        </p:nvPicPr>
        <p:blipFill>
          <a:blip r:embed="rId2"/>
          <a:stretch>
            <a:fillRect/>
          </a:stretch>
        </p:blipFill>
        <p:spPr>
          <a:xfrm>
            <a:off x="5433753" y="5542391"/>
            <a:ext cx="1324494" cy="1192484"/>
          </a:xfrm>
          <a:prstGeom prst="rect">
            <a:avLst/>
          </a:prstGeom>
        </p:spPr>
      </p:pic>
      <p:pic>
        <p:nvPicPr>
          <p:cNvPr id="3" name="Picture 2"/>
          <p:cNvPicPr>
            <a:picLocks noChangeAspect="1"/>
          </p:cNvPicPr>
          <p:nvPr userDrawn="1"/>
        </p:nvPicPr>
        <p:blipFill>
          <a:blip r:embed="rId3"/>
          <a:stretch>
            <a:fillRect/>
          </a:stretch>
        </p:blipFill>
        <p:spPr>
          <a:xfrm>
            <a:off x="641566" y="5285862"/>
            <a:ext cx="806314" cy="1136992"/>
          </a:xfrm>
          <a:prstGeom prst="rect">
            <a:avLst/>
          </a:prstGeom>
        </p:spPr>
      </p:pic>
      <p:pic>
        <p:nvPicPr>
          <p:cNvPr id="10" name="Picture 9"/>
          <p:cNvPicPr>
            <a:picLocks noChangeAspect="1"/>
          </p:cNvPicPr>
          <p:nvPr userDrawn="1"/>
        </p:nvPicPr>
        <p:blipFill>
          <a:blip r:embed="rId4"/>
          <a:stretch>
            <a:fillRect/>
          </a:stretch>
        </p:blipFill>
        <p:spPr>
          <a:xfrm>
            <a:off x="10423543" y="5394024"/>
            <a:ext cx="1202650" cy="1028830"/>
          </a:xfrm>
          <a:prstGeom prst="rect">
            <a:avLst/>
          </a:prstGeom>
        </p:spPr>
      </p:pic>
    </p:spTree>
    <p:extLst>
      <p:ext uri="{BB962C8B-B14F-4D97-AF65-F5344CB8AC3E}">
        <p14:creationId xmlns:p14="http://schemas.microsoft.com/office/powerpoint/2010/main" val="216363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88030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21420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90652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1" Type="http://schemas.openxmlformats.org/officeDocument/2006/relationships/slideLayout" Target="../slideLayouts/slideLayout20.xml"/><Relationship Id="rId6"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6CE7D5-CF57-46EF-B807-FDD0502418D4}" type="datetimeFigureOut">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000" b="0" i="0" u="none" strike="noStrike" kern="1200" cap="none" spc="0" normalizeH="0" baseline="0" noProof="0" smtClean="0">
                <a:ln>
                  <a:noFill/>
                </a:ln>
                <a:solidFill>
                  <a:prstClr val="black"/>
                </a:solidFill>
                <a:effectLst/>
                <a:uLnTx/>
                <a:uFillTx/>
                <a:latin typeface="Trebuchet M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30594480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187" r:id="rId3"/>
    <p:sldLayoutId id="2147484181" r:id="rId4"/>
    <p:sldLayoutId id="2147484173" r:id="rId5"/>
    <p:sldLayoutId id="2147484165" r:id="rId6"/>
    <p:sldLayoutId id="2147484162" r:id="rId7"/>
    <p:sldLayoutId id="2147484156" r:id="rId8"/>
    <p:sldLayoutId id="2147484007" r:id="rId9"/>
    <p:sldLayoutId id="2147484008" r:id="rId10"/>
    <p:sldLayoutId id="2147484009" r:id="rId11"/>
    <p:sldLayoutId id="2147484010" r:id="rId12"/>
    <p:sldLayoutId id="2147484179" r:id="rId13"/>
    <p:sldLayoutId id="2147484155" r:id="rId14"/>
    <p:sldLayoutId id="2147484011" r:id="rId15"/>
    <p:sldLayoutId id="2147484012" r:id="rId16"/>
    <p:sldLayoutId id="2147484013" r:id="rId17"/>
    <p:sldLayoutId id="2147484014" r:id="rId18"/>
    <p:sldLayoutId id="214748401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defTabSz="457200">
              <a:defRPr/>
            </a:pPr>
            <a:fld id="{846CE7D5-CF57-46EF-B807-FDD0502418D4}" type="datetimeFigureOut">
              <a:rPr lang="en-US" sz="1000" smtClean="0">
                <a:solidFill>
                  <a:prstClr val="black"/>
                </a:solidFill>
                <a:latin typeface="Trebuchet MS"/>
              </a:rPr>
              <a:pPr algn="r" defTabSz="457200">
                <a:defRPr/>
              </a:pPr>
              <a:t>11/1/2021</a:t>
            </a:fld>
            <a:endParaRPr lang="en-US" sz="1000">
              <a:solidFill>
                <a:prstClr val="black"/>
              </a:solidFill>
              <a:latin typeface="Trebuchet M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defTabSz="457200">
              <a:defRPr/>
            </a:pPr>
            <a:endParaRPr lang="en-US" sz="1000">
              <a:solidFill>
                <a:prstClr val="black"/>
              </a:solidFill>
              <a:latin typeface="Trebuchet M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330EA680-D336-4FF7-8B7A-9848BB0A1C32}" type="slidenum">
              <a:rPr lang="en-US" sz="1000" smtClean="0">
                <a:solidFill>
                  <a:prstClr val="black"/>
                </a:solidFill>
                <a:latin typeface="Trebuchet MS"/>
              </a:rPr>
              <a:pPr defTabSz="457200">
                <a:defRPr/>
              </a:pPr>
              <a:t>‹#›</a:t>
            </a:fld>
            <a:endParaRPr lang="en-US" sz="1000">
              <a:solidFill>
                <a:prstClr val="black"/>
              </a:solidFill>
              <a:latin typeface="Trebuchet MS"/>
            </a:endParaRPr>
          </a:p>
        </p:txBody>
      </p:sp>
    </p:spTree>
    <p:extLst>
      <p:ext uri="{BB962C8B-B14F-4D97-AF65-F5344CB8AC3E}">
        <p14:creationId xmlns:p14="http://schemas.microsoft.com/office/powerpoint/2010/main" val="3491387093"/>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88" r:id="rId3"/>
    <p:sldLayoutId id="2147484171" r:id="rId4"/>
    <p:sldLayoutId id="2147484170" r:id="rId5"/>
    <p:sldLayoutId id="2147484164" r:id="rId6"/>
    <p:sldLayoutId id="2147484163" r:id="rId7"/>
    <p:sldLayoutId id="2147484149" r:id="rId8"/>
    <p:sldLayoutId id="2147484148" r:id="rId9"/>
    <p:sldLayoutId id="2147484147"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44" r:id="rId21"/>
    <p:sldLayoutId id="2147484186" r:id="rId22"/>
    <p:sldLayoutId id="2147484185" r:id="rId23"/>
    <p:sldLayoutId id="2147484184" r:id="rId24"/>
    <p:sldLayoutId id="2147484183" r:id="rId25"/>
    <p:sldLayoutId id="2147484182" r:id="rId26"/>
    <p:sldLayoutId id="2147484180" r:id="rId27"/>
    <p:sldLayoutId id="2147484178" r:id="rId28"/>
    <p:sldLayoutId id="2147484177" r:id="rId29"/>
    <p:sldLayoutId id="2147484176" r:id="rId30"/>
    <p:sldLayoutId id="2147484175" r:id="rId31"/>
    <p:sldLayoutId id="2147484174" r:id="rId32"/>
    <p:sldLayoutId id="2147484172" r:id="rId33"/>
    <p:sldLayoutId id="2147484169" r:id="rId34"/>
    <p:sldLayoutId id="2147484168" r:id="rId35"/>
    <p:sldLayoutId id="2147484167" r:id="rId36"/>
    <p:sldLayoutId id="2147484166" r:id="rId37"/>
    <p:sldLayoutId id="2147484161" r:id="rId38"/>
    <p:sldLayoutId id="2147484160" r:id="rId39"/>
    <p:sldLayoutId id="2147484159" r:id="rId40"/>
    <p:sldLayoutId id="2147484158" r:id="rId41"/>
    <p:sldLayoutId id="2147484157" r:id="rId42"/>
    <p:sldLayoutId id="2147484154" r:id="rId43"/>
    <p:sldLayoutId id="2147484153" r:id="rId44"/>
    <p:sldLayoutId id="2147484152" r:id="rId45"/>
    <p:sldLayoutId id="2147484151" r:id="rId46"/>
    <p:sldLayoutId id="2147484150" r:id="rId47"/>
    <p:sldLayoutId id="2147484146" r:id="rId48"/>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40.xml"/><Relationship Id="rId6" Type="http://schemas.openxmlformats.org/officeDocument/2006/relationships/slide" Target="slide3.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0.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6"/>
          <p:cNvSpPr txBox="1">
            <a:spLocks noChangeArrowheads="1"/>
          </p:cNvSpPr>
          <p:nvPr/>
        </p:nvSpPr>
        <p:spPr bwMode="auto">
          <a:xfrm>
            <a:off x="2133600" y="1907412"/>
            <a:ext cx="8807529" cy="24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lnSpc>
                <a:spcPct val="150000"/>
              </a:lnSpc>
              <a:defRPr/>
            </a:pPr>
            <a:r>
              <a:rPr lang="en-US" sz="5400" b="1" dirty="0">
                <a:solidFill>
                  <a:srgbClr val="0000FF"/>
                </a:solidFill>
                <a:latin typeface="Times New Roman" pitchFamily="18" charset="0"/>
              </a:rPr>
              <a:t>MÔN TIN HỌC LỚP 4</a:t>
            </a:r>
          </a:p>
          <a:p>
            <a:pPr algn="ctr">
              <a:lnSpc>
                <a:spcPct val="150000"/>
              </a:lnSpc>
              <a:defRPr/>
            </a:pPr>
            <a:r>
              <a:rPr lang="en-US" sz="5400" b="1" dirty="0">
                <a:solidFill>
                  <a:srgbClr val="0000FF"/>
                </a:solidFill>
                <a:latin typeface="Times New Roman" pitchFamily="18" charset="0"/>
              </a:rPr>
              <a:t>TUẦN 8</a:t>
            </a:r>
          </a:p>
        </p:txBody>
      </p:sp>
      <p:grpSp>
        <p:nvGrpSpPr>
          <p:cNvPr id="14" name="Group 13"/>
          <p:cNvGrpSpPr/>
          <p:nvPr/>
        </p:nvGrpSpPr>
        <p:grpSpPr>
          <a:xfrm>
            <a:off x="0" y="157"/>
            <a:ext cx="2012311" cy="7008054"/>
            <a:chOff x="0" y="157"/>
            <a:chExt cx="2012311" cy="7008054"/>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935" y="157"/>
              <a:ext cx="1936376" cy="4816719"/>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1557"/>
            <a:stretch/>
          </p:blipFill>
          <p:spPr>
            <a:xfrm>
              <a:off x="0" y="3452532"/>
              <a:ext cx="1996138" cy="3555679"/>
            </a:xfrm>
            <a:prstGeom prst="rect">
              <a:avLst/>
            </a:prstGeom>
          </p:spPr>
        </p:pic>
      </p:grpSp>
      <p:pic>
        <p:nvPicPr>
          <p:cNvPr id="17" name="Picture 5" descr="F:\1-原创素材\1_mm1102\PPT\PPT_014\materaials\flower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298" y="5386418"/>
            <a:ext cx="353396" cy="3533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F:\1-原创素材\1_mm1102\PPT\PPT_014\materaials\flower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468" y="5984573"/>
            <a:ext cx="353396" cy="3533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F:\1-原创素材\1_mm1102\PPT\PPT_014\materaials\flower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7634" y="6020616"/>
            <a:ext cx="353396" cy="35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35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828800" y="228600"/>
            <a:ext cx="9784733" cy="509613"/>
          </a:xfrm>
        </p:spPr>
        <p:txBody>
          <a:bodyPr/>
          <a:lstStyle/>
          <a:p>
            <a:pPr marL="0" indent="0" algn="r">
              <a:buNone/>
            </a:pPr>
            <a:r>
              <a:rPr lang="en-US" b="1" dirty="0" err="1"/>
              <a:t>Hoạt</a:t>
            </a:r>
            <a:r>
              <a:rPr lang="en-US" b="1" dirty="0"/>
              <a:t> </a:t>
            </a:r>
            <a:r>
              <a:rPr lang="en-US" b="1" dirty="0" err="1"/>
              <a:t>động</a:t>
            </a:r>
            <a:r>
              <a:rPr lang="en-US" b="1" dirty="0"/>
              <a:t>: </a:t>
            </a:r>
            <a:r>
              <a:rPr lang="en-US" b="1" dirty="0" err="1"/>
              <a:t>Tìm</a:t>
            </a:r>
            <a:r>
              <a:rPr lang="en-US" b="1" dirty="0"/>
              <a:t> </a:t>
            </a:r>
            <a:r>
              <a:rPr lang="en-US" b="1" dirty="0" err="1"/>
              <a:t>hiểu</a:t>
            </a:r>
            <a:r>
              <a:rPr lang="en-US" b="1" dirty="0"/>
              <a:t> </a:t>
            </a:r>
            <a:r>
              <a:rPr lang="en-US" b="1" dirty="0" err="1"/>
              <a:t>kiến</a:t>
            </a:r>
            <a:r>
              <a:rPr lang="en-US" b="1" dirty="0"/>
              <a:t> </a:t>
            </a:r>
            <a:r>
              <a:rPr lang="en-US" b="1" dirty="0" err="1"/>
              <a:t>thức</a:t>
            </a:r>
            <a:endParaRPr lang="en-US" b="1" dirty="0"/>
          </a:p>
        </p:txBody>
      </p:sp>
      <p:sp>
        <p:nvSpPr>
          <p:cNvPr id="5" name="TextBox 4">
            <a:extLst>
              <a:ext uri="{FF2B5EF4-FFF2-40B4-BE49-F238E27FC236}">
                <a16:creationId xmlns:a16="http://schemas.microsoft.com/office/drawing/2014/main" id="{B8626FEB-92C8-4BED-8FE2-1B439ADFB390}"/>
              </a:ext>
            </a:extLst>
          </p:cNvPr>
          <p:cNvSpPr txBox="1"/>
          <p:nvPr/>
        </p:nvSpPr>
        <p:spPr>
          <a:xfrm>
            <a:off x="5257800" y="983159"/>
            <a:ext cx="7393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en-US" sz="4400" b="1" dirty="0" err="1">
                <a:ln/>
                <a:solidFill>
                  <a:schemeClr val="accent4"/>
                </a:solidFill>
              </a:rPr>
              <a:t>Khái</a:t>
            </a:r>
            <a:r>
              <a:rPr lang="en-US" sz="4400" b="1" dirty="0">
                <a:ln/>
                <a:solidFill>
                  <a:schemeClr val="accent4"/>
                </a:solidFill>
              </a:rPr>
              <a:t> </a:t>
            </a:r>
            <a:r>
              <a:rPr lang="en-US" sz="4400" b="1" dirty="0" err="1">
                <a:ln/>
                <a:solidFill>
                  <a:schemeClr val="accent4"/>
                </a:solidFill>
              </a:rPr>
              <a:t>niệm</a:t>
            </a:r>
            <a:r>
              <a:rPr lang="en-US" sz="4400" b="1" dirty="0">
                <a:ln/>
                <a:solidFill>
                  <a:schemeClr val="accent4"/>
                </a:solidFill>
              </a:rPr>
              <a:t> </a:t>
            </a:r>
            <a:r>
              <a:rPr lang="en-US" sz="4400" b="1" dirty="0" err="1">
                <a:ln/>
                <a:solidFill>
                  <a:schemeClr val="accent4"/>
                </a:solidFill>
              </a:rPr>
              <a:t>Nhập</a:t>
            </a:r>
            <a:r>
              <a:rPr lang="en-US" sz="4400" b="1" dirty="0">
                <a:ln/>
                <a:solidFill>
                  <a:schemeClr val="accent4"/>
                </a:solidFill>
              </a:rPr>
              <a:t> </a:t>
            </a:r>
            <a:r>
              <a:rPr lang="en-US" sz="4400" b="1" dirty="0" err="1">
                <a:ln/>
                <a:solidFill>
                  <a:schemeClr val="accent4"/>
                </a:solidFill>
              </a:rPr>
              <a:t>văn</a:t>
            </a:r>
            <a:r>
              <a:rPr lang="en-US" sz="4400" b="1" dirty="0">
                <a:ln/>
                <a:solidFill>
                  <a:schemeClr val="accent4"/>
                </a:solidFill>
              </a:rPr>
              <a:t> </a:t>
            </a:r>
            <a:r>
              <a:rPr lang="en-US" sz="4400" b="1" dirty="0" err="1">
                <a:ln/>
                <a:solidFill>
                  <a:schemeClr val="accent4"/>
                </a:solidFill>
              </a:rPr>
              <a:t>bản</a:t>
            </a:r>
            <a:endParaRPr lang="en-US" sz="4400" b="1" dirty="0">
              <a:ln/>
              <a:solidFill>
                <a:schemeClr val="accent4"/>
              </a:solidFill>
            </a:endParaRPr>
          </a:p>
        </p:txBody>
      </p:sp>
      <p:pic>
        <p:nvPicPr>
          <p:cNvPr id="10" name="Picture 9">
            <a:extLst>
              <a:ext uri="{FF2B5EF4-FFF2-40B4-BE49-F238E27FC236}">
                <a16:creationId xmlns:a16="http://schemas.microsoft.com/office/drawing/2014/main" id="{500F05F6-CD88-464D-8F62-D972650DA7A3}"/>
              </a:ext>
            </a:extLst>
          </p:cNvPr>
          <p:cNvPicPr>
            <a:picLocks noChangeAspect="1"/>
          </p:cNvPicPr>
          <p:nvPr/>
        </p:nvPicPr>
        <p:blipFill>
          <a:blip r:embed="rId3"/>
          <a:stretch>
            <a:fillRect/>
          </a:stretch>
        </p:blipFill>
        <p:spPr>
          <a:xfrm>
            <a:off x="990600" y="2017267"/>
            <a:ext cx="10972800" cy="1146412"/>
          </a:xfrm>
          <a:prstGeom prst="rect">
            <a:avLst/>
          </a:prstGeom>
        </p:spPr>
      </p:pic>
      <p:sp>
        <p:nvSpPr>
          <p:cNvPr id="2" name="Rectangle 1">
            <a:extLst>
              <a:ext uri="{FF2B5EF4-FFF2-40B4-BE49-F238E27FC236}">
                <a16:creationId xmlns:a16="http://schemas.microsoft.com/office/drawing/2014/main" id="{5707707E-53FB-4A40-A600-1E9CA99D8AB8}"/>
              </a:ext>
            </a:extLst>
          </p:cNvPr>
          <p:cNvSpPr/>
          <p:nvPr/>
        </p:nvSpPr>
        <p:spPr>
          <a:xfrm>
            <a:off x="7620000" y="2017267"/>
            <a:ext cx="1828800" cy="649733"/>
          </a:xfrm>
          <a:prstGeom prst="rect">
            <a:avLst/>
          </a:prstGeom>
          <a:solidFill>
            <a:srgbClr val="30A4DC"/>
          </a:solidFill>
          <a:ln>
            <a:solidFill>
              <a:srgbClr val="30A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9" name="TextBox 8">
            <a:extLst>
              <a:ext uri="{FF2B5EF4-FFF2-40B4-BE49-F238E27FC236}">
                <a16:creationId xmlns:a16="http://schemas.microsoft.com/office/drawing/2014/main" id="{FA5E6E3D-CB96-43C3-903A-A870A9B99B2E}"/>
              </a:ext>
            </a:extLst>
          </p:cNvPr>
          <p:cNvSpPr txBox="1"/>
          <p:nvPr/>
        </p:nvSpPr>
        <p:spPr>
          <a:xfrm>
            <a:off x="3066174" y="3411681"/>
            <a:ext cx="2294218" cy="2062103"/>
          </a:xfrm>
          <a:prstGeom prst="rect">
            <a:avLst/>
          </a:prstGeom>
          <a:noFill/>
        </p:spPr>
        <p:txBody>
          <a:bodyPr wrap="none" rtlCol="0">
            <a:spAutoFit/>
          </a:bodyPr>
          <a:lstStyle/>
          <a:p>
            <a:pPr marL="342900" indent="-342900">
              <a:buAutoNum type="alphaUcPeriod"/>
            </a:pPr>
            <a:r>
              <a:rPr lang="en-US" sz="3200" dirty="0"/>
              <a:t> </a:t>
            </a:r>
            <a:r>
              <a:rPr lang="en-US" sz="3200" dirty="0" err="1"/>
              <a:t>Bàn</a:t>
            </a:r>
            <a:r>
              <a:rPr lang="en-US" sz="3200" dirty="0"/>
              <a:t> </a:t>
            </a:r>
            <a:r>
              <a:rPr lang="en-US" sz="3200" dirty="0" err="1"/>
              <a:t>phím</a:t>
            </a:r>
            <a:endParaRPr lang="en-US" sz="3200" dirty="0"/>
          </a:p>
          <a:p>
            <a:pPr marL="342900" indent="-342900">
              <a:buAutoNum type="alphaUcPeriod"/>
            </a:pPr>
            <a:r>
              <a:rPr lang="en-US" sz="3200" dirty="0"/>
              <a:t> </a:t>
            </a:r>
            <a:r>
              <a:rPr lang="en-US" sz="3200" dirty="0" err="1"/>
              <a:t>Máy</a:t>
            </a:r>
            <a:r>
              <a:rPr lang="en-US" sz="3200" dirty="0"/>
              <a:t> in</a:t>
            </a:r>
          </a:p>
          <a:p>
            <a:pPr marL="342900" indent="-342900">
              <a:buAutoNum type="alphaUcPeriod"/>
            </a:pPr>
            <a:r>
              <a:rPr lang="en-US" sz="3200" dirty="0"/>
              <a:t> </a:t>
            </a:r>
            <a:r>
              <a:rPr lang="en-US" sz="3200" dirty="0" err="1"/>
              <a:t>Màn</a:t>
            </a:r>
            <a:r>
              <a:rPr lang="en-US" sz="3200" dirty="0"/>
              <a:t> </a:t>
            </a:r>
            <a:r>
              <a:rPr lang="en-US" sz="3200" dirty="0" err="1"/>
              <a:t>hình</a:t>
            </a:r>
            <a:endParaRPr lang="en-US" sz="3200" dirty="0"/>
          </a:p>
          <a:p>
            <a:pPr marL="342900" indent="-342900">
              <a:buAutoNum type="alphaUcPeriod"/>
            </a:pPr>
            <a:r>
              <a:rPr lang="en-US" sz="3200" dirty="0"/>
              <a:t> </a:t>
            </a:r>
            <a:r>
              <a:rPr lang="en-US" sz="3200" dirty="0" err="1"/>
              <a:t>Chuột</a:t>
            </a:r>
            <a:endParaRPr lang="en-US" sz="3200" dirty="0"/>
          </a:p>
        </p:txBody>
      </p:sp>
    </p:spTree>
    <p:extLst>
      <p:ext uri="{BB962C8B-B14F-4D97-AF65-F5344CB8AC3E}">
        <p14:creationId xmlns:p14="http://schemas.microsoft.com/office/powerpoint/2010/main" val="7365825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192A38-9CD4-4A3C-A1D2-BCDAA25964E1}"/>
              </a:ext>
            </a:extLst>
          </p:cNvPr>
          <p:cNvPicPr>
            <a:picLocks noChangeAspect="1"/>
          </p:cNvPicPr>
          <p:nvPr/>
        </p:nvPicPr>
        <p:blipFill>
          <a:blip r:embed="rId2"/>
          <a:stretch>
            <a:fillRect/>
          </a:stretch>
        </p:blipFill>
        <p:spPr>
          <a:xfrm>
            <a:off x="685799" y="351503"/>
            <a:ext cx="11165738" cy="6157691"/>
          </a:xfrm>
          <a:prstGeom prst="rect">
            <a:avLst/>
          </a:prstGeom>
        </p:spPr>
      </p:pic>
      <p:sp>
        <p:nvSpPr>
          <p:cNvPr id="2" name="Text Placeholder 1">
            <a:extLst>
              <a:ext uri="{FF2B5EF4-FFF2-40B4-BE49-F238E27FC236}">
                <a16:creationId xmlns:a16="http://schemas.microsoft.com/office/drawing/2014/main" id="{B8930C7F-79F3-44B8-A1A9-CF1C1BD56997}"/>
              </a:ext>
            </a:extLst>
          </p:cNvPr>
          <p:cNvSpPr>
            <a:spLocks noGrp="1"/>
          </p:cNvSpPr>
          <p:nvPr>
            <p:ph type="body" sz="quarter" idx="13"/>
          </p:nvPr>
        </p:nvSpPr>
        <p:spPr/>
        <p:txBody>
          <a:bodyPr/>
          <a:lstStyle/>
          <a:p>
            <a:endParaRPr lang="en-US"/>
          </a:p>
        </p:txBody>
      </p:sp>
      <p:pic>
        <p:nvPicPr>
          <p:cNvPr id="14" name="Picture 13">
            <a:extLst>
              <a:ext uri="{FF2B5EF4-FFF2-40B4-BE49-F238E27FC236}">
                <a16:creationId xmlns:a16="http://schemas.microsoft.com/office/drawing/2014/main" id="{90F331CE-8E0E-4234-93A0-479C88E61D1D}"/>
              </a:ext>
            </a:extLst>
          </p:cNvPr>
          <p:cNvPicPr>
            <a:picLocks noChangeAspect="1"/>
          </p:cNvPicPr>
          <p:nvPr/>
        </p:nvPicPr>
        <p:blipFill>
          <a:blip r:embed="rId3"/>
          <a:stretch>
            <a:fillRect/>
          </a:stretch>
        </p:blipFill>
        <p:spPr>
          <a:xfrm>
            <a:off x="3048000" y="166911"/>
            <a:ext cx="6080190" cy="6541188"/>
          </a:xfrm>
          <a:prstGeom prst="rect">
            <a:avLst/>
          </a:prstGeom>
        </p:spPr>
      </p:pic>
      <p:pic>
        <p:nvPicPr>
          <p:cNvPr id="6" name="Picture 5">
            <a:extLst>
              <a:ext uri="{FF2B5EF4-FFF2-40B4-BE49-F238E27FC236}">
                <a16:creationId xmlns:a16="http://schemas.microsoft.com/office/drawing/2014/main" id="{3B9AFB01-46B9-487A-B511-D22200B41054}"/>
              </a:ext>
            </a:extLst>
          </p:cNvPr>
          <p:cNvPicPr>
            <a:picLocks noChangeAspect="1"/>
          </p:cNvPicPr>
          <p:nvPr/>
        </p:nvPicPr>
        <p:blipFill>
          <a:blip r:embed="rId4"/>
          <a:stretch>
            <a:fillRect/>
          </a:stretch>
        </p:blipFill>
        <p:spPr>
          <a:xfrm>
            <a:off x="685799" y="228600"/>
            <a:ext cx="11356347" cy="6248400"/>
          </a:xfrm>
          <a:prstGeom prst="rect">
            <a:avLst/>
          </a:prstGeom>
        </p:spPr>
      </p:pic>
      <p:pic>
        <p:nvPicPr>
          <p:cNvPr id="5" name="Picture 4">
            <a:extLst>
              <a:ext uri="{FF2B5EF4-FFF2-40B4-BE49-F238E27FC236}">
                <a16:creationId xmlns:a16="http://schemas.microsoft.com/office/drawing/2014/main" id="{259492F3-3C9A-4E88-A9BE-69EA4C2BC55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t="19574"/>
          <a:stretch/>
        </p:blipFill>
        <p:spPr>
          <a:xfrm>
            <a:off x="2209800" y="152400"/>
            <a:ext cx="6080190" cy="623906"/>
          </a:xfrm>
          <a:prstGeom prst="rect">
            <a:avLst/>
          </a:prstGeom>
        </p:spPr>
      </p:pic>
    </p:spTree>
    <p:extLst>
      <p:ext uri="{BB962C8B-B14F-4D97-AF65-F5344CB8AC3E}">
        <p14:creationId xmlns:p14="http://schemas.microsoft.com/office/powerpoint/2010/main" val="7530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10"/>
                                        </p:tgtEl>
                                        <p:attrNameLst>
                                          <p:attrName>ppt_w</p:attrName>
                                        </p:attrNameLst>
                                      </p:cBhvr>
                                      <p:tavLst>
                                        <p:tav tm="0">
                                          <p:val>
                                            <p:strVal val="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fltVal val="0"/>
                                          </p:val>
                                        </p:tav>
                                      </p:tavLst>
                                    </p:anim>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4B0F8-9A24-4391-88C5-B49FD894DBB5}"/>
              </a:ext>
            </a:extLst>
          </p:cNvPr>
          <p:cNvSpPr>
            <a:spLocks noGrp="1"/>
          </p:cNvSpPr>
          <p:nvPr>
            <p:ph type="body" sz="quarter" idx="13"/>
          </p:nvPr>
        </p:nvSpPr>
        <p:spPr>
          <a:xfrm>
            <a:off x="2133600" y="2057400"/>
            <a:ext cx="6857999" cy="4233715"/>
          </a:xfrm>
        </p:spPr>
        <p:txBody>
          <a:bodyPr/>
          <a:lstStyle/>
          <a:p>
            <a:pPr>
              <a:buFontTx/>
              <a:buChar char="-"/>
            </a:pPr>
            <a:r>
              <a:rPr lang="en-US" sz="3600" dirty="0" err="1"/>
              <a:t>Kí</a:t>
            </a:r>
            <a:r>
              <a:rPr lang="en-US" sz="3600" dirty="0"/>
              <a:t> </a:t>
            </a:r>
            <a:r>
              <a:rPr lang="en-US" sz="3600" dirty="0" err="1"/>
              <a:t>tự</a:t>
            </a:r>
            <a:r>
              <a:rPr lang="en-US" sz="3600" dirty="0"/>
              <a:t> (character)</a:t>
            </a:r>
          </a:p>
          <a:p>
            <a:pPr>
              <a:buFontTx/>
              <a:buChar char="-"/>
            </a:pPr>
            <a:r>
              <a:rPr lang="en-US" sz="3600" dirty="0" err="1"/>
              <a:t>Từ</a:t>
            </a:r>
            <a:r>
              <a:rPr lang="en-US" sz="3600" dirty="0"/>
              <a:t> (Word)</a:t>
            </a:r>
          </a:p>
          <a:p>
            <a:pPr>
              <a:buFontTx/>
              <a:buChar char="-"/>
            </a:pPr>
            <a:r>
              <a:rPr lang="en-US" sz="3600" dirty="0" err="1"/>
              <a:t>Câu</a:t>
            </a:r>
            <a:r>
              <a:rPr lang="en-US" sz="3600" dirty="0"/>
              <a:t> (Sentence)</a:t>
            </a:r>
            <a:endParaRPr lang="en-US" sz="3600" b="0" i="0" dirty="0">
              <a:solidFill>
                <a:srgbClr val="222222"/>
              </a:solidFill>
              <a:effectLst/>
              <a:latin typeface="Verdana" panose="020B0604030504040204" pitchFamily="34" charset="0"/>
            </a:endParaRPr>
          </a:p>
          <a:p>
            <a:pPr>
              <a:buFontTx/>
              <a:buChar char="-"/>
            </a:pPr>
            <a:r>
              <a:rPr lang="en-US" sz="3600" dirty="0" err="1"/>
              <a:t>Dòng</a:t>
            </a:r>
            <a:r>
              <a:rPr lang="en-US" sz="3600" dirty="0"/>
              <a:t> (Line)</a:t>
            </a:r>
          </a:p>
          <a:p>
            <a:pPr>
              <a:buFontTx/>
              <a:buChar char="-"/>
            </a:pPr>
            <a:r>
              <a:rPr lang="en-US" sz="3600" dirty="0" err="1"/>
              <a:t>Đoạn</a:t>
            </a:r>
            <a:r>
              <a:rPr lang="en-US" sz="3600" dirty="0"/>
              <a:t> (Paragraph) </a:t>
            </a:r>
          </a:p>
          <a:p>
            <a:pPr>
              <a:buFontTx/>
              <a:buChar char="-"/>
            </a:pPr>
            <a:r>
              <a:rPr lang="en-US" sz="3600" dirty="0"/>
              <a:t>Trang (Page)</a:t>
            </a:r>
          </a:p>
        </p:txBody>
      </p:sp>
      <p:sp>
        <p:nvSpPr>
          <p:cNvPr id="5" name="Rectangle 4">
            <a:extLst>
              <a:ext uri="{FF2B5EF4-FFF2-40B4-BE49-F238E27FC236}">
                <a16:creationId xmlns:a16="http://schemas.microsoft.com/office/drawing/2014/main" id="{74992E3C-D7DA-4927-A34F-53ACDD0B0DBB}"/>
              </a:ext>
            </a:extLst>
          </p:cNvPr>
          <p:cNvSpPr/>
          <p:nvPr/>
        </p:nvSpPr>
        <p:spPr>
          <a:xfrm>
            <a:off x="4880215" y="914400"/>
            <a:ext cx="6351419"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err="1">
                <a:ln/>
                <a:solidFill>
                  <a:schemeClr val="accent4"/>
                </a:solidFill>
                <a:effectLst/>
              </a:rPr>
              <a:t>Thành</a:t>
            </a:r>
            <a:r>
              <a:rPr lang="en-US" sz="4400" b="1" cap="none" spc="0" dirty="0">
                <a:ln/>
                <a:solidFill>
                  <a:schemeClr val="accent4"/>
                </a:solidFill>
                <a:effectLst/>
              </a:rPr>
              <a:t> </a:t>
            </a:r>
            <a:r>
              <a:rPr lang="en-US" sz="4400" b="1" cap="none" spc="0" dirty="0" err="1">
                <a:ln/>
                <a:solidFill>
                  <a:schemeClr val="accent4"/>
                </a:solidFill>
                <a:effectLst/>
              </a:rPr>
              <a:t>phần</a:t>
            </a:r>
            <a:r>
              <a:rPr lang="en-US" sz="4400" b="1" cap="none" spc="0" dirty="0">
                <a:ln/>
                <a:solidFill>
                  <a:schemeClr val="accent4"/>
                </a:solidFill>
                <a:effectLst/>
              </a:rPr>
              <a:t> </a:t>
            </a:r>
            <a:r>
              <a:rPr lang="en-US" sz="4400" b="1" cap="none" spc="0" dirty="0" err="1">
                <a:ln/>
                <a:solidFill>
                  <a:schemeClr val="accent4"/>
                </a:solidFill>
                <a:effectLst/>
              </a:rPr>
              <a:t>của</a:t>
            </a:r>
            <a:r>
              <a:rPr lang="en-US" sz="4400" b="1" cap="none" spc="0" dirty="0">
                <a:ln/>
                <a:solidFill>
                  <a:schemeClr val="accent4"/>
                </a:solidFill>
                <a:effectLst/>
              </a:rPr>
              <a:t> </a:t>
            </a:r>
            <a:r>
              <a:rPr lang="en-US" sz="4400" b="1" cap="none" spc="0" dirty="0" err="1">
                <a:ln/>
                <a:solidFill>
                  <a:schemeClr val="accent4"/>
                </a:solidFill>
                <a:effectLst/>
              </a:rPr>
              <a:t>văn</a:t>
            </a:r>
            <a:r>
              <a:rPr lang="en-US" sz="4400" b="1" cap="none" spc="0" dirty="0">
                <a:ln/>
                <a:solidFill>
                  <a:schemeClr val="accent4"/>
                </a:solidFill>
                <a:effectLst/>
              </a:rPr>
              <a:t> </a:t>
            </a:r>
            <a:r>
              <a:rPr lang="en-US" sz="4400" b="1" cap="none" spc="0" dirty="0" err="1">
                <a:ln/>
                <a:solidFill>
                  <a:schemeClr val="accent4"/>
                </a:solidFill>
                <a:effectLst/>
              </a:rPr>
              <a:t>bản</a:t>
            </a:r>
            <a:r>
              <a:rPr lang="en-US" sz="4400" b="1" cap="none" spc="0" dirty="0">
                <a:ln/>
                <a:solidFill>
                  <a:schemeClr val="accent4"/>
                </a:solidFill>
                <a:effectLst/>
              </a:rPr>
              <a:t> </a:t>
            </a:r>
          </a:p>
        </p:txBody>
      </p:sp>
      <p:sp>
        <p:nvSpPr>
          <p:cNvPr id="7" name="TextBox 6">
            <a:extLst>
              <a:ext uri="{FF2B5EF4-FFF2-40B4-BE49-F238E27FC236}">
                <a16:creationId xmlns:a16="http://schemas.microsoft.com/office/drawing/2014/main" id="{AEE32C0A-BEBA-46B4-8987-B83A8B3FAEFD}"/>
              </a:ext>
            </a:extLst>
          </p:cNvPr>
          <p:cNvSpPr txBox="1"/>
          <p:nvPr/>
        </p:nvSpPr>
        <p:spPr>
          <a:xfrm>
            <a:off x="4114800" y="110692"/>
            <a:ext cx="7882250" cy="646331"/>
          </a:xfrm>
          <a:prstGeom prst="rect">
            <a:avLst/>
          </a:prstGeom>
          <a:noFill/>
        </p:spPr>
        <p:txBody>
          <a:bodyPr wrap="square">
            <a:spAutoFit/>
          </a:bodyPr>
          <a:lstStyle/>
          <a:p>
            <a:pPr marL="0" indent="0" algn="r">
              <a:buNone/>
            </a:pPr>
            <a:r>
              <a:rPr lang="en-US" sz="3600" b="1" dirty="0" err="1">
                <a:solidFill>
                  <a:srgbClr val="002060"/>
                </a:solidFill>
              </a:rPr>
              <a:t>Hoạt</a:t>
            </a:r>
            <a:r>
              <a:rPr lang="en-US" sz="3600" b="1" dirty="0">
                <a:solidFill>
                  <a:srgbClr val="002060"/>
                </a:solidFill>
              </a:rPr>
              <a:t> </a:t>
            </a:r>
            <a:r>
              <a:rPr lang="en-US" sz="3600" b="1" dirty="0" err="1">
                <a:solidFill>
                  <a:srgbClr val="002060"/>
                </a:solidFill>
              </a:rPr>
              <a:t>động</a:t>
            </a:r>
            <a:r>
              <a:rPr lang="en-US" sz="3600" b="1" dirty="0">
                <a:solidFill>
                  <a:srgbClr val="002060"/>
                </a:solidFill>
              </a:rPr>
              <a:t>: </a:t>
            </a:r>
            <a:r>
              <a:rPr lang="en-US" sz="3600" b="1" dirty="0" err="1">
                <a:solidFill>
                  <a:srgbClr val="002060"/>
                </a:solidFill>
              </a:rPr>
              <a:t>Tìm</a:t>
            </a:r>
            <a:r>
              <a:rPr lang="en-US" sz="3600" b="1" dirty="0">
                <a:solidFill>
                  <a:srgbClr val="002060"/>
                </a:solidFill>
              </a:rPr>
              <a:t> </a:t>
            </a:r>
            <a:r>
              <a:rPr lang="en-US" sz="3600" b="1" dirty="0" err="1">
                <a:solidFill>
                  <a:srgbClr val="002060"/>
                </a:solidFill>
              </a:rPr>
              <a:t>hiểu</a:t>
            </a:r>
            <a:r>
              <a:rPr lang="en-US" sz="3600" b="1" dirty="0">
                <a:solidFill>
                  <a:srgbClr val="002060"/>
                </a:solidFill>
              </a:rPr>
              <a:t> </a:t>
            </a:r>
            <a:r>
              <a:rPr lang="en-US" sz="3600" b="1" dirty="0" err="1">
                <a:solidFill>
                  <a:srgbClr val="002060"/>
                </a:solidFill>
              </a:rPr>
              <a:t>kiến</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p>
        </p:txBody>
      </p:sp>
    </p:spTree>
    <p:extLst>
      <p:ext uri="{BB962C8B-B14F-4D97-AF65-F5344CB8AC3E}">
        <p14:creationId xmlns:p14="http://schemas.microsoft.com/office/powerpoint/2010/main" val="4147041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207" y="2192620"/>
            <a:ext cx="5905824" cy="3838002"/>
          </a:xfrm>
          <a:prstGeom prst="rect">
            <a:avLst/>
          </a:prstGeom>
        </p:spPr>
      </p:pic>
      <p:sp>
        <p:nvSpPr>
          <p:cNvPr id="43" name="TextBox 42"/>
          <p:cNvSpPr txBox="1"/>
          <p:nvPr/>
        </p:nvSpPr>
        <p:spPr>
          <a:xfrm>
            <a:off x="2445744" y="957252"/>
            <a:ext cx="9227229" cy="1538883"/>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Để soạn thảo văn bản bằng tiếng Việt, chúng ta cần có công cụ hỗ trợ gõ dấu tiếng Việt. </a:t>
            </a:r>
          </a:p>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Hiện nay, công cụ phổ biến là </a:t>
            </a:r>
            <a:r>
              <a:rPr lang="en-US" sz="2800" b="1">
                <a:solidFill>
                  <a:prstClr val="black"/>
                </a:solidFill>
                <a:latin typeface="Times New Roman" panose="02020603050405020304" pitchFamily="18" charset="0"/>
                <a:cs typeface="Times New Roman" panose="02020603050405020304" pitchFamily="18" charset="0"/>
              </a:rPr>
              <a:t>Unikey.</a:t>
            </a:r>
            <a:endParaRPr lang="en-US" sz="280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445745" y="957252"/>
            <a:ext cx="9227229"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Sau khi cài đặt sẽ có biểu tượng      hoặc     nằm ở góc dưới bên phải màn hình.</a:t>
            </a:r>
          </a:p>
        </p:txBody>
      </p:sp>
      <p:sp>
        <p:nvSpPr>
          <p:cNvPr id="31" name="Title 18"/>
          <p:cNvSpPr>
            <a:spLocks noGrp="1"/>
          </p:cNvSpPr>
          <p:nvPr>
            <p:ph type="title" idx="4294967295"/>
          </p:nvPr>
        </p:nvSpPr>
        <p:spPr>
          <a:xfrm>
            <a:off x="3871913" y="207963"/>
            <a:ext cx="8320087" cy="676275"/>
          </a:xfrm>
        </p:spPr>
        <p:txBody>
          <a:bodyPr vert="horz" lIns="91440" tIns="45720" rIns="91440" bIns="45720" rtlCol="0" anchor="ctr">
            <a:normAutofit/>
          </a:bodyPr>
          <a:lstStyle/>
          <a:p>
            <a:pPr algn="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Trải</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pic>
        <p:nvPicPr>
          <p:cNvPr id="8" name="Picture 7"/>
          <p:cNvPicPr/>
          <p:nvPr/>
        </p:nvPicPr>
        <p:blipFill>
          <a:blip r:embed="rId4"/>
          <a:stretch>
            <a:fillRect/>
          </a:stretch>
        </p:blipFill>
        <p:spPr>
          <a:xfrm>
            <a:off x="8871858" y="1013209"/>
            <a:ext cx="380999" cy="388936"/>
          </a:xfrm>
          <a:prstGeom prst="rect">
            <a:avLst/>
          </a:prstGeom>
        </p:spPr>
      </p:pic>
      <p:pic>
        <p:nvPicPr>
          <p:cNvPr id="9" name="Picture 8"/>
          <p:cNvPicPr/>
          <p:nvPr/>
        </p:nvPicPr>
        <p:blipFill>
          <a:blip r:embed="rId5"/>
          <a:stretch>
            <a:fillRect/>
          </a:stretch>
        </p:blipFill>
        <p:spPr>
          <a:xfrm>
            <a:off x="7647894" y="1011620"/>
            <a:ext cx="388936" cy="380999"/>
          </a:xfrm>
          <a:prstGeom prst="rect">
            <a:avLst/>
          </a:prstGeom>
        </p:spPr>
      </p:pic>
      <p:sp>
        <p:nvSpPr>
          <p:cNvPr id="17" name="Oval 16"/>
          <p:cNvSpPr/>
          <p:nvPr/>
        </p:nvSpPr>
        <p:spPr>
          <a:xfrm>
            <a:off x="6948162" y="5595149"/>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p:nvPr/>
        </p:nvPicPr>
        <p:blipFill>
          <a:blip r:embed="rId4"/>
          <a:stretch>
            <a:fillRect/>
          </a:stretch>
        </p:blipFill>
        <p:spPr>
          <a:xfrm>
            <a:off x="6447638" y="3956213"/>
            <a:ext cx="310896" cy="320040"/>
          </a:xfrm>
          <a:prstGeom prst="rect">
            <a:avLst/>
          </a:prstGeom>
        </p:spPr>
      </p:pic>
      <p:pic>
        <p:nvPicPr>
          <p:cNvPr id="22" name="Picture 21"/>
          <p:cNvPicPr/>
          <p:nvPr/>
        </p:nvPicPr>
        <p:blipFill>
          <a:blip r:embed="rId5"/>
          <a:stretch>
            <a:fillRect/>
          </a:stretch>
        </p:blipFill>
        <p:spPr>
          <a:xfrm>
            <a:off x="6438494" y="3951601"/>
            <a:ext cx="320040" cy="320040"/>
          </a:xfrm>
          <a:prstGeom prst="rect">
            <a:avLst/>
          </a:prstGeom>
        </p:spPr>
      </p:pic>
      <p:sp>
        <p:nvSpPr>
          <p:cNvPr id="24" name="TextBox 23">
            <a:hlinkClick r:id="rId6" action="ppaction://hlinksldjump" tooltip="Nhấp chuột vào hình này để chuyển đổi qua lại giữa V và E"/>
          </p:cNvPr>
          <p:cNvSpPr txBox="1"/>
          <p:nvPr/>
        </p:nvSpPr>
        <p:spPr>
          <a:xfrm>
            <a:off x="5628249" y="3828768"/>
            <a:ext cx="562857" cy="707886"/>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6277385" y="3807152"/>
            <a:ext cx="642258" cy="642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7"/>
          <a:stretch>
            <a:fillRect/>
          </a:stretch>
        </p:blipFill>
        <p:spPr>
          <a:xfrm>
            <a:off x="4448863" y="2730564"/>
            <a:ext cx="5283553" cy="2442074"/>
          </a:xfrm>
          <a:prstGeom prst="rect">
            <a:avLst/>
          </a:prstGeom>
        </p:spPr>
      </p:pic>
    </p:spTree>
    <p:extLst>
      <p:ext uri="{BB962C8B-B14F-4D97-AF65-F5344CB8AC3E}">
        <p14:creationId xmlns:p14="http://schemas.microsoft.com/office/powerpoint/2010/main" val="2264199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xEl>
                                              <p:pRg st="1" end="1"/>
                                            </p:txEl>
                                          </p:spTgt>
                                        </p:tgtEl>
                                        <p:attrNameLst>
                                          <p:attrName>style.visibility</p:attrName>
                                        </p:attrNameLst>
                                      </p:cBhvr>
                                      <p:to>
                                        <p:strVal val="visible"/>
                                      </p:to>
                                    </p:set>
                                    <p:animEffect transition="in" filter="fade">
                                      <p:cBhvr>
                                        <p:cTn id="14" dur="1000"/>
                                        <p:tgtEl>
                                          <p:spTgt spid="43">
                                            <p:txEl>
                                              <p:pRg st="1" end="1"/>
                                            </p:txEl>
                                          </p:spTgt>
                                        </p:tgtEl>
                                      </p:cBhvr>
                                    </p:animEffect>
                                    <p:anim calcmode="lin" valueType="num">
                                      <p:cBhvr>
                                        <p:cTn id="15"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circle(in)">
                                      <p:cBhvr>
                                        <p:cTn id="20" dur="20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8" presetID="1" presetClass="exit" presetSubtype="0" fill="hold" grpId="0" nodeType="withEffect">
                                  <p:stCondLst>
                                    <p:cond delay="0"/>
                                  </p:stCondLst>
                                  <p:childTnLst>
                                    <p:set>
                                      <p:cBhvr>
                                        <p:cTn id="29" dur="1" fill="hold">
                                          <p:stCondLst>
                                            <p:cond delay="0"/>
                                          </p:stCondLst>
                                        </p:cTn>
                                        <p:tgtEl>
                                          <p:spTgt spid="43">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43">
                                            <p:txEl>
                                              <p:pRg st="1" end="1"/>
                                            </p:txEl>
                                          </p:spTgt>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27"/>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par>
                          <p:cTn id="48" fill="hold">
                            <p:stCondLst>
                              <p:cond delay="1000"/>
                            </p:stCondLst>
                            <p:childTnLst>
                              <p:par>
                                <p:cTn id="49" presetID="6" presetClass="emph" presetSubtype="0" repeatCount="indefinite" fill="hold" grpId="0" nodeType="afterEffect">
                                  <p:stCondLst>
                                    <p:cond delay="0"/>
                                  </p:stCondLst>
                                  <p:childTnLst>
                                    <p:animScale>
                                      <p:cBhvr>
                                        <p:cTn id="5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3" grpId="0" uiExpand="1" build="allAtOnce"/>
      <p:bldP spid="17" grpId="0" animBg="1"/>
      <p:bldP spid="17" grpId="1" animBg="1"/>
      <p:bldP spid="24"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8"/>
          <p:cNvSpPr>
            <a:spLocks noGrp="1"/>
          </p:cNvSpPr>
          <p:nvPr>
            <p:ph type="title" idx="4294967295"/>
          </p:nvPr>
        </p:nvSpPr>
        <p:spPr>
          <a:xfrm>
            <a:off x="3839256" y="56997"/>
            <a:ext cx="8320087" cy="676275"/>
          </a:xfrm>
        </p:spPr>
        <p:txBody>
          <a:bodyPr vert="horz" lIns="91440" tIns="45720" rIns="91440" bIns="45720" rtlCol="0" anchor="ctr">
            <a:normAutofit/>
          </a:bodyPr>
          <a:lstStyle/>
          <a:p>
            <a:pPr algn="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Trải</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3197055080"/>
              </p:ext>
            </p:extLst>
          </p:nvPr>
        </p:nvGraphicFramePr>
        <p:xfrm>
          <a:off x="2620871" y="1666896"/>
          <a:ext cx="8820918" cy="1180595"/>
        </p:xfrm>
        <a:graphic>
          <a:graphicData uri="http://schemas.openxmlformats.org/drawingml/2006/table">
            <a:tbl>
              <a:tblPr firstRow="1" bandRow="1">
                <a:tableStyleId>{5C22544A-7EE6-4342-B048-85BDC9FD1C3A}</a:tableStyleId>
              </a:tblPr>
              <a:tblGrid>
                <a:gridCol w="980102">
                  <a:extLst>
                    <a:ext uri="{9D8B030D-6E8A-4147-A177-3AD203B41FA5}">
                      <a16:colId xmlns:a16="http://schemas.microsoft.com/office/drawing/2014/main" val="20000"/>
                    </a:ext>
                  </a:extLst>
                </a:gridCol>
                <a:gridCol w="980102">
                  <a:extLst>
                    <a:ext uri="{9D8B030D-6E8A-4147-A177-3AD203B41FA5}">
                      <a16:colId xmlns:a16="http://schemas.microsoft.com/office/drawing/2014/main" val="20001"/>
                    </a:ext>
                  </a:extLst>
                </a:gridCol>
                <a:gridCol w="980102">
                  <a:extLst>
                    <a:ext uri="{9D8B030D-6E8A-4147-A177-3AD203B41FA5}">
                      <a16:colId xmlns:a16="http://schemas.microsoft.com/office/drawing/2014/main" val="20002"/>
                    </a:ext>
                  </a:extLst>
                </a:gridCol>
                <a:gridCol w="980102">
                  <a:extLst>
                    <a:ext uri="{9D8B030D-6E8A-4147-A177-3AD203B41FA5}">
                      <a16:colId xmlns:a16="http://schemas.microsoft.com/office/drawing/2014/main" val="20003"/>
                    </a:ext>
                  </a:extLst>
                </a:gridCol>
                <a:gridCol w="980102">
                  <a:extLst>
                    <a:ext uri="{9D8B030D-6E8A-4147-A177-3AD203B41FA5}">
                      <a16:colId xmlns:a16="http://schemas.microsoft.com/office/drawing/2014/main" val="20004"/>
                    </a:ext>
                  </a:extLst>
                </a:gridCol>
                <a:gridCol w="980102">
                  <a:extLst>
                    <a:ext uri="{9D8B030D-6E8A-4147-A177-3AD203B41FA5}">
                      <a16:colId xmlns:a16="http://schemas.microsoft.com/office/drawing/2014/main" val="20005"/>
                    </a:ext>
                  </a:extLst>
                </a:gridCol>
                <a:gridCol w="980102">
                  <a:extLst>
                    <a:ext uri="{9D8B030D-6E8A-4147-A177-3AD203B41FA5}">
                      <a16:colId xmlns:a16="http://schemas.microsoft.com/office/drawing/2014/main" val="20006"/>
                    </a:ext>
                  </a:extLst>
                </a:gridCol>
                <a:gridCol w="980102">
                  <a:extLst>
                    <a:ext uri="{9D8B030D-6E8A-4147-A177-3AD203B41FA5}">
                      <a16:colId xmlns:a16="http://schemas.microsoft.com/office/drawing/2014/main" val="20007"/>
                    </a:ext>
                  </a:extLst>
                </a:gridCol>
                <a:gridCol w="980102">
                  <a:extLst>
                    <a:ext uri="{9D8B030D-6E8A-4147-A177-3AD203B41FA5}">
                      <a16:colId xmlns:a16="http://schemas.microsoft.com/office/drawing/2014/main" val="20008"/>
                    </a:ext>
                  </a:extLst>
                </a:gridCol>
              </a:tblGrid>
              <a:tr h="370840">
                <a:tc>
                  <a:txBody>
                    <a:bodyPr/>
                    <a:lstStyle/>
                    <a:p>
                      <a:pPr algn="ctr"/>
                      <a:r>
                        <a:rPr lang="en-US">
                          <a:latin typeface="Times New Roman" panose="02020603050405020304" pitchFamily="18" charset="0"/>
                          <a:cs typeface="Times New Roman" panose="02020603050405020304" pitchFamily="18" charset="0"/>
                        </a:rPr>
                        <a:t>1</a:t>
                      </a:r>
                    </a:p>
                  </a:txBody>
                  <a:tcPr/>
                </a:tc>
                <a:tc>
                  <a:txBody>
                    <a:bodyPr/>
                    <a:lstStyle/>
                    <a:p>
                      <a:pPr algn="ctr"/>
                      <a:r>
                        <a:rPr lang="en-US">
                          <a:latin typeface="Times New Roman" panose="02020603050405020304" pitchFamily="18" charset="0"/>
                          <a:cs typeface="Times New Roman" panose="02020603050405020304" pitchFamily="18" charset="0"/>
                        </a:rPr>
                        <a:t>2</a:t>
                      </a:r>
                    </a:p>
                  </a:txBody>
                  <a:tcPr/>
                </a:tc>
                <a:tc>
                  <a:txBody>
                    <a:bodyPr/>
                    <a:lstStyle/>
                    <a:p>
                      <a:pPr algn="ctr"/>
                      <a:r>
                        <a:rPr lang="en-US">
                          <a:latin typeface="Times New Roman" panose="02020603050405020304" pitchFamily="18" charset="0"/>
                          <a:cs typeface="Times New Roman" panose="02020603050405020304" pitchFamily="18" charset="0"/>
                        </a:rPr>
                        <a:t>3</a:t>
                      </a:r>
                    </a:p>
                  </a:txBody>
                  <a:tcPr/>
                </a:tc>
                <a:tc>
                  <a:txBody>
                    <a:bodyPr/>
                    <a:lstStyle/>
                    <a:p>
                      <a:pPr algn="ctr"/>
                      <a:r>
                        <a:rPr lang="en-US">
                          <a:latin typeface="Times New Roman" panose="02020603050405020304" pitchFamily="18" charset="0"/>
                          <a:cs typeface="Times New Roman" panose="02020603050405020304" pitchFamily="18" charset="0"/>
                        </a:rPr>
                        <a:t>4</a:t>
                      </a:r>
                    </a:p>
                  </a:txBody>
                  <a:tcPr/>
                </a:tc>
                <a:tc>
                  <a:txBody>
                    <a:bodyPr/>
                    <a:lstStyle/>
                    <a:p>
                      <a:pPr algn="ctr"/>
                      <a:r>
                        <a:rPr lang="en-US">
                          <a:latin typeface="Times New Roman" panose="02020603050405020304" pitchFamily="18" charset="0"/>
                          <a:cs typeface="Times New Roman" panose="02020603050405020304" pitchFamily="18" charset="0"/>
                        </a:rPr>
                        <a:t>5</a:t>
                      </a:r>
                    </a:p>
                  </a:txBody>
                  <a:tcPr/>
                </a:tc>
                <a:tc>
                  <a:txBody>
                    <a:bodyPr/>
                    <a:lstStyle/>
                    <a:p>
                      <a:pPr algn="ctr"/>
                      <a:r>
                        <a:rPr lang="en-US">
                          <a:latin typeface="Times New Roman" panose="02020603050405020304" pitchFamily="18" charset="0"/>
                          <a:cs typeface="Times New Roman" panose="02020603050405020304" pitchFamily="18" charset="0"/>
                        </a:rPr>
                        <a:t>6</a:t>
                      </a:r>
                    </a:p>
                  </a:txBody>
                  <a:tcPr/>
                </a:tc>
                <a:tc>
                  <a:txBody>
                    <a:bodyPr/>
                    <a:lstStyle/>
                    <a:p>
                      <a:pPr algn="ctr"/>
                      <a:r>
                        <a:rPr lang="en-US">
                          <a:latin typeface="Times New Roman" panose="02020603050405020304" pitchFamily="18" charset="0"/>
                          <a:cs typeface="Times New Roman" panose="02020603050405020304" pitchFamily="18" charset="0"/>
                        </a:rPr>
                        <a:t>7</a:t>
                      </a:r>
                    </a:p>
                  </a:txBody>
                  <a:tcPr/>
                </a:tc>
                <a:tc>
                  <a:txBody>
                    <a:bodyPr/>
                    <a:lstStyle/>
                    <a:p>
                      <a:pPr algn="ctr"/>
                      <a:r>
                        <a:rPr lang="en-US">
                          <a:latin typeface="Times New Roman" panose="02020603050405020304" pitchFamily="18" charset="0"/>
                          <a:cs typeface="Times New Roman" panose="02020603050405020304" pitchFamily="18" charset="0"/>
                        </a:rPr>
                        <a:t>8</a:t>
                      </a:r>
                    </a:p>
                  </a:txBody>
                  <a:tcPr/>
                </a:tc>
                <a:tc>
                  <a:txBody>
                    <a:bodyPr/>
                    <a:lstStyle/>
                    <a:p>
                      <a:pPr algn="ctr"/>
                      <a:r>
                        <a:rPr lang="en-US">
                          <a:latin typeface="Times New Roman" panose="02020603050405020304" pitchFamily="18" charset="0"/>
                          <a:cs typeface="Times New Roman" panose="02020603050405020304" pitchFamily="18" charset="0"/>
                        </a:rPr>
                        <a:t>9</a:t>
                      </a:r>
                    </a:p>
                  </a:txBody>
                  <a:tcPr/>
                </a:tc>
                <a:extLst>
                  <a:ext uri="{0D108BD9-81ED-4DB2-BD59-A6C34878D82A}">
                    <a16:rowId xmlns:a16="http://schemas.microsoft.com/office/drawing/2014/main" val="10000"/>
                  </a:ext>
                </a:extLst>
              </a:tr>
              <a:tr h="370840">
                <a:tc>
                  <a:txBody>
                    <a:bodyPr/>
                    <a:lstStyle/>
                    <a:p>
                      <a:pPr algn="ctr"/>
                      <a:r>
                        <a:rPr lang="en-US" dirty="0" err="1">
                          <a:latin typeface="Times New Roman" panose="02020603050405020304" pitchFamily="18" charset="0"/>
                          <a:cs typeface="Times New Roman" panose="02020603050405020304" pitchFamily="18" charset="0"/>
                        </a:rPr>
                        <a:t>Sắc</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Huyền</a:t>
                      </a:r>
                    </a:p>
                  </a:txBody>
                  <a:tcPr/>
                </a:tc>
                <a:tc>
                  <a:txBody>
                    <a:bodyPr/>
                    <a:lstStyle/>
                    <a:p>
                      <a:pPr algn="ctr"/>
                      <a:r>
                        <a:rPr lang="en-US">
                          <a:latin typeface="Times New Roman" panose="02020603050405020304" pitchFamily="18" charset="0"/>
                          <a:cs typeface="Times New Roman" panose="02020603050405020304" pitchFamily="18" charset="0"/>
                        </a:rPr>
                        <a:t>Hỏi</a:t>
                      </a:r>
                    </a:p>
                  </a:txBody>
                  <a:tcPr/>
                </a:tc>
                <a:tc>
                  <a:txBody>
                    <a:bodyPr/>
                    <a:lstStyle/>
                    <a:p>
                      <a:pPr algn="ctr"/>
                      <a:r>
                        <a:rPr lang="en-US">
                          <a:latin typeface="Times New Roman" panose="02020603050405020304" pitchFamily="18" charset="0"/>
                          <a:cs typeface="Times New Roman" panose="02020603050405020304" pitchFamily="18" charset="0"/>
                        </a:rPr>
                        <a:t>Ngã</a:t>
                      </a:r>
                    </a:p>
                  </a:txBody>
                  <a:tcPr/>
                </a:tc>
                <a:tc>
                  <a:txBody>
                    <a:bodyPr/>
                    <a:lstStyle/>
                    <a:p>
                      <a:pPr algn="ctr"/>
                      <a:r>
                        <a:rPr lang="en-US">
                          <a:latin typeface="Times New Roman" panose="02020603050405020304" pitchFamily="18" charset="0"/>
                          <a:cs typeface="Times New Roman" panose="02020603050405020304" pitchFamily="18" charset="0"/>
                        </a:rPr>
                        <a:t>Nặng</a:t>
                      </a:r>
                    </a:p>
                  </a:txBody>
                  <a:tcPr/>
                </a:tc>
                <a:tc>
                  <a:txBody>
                    <a:bodyPr/>
                    <a:lstStyle/>
                    <a:p>
                      <a:pPr algn="ctr"/>
                      <a:r>
                        <a:rPr lang="en-US">
                          <a:latin typeface="Times New Roman" panose="02020603050405020304" pitchFamily="18" charset="0"/>
                          <a:cs typeface="Times New Roman" panose="02020603050405020304" pitchFamily="18" charset="0"/>
                        </a:rPr>
                        <a:t>Mũ</a:t>
                      </a:r>
                    </a:p>
                  </a:txBody>
                  <a:tcPr/>
                </a:tc>
                <a:tc>
                  <a:txBody>
                    <a:bodyPr/>
                    <a:lstStyle/>
                    <a:p>
                      <a:pPr algn="ctr"/>
                      <a:r>
                        <a:rPr lang="en-US">
                          <a:latin typeface="Times New Roman" panose="02020603050405020304" pitchFamily="18" charset="0"/>
                          <a:cs typeface="Times New Roman" panose="02020603050405020304" pitchFamily="18" charset="0"/>
                        </a:rPr>
                        <a:t>Móc</a:t>
                      </a:r>
                    </a:p>
                  </a:txBody>
                  <a:tcPr/>
                </a:tc>
                <a:tc>
                  <a:txBody>
                    <a:bodyPr/>
                    <a:lstStyle/>
                    <a:p>
                      <a:pPr algn="ctr"/>
                      <a:r>
                        <a:rPr lang="en-US">
                          <a:latin typeface="Times New Roman" panose="02020603050405020304" pitchFamily="18" charset="0"/>
                          <a:cs typeface="Times New Roman" panose="02020603050405020304" pitchFamily="18" charset="0"/>
                        </a:rPr>
                        <a:t>Ă</a:t>
                      </a:r>
                    </a:p>
                  </a:txBody>
                  <a:tcPr/>
                </a:tc>
                <a:tc>
                  <a:txBody>
                    <a:bodyPr/>
                    <a:lstStyle/>
                    <a:p>
                      <a:pPr algn="ctr"/>
                      <a:r>
                        <a:rPr lang="en-US">
                          <a:latin typeface="Times New Roman" panose="02020603050405020304" pitchFamily="18" charset="0"/>
                          <a:cs typeface="Times New Roman" panose="02020603050405020304" pitchFamily="18" charset="0"/>
                        </a:rPr>
                        <a:t>Ngang</a:t>
                      </a:r>
                    </a:p>
                  </a:txBody>
                  <a:tcPr/>
                </a:tc>
                <a:extLst>
                  <a:ext uri="{0D108BD9-81ED-4DB2-BD59-A6C34878D82A}">
                    <a16:rowId xmlns:a16="http://schemas.microsoft.com/office/drawing/2014/main" val="10001"/>
                  </a:ext>
                </a:extLst>
              </a:tr>
              <a:tr h="438915">
                <a:tc>
                  <a:txBody>
                    <a:bodyPr/>
                    <a:lstStyle/>
                    <a:p>
                      <a:pPr algn="ctr"/>
                      <a:r>
                        <a:rPr lang="en-US">
                          <a:latin typeface="Times New Roman" panose="02020603050405020304" pitchFamily="18" charset="0"/>
                          <a:cs typeface="Times New Roman" panose="02020603050405020304" pitchFamily="18" charset="0"/>
                        </a:rPr>
                        <a:t>A1=Á</a:t>
                      </a:r>
                    </a:p>
                  </a:txBody>
                  <a:tcPr/>
                </a:tc>
                <a:tc>
                  <a:txBody>
                    <a:bodyPr/>
                    <a:lstStyle/>
                    <a:p>
                      <a:pPr algn="ctr"/>
                      <a:r>
                        <a:rPr lang="en-US">
                          <a:latin typeface="Times New Roman" panose="02020603050405020304" pitchFamily="18" charset="0"/>
                          <a:cs typeface="Times New Roman" panose="02020603050405020304" pitchFamily="18" charset="0"/>
                        </a:rPr>
                        <a:t>A2=À</a:t>
                      </a:r>
                    </a:p>
                  </a:txBody>
                  <a:tcPr/>
                </a:tc>
                <a:tc>
                  <a:txBody>
                    <a:bodyPr/>
                    <a:lstStyle/>
                    <a:p>
                      <a:pPr algn="ctr"/>
                      <a:r>
                        <a:rPr lang="en-US">
                          <a:latin typeface="Times New Roman" panose="02020603050405020304" pitchFamily="18" charset="0"/>
                          <a:cs typeface="Times New Roman" panose="02020603050405020304" pitchFamily="18" charset="0"/>
                        </a:rPr>
                        <a:t>A3=Ả</a:t>
                      </a:r>
                    </a:p>
                  </a:txBody>
                  <a:tcPr/>
                </a:tc>
                <a:tc>
                  <a:txBody>
                    <a:bodyPr/>
                    <a:lstStyle/>
                    <a:p>
                      <a:pPr algn="ctr"/>
                      <a:r>
                        <a:rPr lang="en-US">
                          <a:latin typeface="Times New Roman" panose="02020603050405020304" pitchFamily="18" charset="0"/>
                          <a:cs typeface="Times New Roman" panose="02020603050405020304" pitchFamily="18" charset="0"/>
                        </a:rPr>
                        <a:t>A4=Ã</a:t>
                      </a:r>
                    </a:p>
                  </a:txBody>
                  <a:tcPr/>
                </a:tc>
                <a:tc>
                  <a:txBody>
                    <a:bodyPr/>
                    <a:lstStyle/>
                    <a:p>
                      <a:pPr algn="ctr"/>
                      <a:r>
                        <a:rPr lang="en-US">
                          <a:latin typeface="Times New Roman" panose="02020603050405020304" pitchFamily="18" charset="0"/>
                          <a:cs typeface="Times New Roman" panose="02020603050405020304" pitchFamily="18" charset="0"/>
                        </a:rPr>
                        <a:t>A5=Ạ</a:t>
                      </a:r>
                    </a:p>
                  </a:txBody>
                  <a:tcPr/>
                </a:tc>
                <a:tc>
                  <a:txBody>
                    <a:bodyPr/>
                    <a:lstStyle/>
                    <a:p>
                      <a:pPr algn="ctr"/>
                      <a:r>
                        <a:rPr lang="en-US">
                          <a:latin typeface="Times New Roman" panose="02020603050405020304" pitchFamily="18" charset="0"/>
                          <a:cs typeface="Times New Roman" panose="02020603050405020304" pitchFamily="18" charset="0"/>
                        </a:rPr>
                        <a:t>A6=Â</a:t>
                      </a:r>
                    </a:p>
                  </a:txBody>
                  <a:tcPr/>
                </a:tc>
                <a:tc>
                  <a:txBody>
                    <a:bodyPr/>
                    <a:lstStyle/>
                    <a:p>
                      <a:pPr algn="ctr"/>
                      <a:r>
                        <a:rPr lang="en-US">
                          <a:latin typeface="Times New Roman" panose="02020603050405020304" pitchFamily="18" charset="0"/>
                          <a:cs typeface="Times New Roman" panose="02020603050405020304" pitchFamily="18" charset="0"/>
                        </a:rPr>
                        <a:t>O7=Ơ</a:t>
                      </a:r>
                    </a:p>
                  </a:txBody>
                  <a:tcPr/>
                </a:tc>
                <a:tc>
                  <a:txBody>
                    <a:bodyPr/>
                    <a:lstStyle/>
                    <a:p>
                      <a:pPr algn="ctr"/>
                      <a:r>
                        <a:rPr lang="en-US">
                          <a:latin typeface="Times New Roman" panose="02020603050405020304" pitchFamily="18" charset="0"/>
                          <a:cs typeface="Times New Roman" panose="02020603050405020304" pitchFamily="18" charset="0"/>
                        </a:rPr>
                        <a:t>A8=Ă</a:t>
                      </a:r>
                    </a:p>
                  </a:txBody>
                  <a:tcPr/>
                </a:tc>
                <a:tc>
                  <a:txBody>
                    <a:bodyPr/>
                    <a:lstStyle/>
                    <a:p>
                      <a:pPr algn="ctr"/>
                      <a:r>
                        <a:rPr lang="en-US" dirty="0">
                          <a:latin typeface="Times New Roman" panose="02020603050405020304" pitchFamily="18" charset="0"/>
                          <a:cs typeface="Times New Roman" panose="02020603050405020304" pitchFamily="18" charset="0"/>
                        </a:rPr>
                        <a:t>D9=Đ</a:t>
                      </a:r>
                    </a:p>
                  </a:txBody>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11884569"/>
              </p:ext>
            </p:extLst>
          </p:nvPr>
        </p:nvGraphicFramePr>
        <p:xfrm>
          <a:off x="2620871" y="4210059"/>
          <a:ext cx="8820918" cy="1175656"/>
        </p:xfrm>
        <a:graphic>
          <a:graphicData uri="http://schemas.openxmlformats.org/drawingml/2006/table">
            <a:tbl>
              <a:tblPr firstRow="1" bandRow="1">
                <a:tableStyleId>{5C22544A-7EE6-4342-B048-85BDC9FD1C3A}</a:tableStyleId>
              </a:tblPr>
              <a:tblGrid>
                <a:gridCol w="980102">
                  <a:extLst>
                    <a:ext uri="{9D8B030D-6E8A-4147-A177-3AD203B41FA5}">
                      <a16:colId xmlns:a16="http://schemas.microsoft.com/office/drawing/2014/main" val="20000"/>
                    </a:ext>
                  </a:extLst>
                </a:gridCol>
                <a:gridCol w="980102">
                  <a:extLst>
                    <a:ext uri="{9D8B030D-6E8A-4147-A177-3AD203B41FA5}">
                      <a16:colId xmlns:a16="http://schemas.microsoft.com/office/drawing/2014/main" val="20001"/>
                    </a:ext>
                  </a:extLst>
                </a:gridCol>
                <a:gridCol w="980102">
                  <a:extLst>
                    <a:ext uri="{9D8B030D-6E8A-4147-A177-3AD203B41FA5}">
                      <a16:colId xmlns:a16="http://schemas.microsoft.com/office/drawing/2014/main" val="20002"/>
                    </a:ext>
                  </a:extLst>
                </a:gridCol>
                <a:gridCol w="980102">
                  <a:extLst>
                    <a:ext uri="{9D8B030D-6E8A-4147-A177-3AD203B41FA5}">
                      <a16:colId xmlns:a16="http://schemas.microsoft.com/office/drawing/2014/main" val="20003"/>
                    </a:ext>
                  </a:extLst>
                </a:gridCol>
                <a:gridCol w="980102">
                  <a:extLst>
                    <a:ext uri="{9D8B030D-6E8A-4147-A177-3AD203B41FA5}">
                      <a16:colId xmlns:a16="http://schemas.microsoft.com/office/drawing/2014/main" val="20004"/>
                    </a:ext>
                  </a:extLst>
                </a:gridCol>
                <a:gridCol w="980102">
                  <a:extLst>
                    <a:ext uri="{9D8B030D-6E8A-4147-A177-3AD203B41FA5}">
                      <a16:colId xmlns:a16="http://schemas.microsoft.com/office/drawing/2014/main" val="20005"/>
                    </a:ext>
                  </a:extLst>
                </a:gridCol>
                <a:gridCol w="980102">
                  <a:extLst>
                    <a:ext uri="{9D8B030D-6E8A-4147-A177-3AD203B41FA5}">
                      <a16:colId xmlns:a16="http://schemas.microsoft.com/office/drawing/2014/main" val="20006"/>
                    </a:ext>
                  </a:extLst>
                </a:gridCol>
                <a:gridCol w="980102">
                  <a:extLst>
                    <a:ext uri="{9D8B030D-6E8A-4147-A177-3AD203B41FA5}">
                      <a16:colId xmlns:a16="http://schemas.microsoft.com/office/drawing/2014/main" val="20007"/>
                    </a:ext>
                  </a:extLst>
                </a:gridCol>
                <a:gridCol w="980102">
                  <a:extLst>
                    <a:ext uri="{9D8B030D-6E8A-4147-A177-3AD203B41FA5}">
                      <a16:colId xmlns:a16="http://schemas.microsoft.com/office/drawing/2014/main" val="20008"/>
                    </a:ext>
                  </a:extLst>
                </a:gridCol>
              </a:tblGrid>
              <a:tr h="341376">
                <a:tc>
                  <a:txBody>
                    <a:bodyPr/>
                    <a:lstStyle/>
                    <a:p>
                      <a:pPr algn="ctr"/>
                      <a:r>
                        <a:rPr lang="en-US" dirty="0">
                          <a:latin typeface="Times New Roman" panose="02020603050405020304" pitchFamily="18" charset="0"/>
                          <a:cs typeface="Times New Roman" panose="02020603050405020304" pitchFamily="18" charset="0"/>
                        </a:rPr>
                        <a:t>S</a:t>
                      </a:r>
                    </a:p>
                  </a:txBody>
                  <a:tcPr/>
                </a:tc>
                <a:tc>
                  <a:txBody>
                    <a:bodyPr/>
                    <a:lstStyle/>
                    <a:p>
                      <a:pPr algn="ctr"/>
                      <a:r>
                        <a:rPr lang="en-US" dirty="0">
                          <a:latin typeface="Times New Roman" panose="02020603050405020304" pitchFamily="18" charset="0"/>
                          <a:cs typeface="Times New Roman" panose="02020603050405020304" pitchFamily="18" charset="0"/>
                        </a:rPr>
                        <a:t>F</a:t>
                      </a:r>
                    </a:p>
                  </a:txBody>
                  <a:tcPr/>
                </a:tc>
                <a:tc>
                  <a:txBody>
                    <a:bodyPr/>
                    <a:lstStyle/>
                    <a:p>
                      <a:pPr algn="ctr"/>
                      <a:r>
                        <a:rPr lang="en-US">
                          <a:latin typeface="Times New Roman" panose="02020603050405020304" pitchFamily="18" charset="0"/>
                          <a:cs typeface="Times New Roman" panose="02020603050405020304" pitchFamily="18" charset="0"/>
                        </a:rPr>
                        <a:t>R</a:t>
                      </a:r>
                    </a:p>
                  </a:txBody>
                  <a:tcPr/>
                </a:tc>
                <a:tc>
                  <a:txBody>
                    <a:bodyPr/>
                    <a:lstStyle/>
                    <a:p>
                      <a:pPr algn="ctr"/>
                      <a:r>
                        <a:rPr lang="en-US">
                          <a:latin typeface="Times New Roman" panose="02020603050405020304" pitchFamily="18" charset="0"/>
                          <a:cs typeface="Times New Roman" panose="02020603050405020304" pitchFamily="18" charset="0"/>
                        </a:rPr>
                        <a:t>X</a:t>
                      </a:r>
                    </a:p>
                  </a:txBody>
                  <a:tcPr/>
                </a:tc>
                <a:tc>
                  <a:txBody>
                    <a:bodyPr/>
                    <a:lstStyle/>
                    <a:p>
                      <a:pPr algn="ctr"/>
                      <a:r>
                        <a:rPr lang="en-US">
                          <a:latin typeface="Times New Roman" panose="02020603050405020304" pitchFamily="18" charset="0"/>
                          <a:cs typeface="Times New Roman" panose="02020603050405020304" pitchFamily="18" charset="0"/>
                        </a:rPr>
                        <a:t>J</a:t>
                      </a: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W</a:t>
                      </a:r>
                    </a:p>
                  </a:txBody>
                  <a:tcPr/>
                </a:tc>
                <a:tc>
                  <a:txBody>
                    <a:bodyPr/>
                    <a:lstStyle/>
                    <a:p>
                      <a:pPr algn="ctr"/>
                      <a:r>
                        <a:rPr lang="en-US">
                          <a:latin typeface="Times New Roman" panose="02020603050405020304" pitchFamily="18" charset="0"/>
                          <a:cs typeface="Times New Roman" panose="02020603050405020304" pitchFamily="18" charset="0"/>
                        </a:rPr>
                        <a:t>W</a:t>
                      </a: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41376">
                <a:tc>
                  <a:txBody>
                    <a:bodyPr/>
                    <a:lstStyle/>
                    <a:p>
                      <a:pPr algn="ctr"/>
                      <a:r>
                        <a:rPr lang="en-US">
                          <a:latin typeface="Times New Roman" panose="02020603050405020304" pitchFamily="18" charset="0"/>
                          <a:cs typeface="Times New Roman" panose="02020603050405020304" pitchFamily="18" charset="0"/>
                        </a:rPr>
                        <a:t>Sắc</a:t>
                      </a:r>
                    </a:p>
                  </a:txBody>
                  <a:tcPr/>
                </a:tc>
                <a:tc>
                  <a:txBody>
                    <a:bodyPr/>
                    <a:lstStyle/>
                    <a:p>
                      <a:pPr algn="ctr"/>
                      <a:r>
                        <a:rPr lang="en-US">
                          <a:latin typeface="Times New Roman" panose="02020603050405020304" pitchFamily="18" charset="0"/>
                          <a:cs typeface="Times New Roman" panose="02020603050405020304" pitchFamily="18" charset="0"/>
                        </a:rPr>
                        <a:t>Huyền</a:t>
                      </a:r>
                    </a:p>
                  </a:txBody>
                  <a:tcPr/>
                </a:tc>
                <a:tc>
                  <a:txBody>
                    <a:bodyPr/>
                    <a:lstStyle/>
                    <a:p>
                      <a:pPr algn="ctr"/>
                      <a:r>
                        <a:rPr lang="en-US">
                          <a:latin typeface="Times New Roman" panose="02020603050405020304" pitchFamily="18" charset="0"/>
                          <a:cs typeface="Times New Roman" panose="02020603050405020304" pitchFamily="18" charset="0"/>
                        </a:rPr>
                        <a:t>Hỏi</a:t>
                      </a:r>
                    </a:p>
                  </a:txBody>
                  <a:tcPr/>
                </a:tc>
                <a:tc>
                  <a:txBody>
                    <a:bodyPr/>
                    <a:lstStyle/>
                    <a:p>
                      <a:pPr algn="ctr"/>
                      <a:r>
                        <a:rPr lang="en-US">
                          <a:latin typeface="Times New Roman" panose="02020603050405020304" pitchFamily="18" charset="0"/>
                          <a:cs typeface="Times New Roman" panose="02020603050405020304" pitchFamily="18" charset="0"/>
                        </a:rPr>
                        <a:t>Ngã</a:t>
                      </a:r>
                    </a:p>
                  </a:txBody>
                  <a:tcPr/>
                </a:tc>
                <a:tc>
                  <a:txBody>
                    <a:bodyPr/>
                    <a:lstStyle/>
                    <a:p>
                      <a:pPr algn="ctr"/>
                      <a:r>
                        <a:rPr lang="en-US">
                          <a:latin typeface="Times New Roman" panose="02020603050405020304" pitchFamily="18" charset="0"/>
                          <a:cs typeface="Times New Roman" panose="02020603050405020304" pitchFamily="18" charset="0"/>
                        </a:rPr>
                        <a:t>Nặng</a:t>
                      </a:r>
                    </a:p>
                  </a:txBody>
                  <a:tcPr/>
                </a:tc>
                <a:tc>
                  <a:txBody>
                    <a:bodyPr/>
                    <a:lstStyle/>
                    <a:p>
                      <a:pPr algn="ctr"/>
                      <a:r>
                        <a:rPr lang="en-US">
                          <a:latin typeface="Times New Roman" panose="02020603050405020304" pitchFamily="18" charset="0"/>
                          <a:cs typeface="Times New Roman" panose="02020603050405020304" pitchFamily="18" charset="0"/>
                        </a:rPr>
                        <a:t>Mũ</a:t>
                      </a:r>
                    </a:p>
                  </a:txBody>
                  <a:tcPr/>
                </a:tc>
                <a:tc>
                  <a:txBody>
                    <a:bodyPr/>
                    <a:lstStyle/>
                    <a:p>
                      <a:pPr algn="ctr"/>
                      <a:r>
                        <a:rPr lang="en-US">
                          <a:latin typeface="Times New Roman" panose="02020603050405020304" pitchFamily="18" charset="0"/>
                          <a:cs typeface="Times New Roman" panose="02020603050405020304" pitchFamily="18" charset="0"/>
                        </a:rPr>
                        <a:t>Móc</a:t>
                      </a:r>
                    </a:p>
                  </a:txBody>
                  <a:tcPr/>
                </a:tc>
                <a:tc>
                  <a:txBody>
                    <a:bodyPr/>
                    <a:lstStyle/>
                    <a:p>
                      <a:pPr algn="ctr"/>
                      <a:r>
                        <a:rPr lang="en-US">
                          <a:latin typeface="Times New Roman" panose="02020603050405020304" pitchFamily="18" charset="0"/>
                          <a:cs typeface="Times New Roman" panose="02020603050405020304" pitchFamily="18" charset="0"/>
                        </a:rPr>
                        <a:t>Ă</a:t>
                      </a:r>
                    </a:p>
                  </a:txBody>
                  <a:tcPr/>
                </a:tc>
                <a:tc>
                  <a:txBody>
                    <a:bodyPr/>
                    <a:lstStyle/>
                    <a:p>
                      <a:pPr algn="ctr"/>
                      <a:r>
                        <a:rPr lang="en-US">
                          <a:latin typeface="Times New Roman" panose="02020603050405020304" pitchFamily="18" charset="0"/>
                          <a:cs typeface="Times New Roman" panose="02020603050405020304" pitchFamily="18" charset="0"/>
                        </a:rPr>
                        <a:t>Ngang</a:t>
                      </a:r>
                    </a:p>
                  </a:txBody>
                  <a:tcPr/>
                </a:tc>
                <a:extLst>
                  <a:ext uri="{0D108BD9-81ED-4DB2-BD59-A6C34878D82A}">
                    <a16:rowId xmlns:a16="http://schemas.microsoft.com/office/drawing/2014/main" val="10001"/>
                  </a:ext>
                </a:extLst>
              </a:tr>
              <a:tr h="444136">
                <a:tc>
                  <a:txBody>
                    <a:bodyPr/>
                    <a:lstStyle/>
                    <a:p>
                      <a:pPr algn="ctr"/>
                      <a:r>
                        <a:rPr lang="en-US">
                          <a:latin typeface="Times New Roman" panose="02020603050405020304" pitchFamily="18" charset="0"/>
                          <a:cs typeface="Times New Roman" panose="02020603050405020304" pitchFamily="18" charset="0"/>
                        </a:rPr>
                        <a:t>AS=Á</a:t>
                      </a:r>
                    </a:p>
                  </a:txBody>
                  <a:tcPr/>
                </a:tc>
                <a:tc>
                  <a:txBody>
                    <a:bodyPr/>
                    <a:lstStyle/>
                    <a:p>
                      <a:pPr algn="ctr"/>
                      <a:r>
                        <a:rPr lang="en-US">
                          <a:latin typeface="Times New Roman" panose="02020603050405020304" pitchFamily="18" charset="0"/>
                          <a:cs typeface="Times New Roman" panose="02020603050405020304" pitchFamily="18" charset="0"/>
                        </a:rPr>
                        <a:t>AF=À</a:t>
                      </a:r>
                    </a:p>
                  </a:txBody>
                  <a:tcPr/>
                </a:tc>
                <a:tc>
                  <a:txBody>
                    <a:bodyPr/>
                    <a:lstStyle/>
                    <a:p>
                      <a:pPr algn="ctr"/>
                      <a:r>
                        <a:rPr lang="en-US">
                          <a:latin typeface="Times New Roman" panose="02020603050405020304" pitchFamily="18" charset="0"/>
                          <a:cs typeface="Times New Roman" panose="02020603050405020304" pitchFamily="18" charset="0"/>
                        </a:rPr>
                        <a:t>AR=Ả</a:t>
                      </a:r>
                    </a:p>
                  </a:txBody>
                  <a:tcPr/>
                </a:tc>
                <a:tc>
                  <a:txBody>
                    <a:bodyPr/>
                    <a:lstStyle/>
                    <a:p>
                      <a:pPr algn="ctr"/>
                      <a:r>
                        <a:rPr lang="en-US">
                          <a:latin typeface="Times New Roman" panose="02020603050405020304" pitchFamily="18" charset="0"/>
                          <a:cs typeface="Times New Roman" panose="02020603050405020304" pitchFamily="18" charset="0"/>
                        </a:rPr>
                        <a:t>AX=Ã</a:t>
                      </a:r>
                    </a:p>
                  </a:txBody>
                  <a:tcPr/>
                </a:tc>
                <a:tc>
                  <a:txBody>
                    <a:bodyPr/>
                    <a:lstStyle/>
                    <a:p>
                      <a:pPr algn="ctr"/>
                      <a:r>
                        <a:rPr lang="en-US">
                          <a:latin typeface="Times New Roman" panose="02020603050405020304" pitchFamily="18" charset="0"/>
                          <a:cs typeface="Times New Roman" panose="02020603050405020304" pitchFamily="18" charset="0"/>
                        </a:rPr>
                        <a:t>AJ=Ạ</a:t>
                      </a:r>
                    </a:p>
                  </a:txBody>
                  <a:tcPr/>
                </a:tc>
                <a:tc>
                  <a:txBody>
                    <a:bodyPr/>
                    <a:lstStyle/>
                    <a:p>
                      <a:pPr algn="ctr"/>
                      <a:r>
                        <a:rPr lang="en-US">
                          <a:latin typeface="Times New Roman" panose="02020603050405020304" pitchFamily="18" charset="0"/>
                          <a:cs typeface="Times New Roman" panose="02020603050405020304" pitchFamily="18" charset="0"/>
                        </a:rPr>
                        <a:t>AA=Â</a:t>
                      </a:r>
                    </a:p>
                  </a:txBody>
                  <a:tcPr/>
                </a:tc>
                <a:tc>
                  <a:txBody>
                    <a:bodyPr/>
                    <a:lstStyle/>
                    <a:p>
                      <a:pPr algn="ctr"/>
                      <a:r>
                        <a:rPr lang="en-US">
                          <a:latin typeface="Times New Roman" panose="02020603050405020304" pitchFamily="18" charset="0"/>
                          <a:cs typeface="Times New Roman" panose="02020603050405020304" pitchFamily="18" charset="0"/>
                        </a:rPr>
                        <a:t>OW=Ơ</a:t>
                      </a:r>
                    </a:p>
                  </a:txBody>
                  <a:tcPr/>
                </a:tc>
                <a:tc>
                  <a:txBody>
                    <a:bodyPr/>
                    <a:lstStyle/>
                    <a:p>
                      <a:pPr algn="ctr"/>
                      <a:r>
                        <a:rPr lang="en-US">
                          <a:latin typeface="Times New Roman" panose="02020603050405020304" pitchFamily="18" charset="0"/>
                          <a:cs typeface="Times New Roman" panose="02020603050405020304" pitchFamily="18" charset="0"/>
                        </a:rPr>
                        <a:t>AW=Ă</a:t>
                      </a:r>
                    </a:p>
                  </a:txBody>
                  <a:tcPr/>
                </a:tc>
                <a:tc>
                  <a:txBody>
                    <a:bodyPr/>
                    <a:lstStyle/>
                    <a:p>
                      <a:pPr algn="ctr"/>
                      <a:r>
                        <a:rPr lang="en-US" dirty="0">
                          <a:latin typeface="Times New Roman" panose="02020603050405020304" pitchFamily="18" charset="0"/>
                          <a:cs typeface="Times New Roman" panose="02020603050405020304" pitchFamily="18" charset="0"/>
                        </a:rPr>
                        <a:t>DD=Đ</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227135" y="3060294"/>
            <a:ext cx="9227229"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err="1">
                <a:solidFill>
                  <a:prstClr val="black"/>
                </a:solidFill>
                <a:latin typeface="Times New Roman" panose="02020603050405020304" pitchFamily="18" charset="0"/>
                <a:cs typeface="Times New Roman" panose="02020603050405020304" pitchFamily="18" charset="0"/>
              </a:rPr>
              <a:t>Kiểu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gõ</a:t>
            </a: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Telex:</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phím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tắc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1227135" y="303985"/>
            <a:ext cx="9227229" cy="1384995"/>
          </a:xfrm>
          <a:prstGeom prst="rect">
            <a:avLst/>
          </a:prstGeom>
          <a:noFill/>
        </p:spPr>
        <p:txBody>
          <a:bodyPr wrap="square" rtlCol="0">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biến</a:t>
            </a:r>
            <a:r>
              <a:rPr lang="en-US" sz="2800" dirty="0">
                <a:solidFill>
                  <a:prstClr val="black"/>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2800" dirty="0" err="1">
                <a:solidFill>
                  <a:prstClr val="black"/>
                </a:solidFill>
                <a:latin typeface="Times New Roman" panose="02020603050405020304" pitchFamily="18" charset="0"/>
                <a:cs typeface="Times New Roman" panose="02020603050405020304" pitchFamily="18" charset="0"/>
              </a:rPr>
              <a:t>Kiểu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gõ</a:t>
            </a: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VNI: </a:t>
            </a:r>
            <a:r>
              <a:rPr lang="en-US" sz="2800" dirty="0" err="1">
                <a:solidFill>
                  <a:prstClr val="black"/>
                </a:solidFill>
                <a:latin typeface="Times New Roman" panose="02020603050405020304" pitchFamily="18" charset="0"/>
                <a:cs typeface="Times New Roman" panose="02020603050405020304" pitchFamily="18" charset="0"/>
              </a:rPr>
              <a:t>sử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phím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cs typeface="Times New Roman" panose="02020603050405020304" pitchFamily="18" charset="0"/>
              </a:rPr>
              <a:t>hàng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tắc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9718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1464" y="2431881"/>
            <a:ext cx="5283553" cy="2442074"/>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r>
              <a:rPr lang="en-US" sz="3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9" name="TextBox 18"/>
          <p:cNvSpPr txBox="1"/>
          <p:nvPr/>
        </p:nvSpPr>
        <p:spPr>
          <a:xfrm>
            <a:off x="2445745" y="957252"/>
            <a:ext cx="9227229"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Unikey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gõ</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Telex</a:t>
            </a:r>
            <a:r>
              <a:rPr lang="en-US" sz="2800" dirty="0">
                <a:latin typeface="Times New Roman" panose="02020603050405020304" pitchFamily="18" charset="0"/>
                <a:cs typeface="Times New Roman" panose="02020603050405020304" pitchFamily="18" charset="0"/>
              </a:rPr>
              <a:t>.</a:t>
            </a:r>
          </a:p>
        </p:txBody>
      </p:sp>
      <p:pic>
        <p:nvPicPr>
          <p:cNvPr id="8" name="Picture 7"/>
          <p:cNvPicPr/>
          <p:nvPr/>
        </p:nvPicPr>
        <p:blipFill>
          <a:blip r:embed="rId4"/>
          <a:stretch>
            <a:fillRect/>
          </a:stretch>
        </p:blipFill>
        <p:spPr>
          <a:xfrm>
            <a:off x="6929430" y="957252"/>
            <a:ext cx="466725" cy="457200"/>
          </a:xfrm>
          <a:prstGeom prst="rect">
            <a:avLst/>
          </a:prstGeom>
        </p:spPr>
      </p:pic>
      <p:pic>
        <p:nvPicPr>
          <p:cNvPr id="4" name="Picture 3"/>
          <p:cNvPicPr>
            <a:picLocks noChangeAspect="1"/>
          </p:cNvPicPr>
          <p:nvPr/>
        </p:nvPicPr>
        <p:blipFill>
          <a:blip r:embed="rId5"/>
          <a:stretch>
            <a:fillRect/>
          </a:stretch>
        </p:blipFill>
        <p:spPr>
          <a:xfrm>
            <a:off x="1611463" y="2431881"/>
            <a:ext cx="5283553" cy="2442074"/>
          </a:xfrm>
          <a:prstGeom prst="rect">
            <a:avLst/>
          </a:prstGeom>
        </p:spPr>
      </p:pic>
      <p:sp>
        <p:nvSpPr>
          <p:cNvPr id="12" name="Oval 11"/>
          <p:cNvSpPr/>
          <p:nvPr/>
        </p:nvSpPr>
        <p:spPr>
          <a:xfrm>
            <a:off x="4225081" y="3433277"/>
            <a:ext cx="284957" cy="2849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50BDA21-D4B6-4B0F-AE63-A34ED0D77179}"/>
              </a:ext>
            </a:extLst>
          </p:cNvPr>
          <p:cNvPicPr>
            <a:picLocks noChangeAspect="1"/>
          </p:cNvPicPr>
          <p:nvPr/>
        </p:nvPicPr>
        <p:blipFill>
          <a:blip r:embed="rId6"/>
          <a:stretch>
            <a:fillRect/>
          </a:stretch>
        </p:blipFill>
        <p:spPr>
          <a:xfrm>
            <a:off x="7157876" y="2414675"/>
            <a:ext cx="4450706" cy="2442074"/>
          </a:xfrm>
          <a:prstGeom prst="rect">
            <a:avLst/>
          </a:prstGeom>
        </p:spPr>
      </p:pic>
    </p:spTree>
    <p:extLst>
      <p:ext uri="{BB962C8B-B14F-4D97-AF65-F5344CB8AC3E}">
        <p14:creationId xmlns:p14="http://schemas.microsoft.com/office/powerpoint/2010/main" val="1509428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1"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6" presetClass="emph" presetSubtype="0" repeatCount="indefinite" fill="hold" grpId="0" nodeType="afterEffect">
                                  <p:stCondLst>
                                    <p:cond delay="0"/>
                                  </p:stCondLst>
                                  <p:childTnLst>
                                    <p:animScale>
                                      <p:cBhvr>
                                        <p:cTn id="21" dur="2000" fill="hold"/>
                                        <p:tgtEl>
                                          <p:spTgt spid="12"/>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xit" presetSubtype="0" fill="hold" grpId="2"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P spid="12" grpId="1" animBg="1"/>
      <p:bldP spid="1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6F39-6B64-435A-8871-C9739CF19240}"/>
              </a:ext>
            </a:extLst>
          </p:cNvPr>
          <p:cNvSpPr>
            <a:spLocks noGrp="1"/>
          </p:cNvSpPr>
          <p:nvPr>
            <p:ph type="title"/>
          </p:nvPr>
        </p:nvSpPr>
        <p:spPr/>
        <p:txBody>
          <a:bodyPr>
            <a:normAutofit/>
          </a:bodyPr>
          <a:lstStyle/>
          <a:p>
            <a:r>
              <a:rPr lang="en-US" sz="3600" b="1" dirty="0" err="1">
                <a:solidFill>
                  <a:srgbClr val="002060"/>
                </a:solidFill>
                <a:latin typeface="Times New Roman (Headings)"/>
              </a:rPr>
              <a:t>Có</a:t>
            </a:r>
            <a:r>
              <a:rPr lang="en-US" sz="3600" b="1" dirty="0">
                <a:solidFill>
                  <a:srgbClr val="002060"/>
                </a:solidFill>
                <a:latin typeface="Times New Roman (Headings)"/>
              </a:rPr>
              <a:t> </a:t>
            </a:r>
            <a:r>
              <a:rPr lang="en-US" sz="3600" b="1" dirty="0" err="1">
                <a:solidFill>
                  <a:srgbClr val="002060"/>
                </a:solidFill>
                <a:latin typeface="Times New Roman (Headings)"/>
              </a:rPr>
              <a:t>mấy</a:t>
            </a:r>
            <a:r>
              <a:rPr lang="en-US" sz="3600" b="1" dirty="0">
                <a:solidFill>
                  <a:srgbClr val="002060"/>
                </a:solidFill>
                <a:latin typeface="Times New Roman (Headings)"/>
              </a:rPr>
              <a:t> </a:t>
            </a:r>
            <a:r>
              <a:rPr lang="en-US" sz="3600" b="1" dirty="0" err="1">
                <a:solidFill>
                  <a:srgbClr val="002060"/>
                </a:solidFill>
                <a:latin typeface="Times New Roman (Headings)"/>
              </a:rPr>
              <a:t>kiểu</a:t>
            </a:r>
            <a:r>
              <a:rPr lang="en-US" sz="3600" b="1" dirty="0">
                <a:solidFill>
                  <a:srgbClr val="002060"/>
                </a:solidFill>
                <a:latin typeface="Times New Roman (Headings)"/>
              </a:rPr>
              <a:t> </a:t>
            </a:r>
            <a:r>
              <a:rPr lang="en-US" sz="3600" b="1" dirty="0" err="1">
                <a:solidFill>
                  <a:srgbClr val="002060"/>
                </a:solidFill>
                <a:latin typeface="Times New Roman (Headings)"/>
              </a:rPr>
              <a:t>gõ</a:t>
            </a:r>
            <a:r>
              <a:rPr lang="en-US" sz="3600" b="1" dirty="0">
                <a:solidFill>
                  <a:srgbClr val="002060"/>
                </a:solidFill>
                <a:latin typeface="Times New Roman (Headings)"/>
              </a:rPr>
              <a:t> </a:t>
            </a:r>
            <a:r>
              <a:rPr lang="en-US" sz="3600" b="1" dirty="0" err="1">
                <a:solidFill>
                  <a:srgbClr val="002060"/>
                </a:solidFill>
                <a:latin typeface="Times New Roman (Headings)"/>
              </a:rPr>
              <a:t>Tiếng</a:t>
            </a:r>
            <a:r>
              <a:rPr lang="en-US" sz="3600" b="1" dirty="0">
                <a:solidFill>
                  <a:srgbClr val="002060"/>
                </a:solidFill>
                <a:latin typeface="Times New Roman (Headings)"/>
              </a:rPr>
              <a:t> </a:t>
            </a:r>
            <a:r>
              <a:rPr lang="en-US" sz="3600" b="1" dirty="0" err="1">
                <a:solidFill>
                  <a:srgbClr val="002060"/>
                </a:solidFill>
                <a:latin typeface="Times New Roman (Headings)"/>
              </a:rPr>
              <a:t>Việt</a:t>
            </a:r>
            <a:r>
              <a:rPr lang="en-US" sz="3600" b="1" dirty="0">
                <a:solidFill>
                  <a:srgbClr val="002060"/>
                </a:solidFill>
                <a:latin typeface="Times New Roman (Headings)"/>
              </a:rPr>
              <a:t>? </a:t>
            </a:r>
            <a:r>
              <a:rPr lang="en-US" sz="3600" b="1" dirty="0" err="1">
                <a:solidFill>
                  <a:srgbClr val="002060"/>
                </a:solidFill>
                <a:latin typeface="Times New Roman (Headings)"/>
              </a:rPr>
              <a:t>Đó</a:t>
            </a:r>
            <a:r>
              <a:rPr lang="en-US" sz="3600" b="1" dirty="0">
                <a:solidFill>
                  <a:srgbClr val="002060"/>
                </a:solidFill>
                <a:latin typeface="Times New Roman (Headings)"/>
              </a:rPr>
              <a:t> </a:t>
            </a:r>
            <a:r>
              <a:rPr lang="en-US" sz="3600" b="1" dirty="0" err="1">
                <a:solidFill>
                  <a:srgbClr val="002060"/>
                </a:solidFill>
                <a:latin typeface="Times New Roman (Headings)"/>
              </a:rPr>
              <a:t>là</a:t>
            </a:r>
            <a:r>
              <a:rPr lang="en-US" sz="3600" b="1" dirty="0">
                <a:solidFill>
                  <a:srgbClr val="002060"/>
                </a:solidFill>
                <a:latin typeface="Times New Roman (Headings)"/>
              </a:rPr>
              <a:t> </a:t>
            </a:r>
            <a:r>
              <a:rPr lang="en-US" sz="3600" b="1" dirty="0" err="1">
                <a:solidFill>
                  <a:srgbClr val="002060"/>
                </a:solidFill>
                <a:latin typeface="Times New Roman (Headings)"/>
              </a:rPr>
              <a:t>kiểu</a:t>
            </a:r>
            <a:r>
              <a:rPr lang="en-US" sz="3600" b="1" dirty="0">
                <a:solidFill>
                  <a:srgbClr val="002060"/>
                </a:solidFill>
                <a:latin typeface="Times New Roman (Headings)"/>
              </a:rPr>
              <a:t> </a:t>
            </a:r>
            <a:r>
              <a:rPr lang="en-US" sz="3600" b="1" dirty="0" err="1">
                <a:solidFill>
                  <a:srgbClr val="002060"/>
                </a:solidFill>
                <a:latin typeface="Times New Roman (Headings)"/>
              </a:rPr>
              <a:t>nào</a:t>
            </a:r>
            <a:r>
              <a:rPr lang="en-US" sz="3600" b="1" dirty="0">
                <a:solidFill>
                  <a:srgbClr val="002060"/>
                </a:solidFill>
                <a:latin typeface="Times New Roman (Headings)"/>
              </a:rPr>
              <a:t>?</a:t>
            </a:r>
          </a:p>
        </p:txBody>
      </p:sp>
      <p:sp>
        <p:nvSpPr>
          <p:cNvPr id="3" name="Content Placeholder 2">
            <a:extLst>
              <a:ext uri="{FF2B5EF4-FFF2-40B4-BE49-F238E27FC236}">
                <a16:creationId xmlns:a16="http://schemas.microsoft.com/office/drawing/2014/main" id="{97D61BE6-A368-471F-A53E-CA56896408FD}"/>
              </a:ext>
            </a:extLst>
          </p:cNvPr>
          <p:cNvSpPr>
            <a:spLocks noGrp="1"/>
          </p:cNvSpPr>
          <p:nvPr>
            <p:ph idx="1"/>
          </p:nvPr>
        </p:nvSpPr>
        <p:spPr>
          <a:xfrm>
            <a:off x="1676400" y="1825625"/>
            <a:ext cx="9677400" cy="4351338"/>
          </a:xfrm>
        </p:spPr>
        <p:txBody>
          <a:bodyPr>
            <a:normAutofit/>
          </a:bodyPr>
          <a:lstStyle/>
          <a:p>
            <a:pPr marL="514350" indent="-514350">
              <a:buFont typeface="+mj-lt"/>
              <a:buAutoNum type="alphaUcPeriod"/>
            </a:pPr>
            <a:r>
              <a:rPr lang="en-US" sz="3600" dirty="0">
                <a:solidFill>
                  <a:srgbClr val="002060"/>
                </a:solidFill>
                <a:latin typeface="Times New Roman (Headings)"/>
              </a:rPr>
              <a:t>1 </a:t>
            </a:r>
            <a:r>
              <a:rPr lang="en-US" sz="3600" dirty="0" err="1">
                <a:solidFill>
                  <a:srgbClr val="002060"/>
                </a:solidFill>
                <a:latin typeface="Times New Roman (Headings)"/>
              </a:rPr>
              <a:t>kiểu</a:t>
            </a:r>
            <a:r>
              <a:rPr lang="en-US" sz="3600" dirty="0">
                <a:solidFill>
                  <a:srgbClr val="002060"/>
                </a:solidFill>
                <a:latin typeface="Times New Roman (Headings)"/>
              </a:rPr>
              <a:t> </a:t>
            </a:r>
            <a:r>
              <a:rPr lang="en-US" sz="3600" dirty="0" err="1">
                <a:solidFill>
                  <a:srgbClr val="002060"/>
                </a:solidFill>
                <a:latin typeface="Times New Roman (Headings)"/>
              </a:rPr>
              <a:t>là</a:t>
            </a:r>
            <a:r>
              <a:rPr lang="en-US" sz="3600" dirty="0">
                <a:solidFill>
                  <a:srgbClr val="002060"/>
                </a:solidFill>
                <a:latin typeface="Times New Roman (Headings)"/>
              </a:rPr>
              <a:t> Telex</a:t>
            </a:r>
          </a:p>
          <a:p>
            <a:pPr marL="514350" indent="-514350">
              <a:buFont typeface="+mj-lt"/>
              <a:buAutoNum type="alphaUcPeriod"/>
            </a:pPr>
            <a:r>
              <a:rPr lang="en-US" sz="3600" dirty="0">
                <a:solidFill>
                  <a:srgbClr val="002060"/>
                </a:solidFill>
                <a:latin typeface="Times New Roman (Headings)"/>
              </a:rPr>
              <a:t>1 </a:t>
            </a:r>
            <a:r>
              <a:rPr lang="en-US" sz="3600" dirty="0" err="1">
                <a:solidFill>
                  <a:srgbClr val="002060"/>
                </a:solidFill>
                <a:latin typeface="Times New Roman (Headings)"/>
              </a:rPr>
              <a:t>kiểu</a:t>
            </a:r>
            <a:r>
              <a:rPr lang="en-US" sz="3600" dirty="0">
                <a:solidFill>
                  <a:srgbClr val="002060"/>
                </a:solidFill>
                <a:latin typeface="Times New Roman (Headings)"/>
              </a:rPr>
              <a:t> </a:t>
            </a:r>
            <a:r>
              <a:rPr lang="en-US" sz="3600" dirty="0" err="1">
                <a:solidFill>
                  <a:srgbClr val="002060"/>
                </a:solidFill>
                <a:latin typeface="Times New Roman (Headings)"/>
              </a:rPr>
              <a:t>là</a:t>
            </a:r>
            <a:r>
              <a:rPr lang="en-US" sz="3600" dirty="0">
                <a:solidFill>
                  <a:srgbClr val="002060"/>
                </a:solidFill>
                <a:latin typeface="Times New Roman (Headings)"/>
              </a:rPr>
              <a:t> </a:t>
            </a:r>
            <a:r>
              <a:rPr lang="en-US" sz="3600" dirty="0" err="1">
                <a:solidFill>
                  <a:srgbClr val="002060"/>
                </a:solidFill>
                <a:latin typeface="Times New Roman (Headings)"/>
              </a:rPr>
              <a:t>Vni</a:t>
            </a:r>
            <a:endParaRPr lang="en-US" sz="3600" dirty="0">
              <a:solidFill>
                <a:srgbClr val="002060"/>
              </a:solidFill>
              <a:latin typeface="Times New Roman (Headings)"/>
            </a:endParaRPr>
          </a:p>
          <a:p>
            <a:pPr marL="514350" indent="-514350">
              <a:buFont typeface="+mj-lt"/>
              <a:buAutoNum type="alphaUcPeriod"/>
            </a:pPr>
            <a:r>
              <a:rPr lang="en-US" sz="3600" dirty="0">
                <a:solidFill>
                  <a:srgbClr val="002060"/>
                </a:solidFill>
                <a:latin typeface="Times New Roman (Headings)"/>
              </a:rPr>
              <a:t>2 </a:t>
            </a:r>
            <a:r>
              <a:rPr lang="en-US" sz="3600" dirty="0" err="1">
                <a:solidFill>
                  <a:srgbClr val="002060"/>
                </a:solidFill>
                <a:latin typeface="Times New Roman (Headings)"/>
              </a:rPr>
              <a:t>kiểu</a:t>
            </a:r>
            <a:r>
              <a:rPr lang="en-US" sz="3600" dirty="0">
                <a:solidFill>
                  <a:srgbClr val="002060"/>
                </a:solidFill>
                <a:latin typeface="Times New Roman (Headings)"/>
              </a:rPr>
              <a:t> </a:t>
            </a:r>
            <a:r>
              <a:rPr lang="en-US" sz="3600" dirty="0" err="1">
                <a:solidFill>
                  <a:srgbClr val="002060"/>
                </a:solidFill>
                <a:latin typeface="Times New Roman (Headings)"/>
              </a:rPr>
              <a:t>là</a:t>
            </a:r>
            <a:r>
              <a:rPr lang="en-US" sz="3600" dirty="0">
                <a:solidFill>
                  <a:srgbClr val="002060"/>
                </a:solidFill>
                <a:latin typeface="Times New Roman (Headings)"/>
              </a:rPr>
              <a:t> Telex, </a:t>
            </a:r>
            <a:r>
              <a:rPr lang="en-US" sz="3600" dirty="0" err="1">
                <a:solidFill>
                  <a:srgbClr val="002060"/>
                </a:solidFill>
                <a:latin typeface="Times New Roman (Headings)"/>
              </a:rPr>
              <a:t>Vni</a:t>
            </a:r>
            <a:endParaRPr lang="en-US" sz="3600" dirty="0">
              <a:solidFill>
                <a:srgbClr val="002060"/>
              </a:solidFill>
              <a:latin typeface="Times New Roman (Headings)"/>
            </a:endParaRPr>
          </a:p>
          <a:p>
            <a:pPr marL="514350" indent="-514350">
              <a:buFont typeface="+mj-lt"/>
              <a:buAutoNum type="alphaUcPeriod"/>
            </a:pPr>
            <a:r>
              <a:rPr lang="en-US" sz="3600" dirty="0">
                <a:solidFill>
                  <a:srgbClr val="002060"/>
                </a:solidFill>
                <a:latin typeface="Times New Roman (Headings)"/>
              </a:rPr>
              <a:t>2 </a:t>
            </a:r>
            <a:r>
              <a:rPr lang="en-US" sz="3600" dirty="0" err="1">
                <a:solidFill>
                  <a:srgbClr val="002060"/>
                </a:solidFill>
                <a:latin typeface="Times New Roman (Headings)"/>
              </a:rPr>
              <a:t>kiểu</a:t>
            </a:r>
            <a:r>
              <a:rPr lang="en-US" sz="3600" dirty="0">
                <a:solidFill>
                  <a:srgbClr val="002060"/>
                </a:solidFill>
                <a:latin typeface="Times New Roman (Headings)"/>
              </a:rPr>
              <a:t> </a:t>
            </a:r>
            <a:r>
              <a:rPr lang="en-US" sz="3600" dirty="0" err="1">
                <a:solidFill>
                  <a:srgbClr val="002060"/>
                </a:solidFill>
                <a:latin typeface="Times New Roman (Headings)"/>
              </a:rPr>
              <a:t>là</a:t>
            </a:r>
            <a:r>
              <a:rPr lang="en-US" sz="3600" dirty="0">
                <a:solidFill>
                  <a:srgbClr val="002060"/>
                </a:solidFill>
                <a:latin typeface="Times New Roman (Headings)"/>
              </a:rPr>
              <a:t> Telex, Unicode</a:t>
            </a:r>
          </a:p>
        </p:txBody>
      </p:sp>
    </p:spTree>
    <p:extLst>
      <p:ext uri="{BB962C8B-B14F-4D97-AF65-F5344CB8AC3E}">
        <p14:creationId xmlns:p14="http://schemas.microsoft.com/office/powerpoint/2010/main" val="2462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par>
                                <p:cTn id="7" presetID="53" presetClass="exit" presetSubtype="32" fill="hold" nodeType="withEffect">
                                  <p:stCondLst>
                                    <p:cond delay="0"/>
                                  </p:stCondLst>
                                  <p:childTnLst>
                                    <p:anim calcmode="lin" valueType="num">
                                      <p:cBhvr>
                                        <p:cTn id="8" dur="500"/>
                                        <p:tgtEl>
                                          <p:spTgt spid="3">
                                            <p:txEl>
                                              <p:pRg st="0" end="0"/>
                                            </p:txEl>
                                          </p:spTgt>
                                        </p:tgtEl>
                                        <p:attrNameLst>
                                          <p:attrName>ppt_w</p:attrName>
                                        </p:attrNameLst>
                                      </p:cBhvr>
                                      <p:tavLst>
                                        <p:tav tm="0">
                                          <p:val>
                                            <p:strVal val="ppt_w"/>
                                          </p:val>
                                        </p:tav>
                                        <p:tav tm="100000">
                                          <p:val>
                                            <p:fltVal val="0"/>
                                          </p:val>
                                        </p:tav>
                                      </p:tavLst>
                                    </p:anim>
                                    <p:anim calcmode="lin" valueType="num">
                                      <p:cBhvr>
                                        <p:cTn id="9"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par>
                                <p:cTn id="12" presetID="53" presetClass="exit" presetSubtype="32" fill="hold" nodeType="withEffect">
                                  <p:stCondLst>
                                    <p:cond delay="0"/>
                                  </p:stCondLst>
                                  <p:childTnLst>
                                    <p:anim calcmode="lin" valueType="num">
                                      <p:cBhvr>
                                        <p:cTn id="13" dur="500"/>
                                        <p:tgtEl>
                                          <p:spTgt spid="3">
                                            <p:txEl>
                                              <p:pRg st="1" end="1"/>
                                            </p:txEl>
                                          </p:spTgt>
                                        </p:tgtEl>
                                        <p:attrNameLst>
                                          <p:attrName>ppt_w</p:attrName>
                                        </p:attrNameLst>
                                      </p:cBhvr>
                                      <p:tavLst>
                                        <p:tav tm="0">
                                          <p:val>
                                            <p:strVal val="ppt_w"/>
                                          </p:val>
                                        </p:tav>
                                        <p:tav tm="100000">
                                          <p:val>
                                            <p:fltVal val="0"/>
                                          </p:val>
                                        </p:tav>
                                      </p:tavLst>
                                    </p:anim>
                                    <p:anim calcmode="lin" valueType="num">
                                      <p:cBhvr>
                                        <p:cTn id="14"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53" presetClass="exit" presetSubtype="32" fill="hold" nodeType="withEffect">
                                  <p:stCondLst>
                                    <p:cond delay="0"/>
                                  </p:stCondLst>
                                  <p:childTnLst>
                                    <p:anim calcmode="lin" valueType="num">
                                      <p:cBhvr>
                                        <p:cTn id="18" dur="500"/>
                                        <p:tgtEl>
                                          <p:spTgt spid="3">
                                            <p:txEl>
                                              <p:pRg st="3" end="3"/>
                                            </p:txEl>
                                          </p:spTgt>
                                        </p:tgtEl>
                                        <p:attrNameLst>
                                          <p:attrName>ppt_w</p:attrName>
                                        </p:attrNameLst>
                                      </p:cBhvr>
                                      <p:tavLst>
                                        <p:tav tm="0">
                                          <p:val>
                                            <p:strVal val="ppt_w"/>
                                          </p:val>
                                        </p:tav>
                                        <p:tav tm="100000">
                                          <p:val>
                                            <p:fltVal val="0"/>
                                          </p:val>
                                        </p:tav>
                                      </p:tavLst>
                                    </p:anim>
                                    <p:anim calcmode="lin" valueType="num">
                                      <p:cBhvr>
                                        <p:cTn id="19"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20" dur="500"/>
                                        <p:tgtEl>
                                          <p:spTgt spid="3">
                                            <p:txEl>
                                              <p:pRg st="3" end="3"/>
                                            </p:txEl>
                                          </p:spTgt>
                                        </p:tgtEl>
                                      </p:cBhvr>
                                    </p:animEffect>
                                    <p:set>
                                      <p:cBhvr>
                                        <p:cTn id="2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F0C7-958E-4B1D-B518-D3C2DA9238B0}"/>
              </a:ext>
            </a:extLst>
          </p:cNvPr>
          <p:cNvSpPr>
            <a:spLocks noGrp="1"/>
          </p:cNvSpPr>
          <p:nvPr>
            <p:ph type="title"/>
          </p:nvPr>
        </p:nvSpPr>
        <p:spPr>
          <a:xfrm>
            <a:off x="3971469" y="914400"/>
            <a:ext cx="7924800" cy="473075"/>
          </a:xfrm>
        </p:spPr>
        <p:txBody>
          <a:bodyPr>
            <a:noAutofit/>
            <a:scene3d>
              <a:camera prst="orthographicFront"/>
              <a:lightRig rig="soft" dir="t">
                <a:rot lat="0" lon="0" rev="15600000"/>
              </a:lightRig>
            </a:scene3d>
            <a:sp3d extrusionH="57150" prstMaterial="softEdge">
              <a:bevelT w="25400" h="38100"/>
            </a:sp3d>
          </a:bodyPr>
          <a:lstStyle/>
          <a:p>
            <a:r>
              <a:rPr lang="en-US" sz="3600" b="1" dirty="0" err="1">
                <a:ln/>
                <a:solidFill>
                  <a:schemeClr val="accent4"/>
                </a:solidFill>
              </a:rPr>
              <a:t>Khái</a:t>
            </a:r>
            <a:r>
              <a:rPr lang="en-US" sz="3600" b="1" dirty="0">
                <a:ln/>
                <a:solidFill>
                  <a:schemeClr val="accent4"/>
                </a:solidFill>
              </a:rPr>
              <a:t> </a:t>
            </a:r>
            <a:r>
              <a:rPr lang="en-US" sz="3600" b="1" dirty="0" err="1">
                <a:ln/>
                <a:solidFill>
                  <a:schemeClr val="accent4"/>
                </a:solidFill>
              </a:rPr>
              <a:t>niệm</a:t>
            </a:r>
            <a:r>
              <a:rPr lang="en-US" sz="3600" b="1" dirty="0">
                <a:ln/>
                <a:solidFill>
                  <a:schemeClr val="accent4"/>
                </a:solidFill>
              </a:rPr>
              <a:t> </a:t>
            </a:r>
            <a:r>
              <a:rPr lang="en-US" sz="3600" b="1" dirty="0" err="1">
                <a:ln/>
                <a:solidFill>
                  <a:schemeClr val="accent4"/>
                </a:solidFill>
              </a:rPr>
              <a:t>chỉnh</a:t>
            </a:r>
            <a:r>
              <a:rPr lang="en-US" sz="3600" b="1" dirty="0">
                <a:ln/>
                <a:solidFill>
                  <a:schemeClr val="accent4"/>
                </a:solidFill>
              </a:rPr>
              <a:t> </a:t>
            </a:r>
            <a:r>
              <a:rPr lang="en-US" sz="3600" b="1" dirty="0" err="1">
                <a:ln/>
                <a:solidFill>
                  <a:schemeClr val="accent4"/>
                </a:solidFill>
              </a:rPr>
              <a:t>sửa</a:t>
            </a:r>
            <a:r>
              <a:rPr lang="en-US" sz="3600" b="1" dirty="0">
                <a:ln/>
                <a:solidFill>
                  <a:schemeClr val="accent4"/>
                </a:solidFill>
              </a:rPr>
              <a:t> </a:t>
            </a:r>
            <a:r>
              <a:rPr lang="en-US" sz="3600" b="1" dirty="0" err="1">
                <a:ln/>
                <a:solidFill>
                  <a:schemeClr val="accent4"/>
                </a:solidFill>
              </a:rPr>
              <a:t>văn</a:t>
            </a:r>
            <a:r>
              <a:rPr lang="en-US" sz="3600" b="1" dirty="0">
                <a:ln/>
                <a:solidFill>
                  <a:schemeClr val="accent4"/>
                </a:solidFill>
              </a:rPr>
              <a:t> </a:t>
            </a:r>
            <a:r>
              <a:rPr lang="en-US" sz="3600" b="1" dirty="0" err="1">
                <a:ln/>
                <a:solidFill>
                  <a:schemeClr val="accent4"/>
                </a:solidFill>
              </a:rPr>
              <a:t>bản</a:t>
            </a:r>
            <a:endParaRPr lang="en-US" sz="3600" b="1" dirty="0">
              <a:ln/>
              <a:solidFill>
                <a:schemeClr val="accent4"/>
              </a:solidFill>
            </a:endParaRPr>
          </a:p>
        </p:txBody>
      </p:sp>
      <p:sp>
        <p:nvSpPr>
          <p:cNvPr id="3" name="Content Placeholder 2">
            <a:extLst>
              <a:ext uri="{FF2B5EF4-FFF2-40B4-BE49-F238E27FC236}">
                <a16:creationId xmlns:a16="http://schemas.microsoft.com/office/drawing/2014/main" id="{B1EAF2AE-181D-484A-9BD4-BDF5F8F49A78}"/>
              </a:ext>
            </a:extLst>
          </p:cNvPr>
          <p:cNvSpPr>
            <a:spLocks noGrp="1"/>
          </p:cNvSpPr>
          <p:nvPr>
            <p:ph idx="1"/>
          </p:nvPr>
        </p:nvSpPr>
        <p:spPr>
          <a:xfrm>
            <a:off x="838200" y="1600200"/>
            <a:ext cx="10515600" cy="4351338"/>
          </a:xfrm>
        </p:spPr>
        <p:txBody>
          <a:bodyPr>
            <a:normAutofit fontScale="77500" lnSpcReduction="20000"/>
          </a:bodyPr>
          <a:lstStyle/>
          <a:p>
            <a:r>
              <a:rPr lang="en-US" sz="3200" b="1" dirty="0">
                <a:solidFill>
                  <a:srgbClr val="002060"/>
                </a:solidFill>
              </a:rPr>
              <a:t>Khi </a:t>
            </a:r>
            <a:r>
              <a:rPr lang="en-US" sz="3200" b="1" dirty="0" err="1">
                <a:solidFill>
                  <a:srgbClr val="002060"/>
                </a:solidFill>
              </a:rPr>
              <a:t>nào</a:t>
            </a:r>
            <a:r>
              <a:rPr lang="en-US" sz="3200" b="1" dirty="0">
                <a:solidFill>
                  <a:srgbClr val="002060"/>
                </a:solidFill>
              </a:rPr>
              <a:t> </a:t>
            </a:r>
            <a:r>
              <a:rPr lang="en-US" sz="3200" b="1" dirty="0" err="1">
                <a:solidFill>
                  <a:srgbClr val="002060"/>
                </a:solidFill>
              </a:rPr>
              <a:t>cần</a:t>
            </a:r>
            <a:r>
              <a:rPr lang="en-US" sz="3200" b="1" dirty="0">
                <a:solidFill>
                  <a:srgbClr val="002060"/>
                </a:solidFill>
              </a:rPr>
              <a:t> </a:t>
            </a:r>
            <a:r>
              <a:rPr lang="en-US" sz="3200" b="1" dirty="0" err="1">
                <a:solidFill>
                  <a:srgbClr val="002060"/>
                </a:solidFill>
              </a:rPr>
              <a:t>chỉnh</a:t>
            </a:r>
            <a:r>
              <a:rPr lang="en-US" sz="3200" b="1" dirty="0">
                <a:solidFill>
                  <a:srgbClr val="002060"/>
                </a:solidFill>
              </a:rPr>
              <a:t> </a:t>
            </a:r>
            <a:r>
              <a:rPr lang="en-US" sz="3200" b="1" dirty="0" err="1">
                <a:solidFill>
                  <a:srgbClr val="002060"/>
                </a:solidFill>
              </a:rPr>
              <a:t>sửa</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bản</a:t>
            </a:r>
            <a:r>
              <a:rPr lang="en-US" sz="3200" b="1" dirty="0">
                <a:solidFill>
                  <a:srgbClr val="002060"/>
                </a:solidFill>
              </a:rPr>
              <a:t>?</a:t>
            </a:r>
          </a:p>
          <a:p>
            <a:pPr marL="811213" indent="-457200">
              <a:buFont typeface="Wingdings" panose="05000000000000000000" pitchFamily="2" charset="2"/>
              <a:buChar char="Ø"/>
            </a:pPr>
            <a:r>
              <a:rPr lang="en-US" sz="3200" dirty="0" err="1">
                <a:solidFill>
                  <a:srgbClr val="002060"/>
                </a:solidFill>
              </a:rPr>
              <a:t>Bất</a:t>
            </a:r>
            <a:r>
              <a:rPr lang="en-US" sz="3200" dirty="0">
                <a:solidFill>
                  <a:srgbClr val="002060"/>
                </a:solidFill>
              </a:rPr>
              <a:t> </a:t>
            </a:r>
            <a:r>
              <a:rPr lang="en-US" sz="3200" dirty="0" err="1">
                <a:solidFill>
                  <a:srgbClr val="002060"/>
                </a:solidFill>
              </a:rPr>
              <a:t>kể</a:t>
            </a:r>
            <a:r>
              <a:rPr lang="en-US" sz="3200" dirty="0">
                <a:solidFill>
                  <a:srgbClr val="002060"/>
                </a:solidFill>
              </a:rPr>
              <a:t> </a:t>
            </a:r>
            <a:r>
              <a:rPr lang="en-US" sz="3200" dirty="0" err="1">
                <a:solidFill>
                  <a:srgbClr val="002060"/>
                </a:solidFill>
              </a:rPr>
              <a:t>khi</a:t>
            </a:r>
            <a:r>
              <a:rPr lang="en-US" sz="3200" dirty="0">
                <a:solidFill>
                  <a:srgbClr val="002060"/>
                </a:solidFill>
              </a:rPr>
              <a:t> </a:t>
            </a:r>
            <a:r>
              <a:rPr lang="en-US" sz="3200" dirty="0" err="1">
                <a:solidFill>
                  <a:srgbClr val="002060"/>
                </a:solidFill>
              </a:rPr>
              <a:t>nào</a:t>
            </a:r>
            <a:r>
              <a:rPr lang="en-US" sz="3200" dirty="0">
                <a:solidFill>
                  <a:srgbClr val="002060"/>
                </a:solidFill>
              </a:rPr>
              <a:t> </a:t>
            </a:r>
            <a:r>
              <a:rPr lang="en-US" sz="3200" dirty="0" err="1">
                <a:solidFill>
                  <a:srgbClr val="002060"/>
                </a:solidFill>
              </a:rPr>
              <a:t>bạn</a:t>
            </a:r>
            <a:r>
              <a:rPr lang="en-US" sz="3200" dirty="0">
                <a:solidFill>
                  <a:srgbClr val="002060"/>
                </a:solidFill>
              </a:rPr>
              <a:t> </a:t>
            </a:r>
            <a:r>
              <a:rPr lang="en-US" sz="3200" dirty="0" err="1">
                <a:solidFill>
                  <a:srgbClr val="002060"/>
                </a:solidFill>
              </a:rPr>
              <a:t>muốn</a:t>
            </a:r>
            <a:r>
              <a:rPr lang="en-US" sz="3200" dirty="0">
                <a:solidFill>
                  <a:srgbClr val="002060"/>
                </a:solidFill>
              </a:rPr>
              <a:t> </a:t>
            </a:r>
          </a:p>
          <a:p>
            <a:endParaRPr lang="en-US" sz="3200" dirty="0">
              <a:solidFill>
                <a:srgbClr val="002060"/>
              </a:solidFill>
            </a:endParaRPr>
          </a:p>
          <a:p>
            <a:endParaRPr lang="en-US" sz="3200" dirty="0">
              <a:solidFill>
                <a:srgbClr val="002060"/>
              </a:solidFill>
            </a:endParaRPr>
          </a:p>
          <a:p>
            <a:pPr marL="0" indent="0">
              <a:buNone/>
            </a:pPr>
            <a:endParaRPr lang="en-US" sz="3200" dirty="0">
              <a:solidFill>
                <a:srgbClr val="002060"/>
              </a:solidFill>
            </a:endParaRPr>
          </a:p>
          <a:p>
            <a:pPr marL="0" indent="0">
              <a:buNone/>
            </a:pPr>
            <a:endParaRPr lang="en-US" sz="3200" dirty="0">
              <a:solidFill>
                <a:srgbClr val="002060"/>
              </a:solidFill>
            </a:endParaRPr>
          </a:p>
          <a:p>
            <a:r>
              <a:rPr lang="en-US" sz="3200" b="1" dirty="0" err="1">
                <a:solidFill>
                  <a:srgbClr val="002060"/>
                </a:solidFill>
              </a:rPr>
              <a:t>Chỉnh</a:t>
            </a:r>
            <a:r>
              <a:rPr lang="en-US" sz="3200" b="1" dirty="0">
                <a:solidFill>
                  <a:srgbClr val="002060"/>
                </a:solidFill>
              </a:rPr>
              <a:t> </a:t>
            </a:r>
            <a:r>
              <a:rPr lang="en-US" sz="3200" b="1" dirty="0" err="1">
                <a:solidFill>
                  <a:srgbClr val="002060"/>
                </a:solidFill>
              </a:rPr>
              <a:t>sửa</a:t>
            </a:r>
            <a:r>
              <a:rPr lang="en-US" sz="3200" b="1" dirty="0">
                <a:solidFill>
                  <a:srgbClr val="002060"/>
                </a:solidFill>
              </a:rPr>
              <a:t> </a:t>
            </a:r>
            <a:r>
              <a:rPr lang="en-US" sz="3200" b="1" dirty="0" err="1">
                <a:solidFill>
                  <a:srgbClr val="002060"/>
                </a:solidFill>
              </a:rPr>
              <a:t>văn</a:t>
            </a:r>
            <a:r>
              <a:rPr lang="en-US" sz="3200" b="1" dirty="0">
                <a:solidFill>
                  <a:srgbClr val="002060"/>
                </a:solidFill>
              </a:rPr>
              <a:t> </a:t>
            </a:r>
            <a:r>
              <a:rPr lang="en-US" sz="3200" b="1" dirty="0" err="1">
                <a:solidFill>
                  <a:srgbClr val="002060"/>
                </a:solidFill>
              </a:rPr>
              <a:t>bản</a:t>
            </a:r>
            <a:r>
              <a:rPr lang="en-US" sz="3200" b="1" dirty="0">
                <a:solidFill>
                  <a:srgbClr val="002060"/>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những</a:t>
            </a:r>
            <a:r>
              <a:rPr lang="en-US" sz="3200" b="1" dirty="0">
                <a:solidFill>
                  <a:srgbClr val="002060"/>
                </a:solidFill>
              </a:rPr>
              <a:t> </a:t>
            </a:r>
            <a:r>
              <a:rPr lang="en-US" sz="3200" b="1" dirty="0" err="1">
                <a:solidFill>
                  <a:srgbClr val="002060"/>
                </a:solidFill>
              </a:rPr>
              <a:t>gì</a:t>
            </a:r>
            <a:r>
              <a:rPr lang="en-US" sz="3200" b="1" dirty="0">
                <a:solidFill>
                  <a:srgbClr val="002060"/>
                </a:solidFill>
              </a:rPr>
              <a:t>?</a:t>
            </a:r>
          </a:p>
          <a:p>
            <a:pPr marL="884238" indent="-514350">
              <a:buFont typeface="+mj-lt"/>
              <a:buAutoNum type="alphaUcPeriod"/>
            </a:pPr>
            <a:r>
              <a:rPr lang="vi-VN" sz="3200" dirty="0">
                <a:solidFill>
                  <a:srgbClr val="002060"/>
                </a:solidFill>
              </a:rPr>
              <a:t>Định dạng kí tự (Font, Font size, Font Style...) </a:t>
            </a:r>
            <a:endParaRPr lang="en-US" sz="3200" dirty="0">
              <a:solidFill>
                <a:srgbClr val="002060"/>
              </a:solidFill>
            </a:endParaRPr>
          </a:p>
          <a:p>
            <a:pPr marL="884238" indent="-514350">
              <a:buFont typeface="+mj-lt"/>
              <a:buAutoNum type="alphaUcPeriod"/>
            </a:pPr>
            <a:r>
              <a:rPr lang="vi-VN" sz="3200" dirty="0">
                <a:solidFill>
                  <a:srgbClr val="002060"/>
                </a:solidFill>
              </a:rPr>
              <a:t>Định dạng đoạn (Spacing, Line Spacing...) </a:t>
            </a:r>
            <a:endParaRPr lang="en-US" sz="3200" dirty="0">
              <a:solidFill>
                <a:srgbClr val="002060"/>
              </a:solidFill>
            </a:endParaRPr>
          </a:p>
          <a:p>
            <a:pPr marL="884238" indent="-514350">
              <a:buFont typeface="+mj-lt"/>
              <a:buAutoNum type="alphaUcPeriod"/>
            </a:pPr>
            <a:r>
              <a:rPr lang="vi-VN" sz="3200" dirty="0">
                <a:solidFill>
                  <a:srgbClr val="002060"/>
                </a:solidFill>
              </a:rPr>
              <a:t>Định dạng trang (lề, hướng...) </a:t>
            </a:r>
            <a:endParaRPr lang="en-US" sz="3200" dirty="0">
              <a:solidFill>
                <a:srgbClr val="002060"/>
              </a:solidFill>
            </a:endParaRPr>
          </a:p>
          <a:p>
            <a:pPr marL="884238" indent="-514350">
              <a:buFont typeface="+mj-lt"/>
              <a:buAutoNum type="alphaUcPeriod"/>
            </a:pPr>
            <a:r>
              <a:rPr lang="en-US" sz="3200" dirty="0" err="1">
                <a:solidFill>
                  <a:srgbClr val="002060"/>
                </a:solidFill>
              </a:rPr>
              <a:t>Cả</a:t>
            </a:r>
            <a:r>
              <a:rPr lang="en-US" sz="3200" dirty="0">
                <a:solidFill>
                  <a:srgbClr val="002060"/>
                </a:solidFill>
              </a:rPr>
              <a:t> 3 </a:t>
            </a:r>
            <a:r>
              <a:rPr lang="en-US" sz="3200" dirty="0" err="1">
                <a:solidFill>
                  <a:srgbClr val="002060"/>
                </a:solidFill>
              </a:rPr>
              <a:t>đáp</a:t>
            </a:r>
            <a:r>
              <a:rPr lang="en-US" sz="3200" dirty="0">
                <a:solidFill>
                  <a:srgbClr val="002060"/>
                </a:solidFill>
              </a:rPr>
              <a:t> </a:t>
            </a:r>
            <a:r>
              <a:rPr lang="en-US" sz="3200" dirty="0" err="1">
                <a:solidFill>
                  <a:srgbClr val="002060"/>
                </a:solidFill>
              </a:rPr>
              <a:t>án</a:t>
            </a:r>
            <a:r>
              <a:rPr lang="en-US" sz="3200" dirty="0">
                <a:solidFill>
                  <a:srgbClr val="002060"/>
                </a:solidFill>
              </a:rPr>
              <a:t> </a:t>
            </a:r>
            <a:r>
              <a:rPr lang="en-US" sz="3200" dirty="0" err="1">
                <a:solidFill>
                  <a:srgbClr val="002060"/>
                </a:solidFill>
              </a:rPr>
              <a:t>trên</a:t>
            </a:r>
            <a:endParaRPr lang="en-US" sz="3200" dirty="0">
              <a:solidFill>
                <a:srgbClr val="002060"/>
              </a:solidFill>
            </a:endParaRPr>
          </a:p>
        </p:txBody>
      </p:sp>
      <p:pic>
        <p:nvPicPr>
          <p:cNvPr id="5" name="Picture 4">
            <a:extLst>
              <a:ext uri="{FF2B5EF4-FFF2-40B4-BE49-F238E27FC236}">
                <a16:creationId xmlns:a16="http://schemas.microsoft.com/office/drawing/2014/main" id="{A6445276-1327-4C88-95F2-1CBB30E5BE38}"/>
              </a:ext>
            </a:extLst>
          </p:cNvPr>
          <p:cNvPicPr>
            <a:picLocks noChangeAspect="1"/>
          </p:cNvPicPr>
          <p:nvPr/>
        </p:nvPicPr>
        <p:blipFill>
          <a:blip r:embed="rId3"/>
          <a:stretch>
            <a:fillRect/>
          </a:stretch>
        </p:blipFill>
        <p:spPr>
          <a:xfrm>
            <a:off x="1828800" y="2362200"/>
            <a:ext cx="8839200" cy="1479153"/>
          </a:xfrm>
          <a:prstGeom prst="rect">
            <a:avLst/>
          </a:prstGeom>
        </p:spPr>
      </p:pic>
      <p:sp>
        <p:nvSpPr>
          <p:cNvPr id="6" name="TextBox 5">
            <a:extLst>
              <a:ext uri="{FF2B5EF4-FFF2-40B4-BE49-F238E27FC236}">
                <a16:creationId xmlns:a16="http://schemas.microsoft.com/office/drawing/2014/main" id="{6A9FA975-37B1-4AC5-93A3-841D3EEBE4AB}"/>
              </a:ext>
            </a:extLst>
          </p:cNvPr>
          <p:cNvSpPr txBox="1"/>
          <p:nvPr/>
        </p:nvSpPr>
        <p:spPr>
          <a:xfrm>
            <a:off x="4038600" y="228600"/>
            <a:ext cx="7882250" cy="646331"/>
          </a:xfrm>
          <a:prstGeom prst="rect">
            <a:avLst/>
          </a:prstGeom>
          <a:noFill/>
        </p:spPr>
        <p:txBody>
          <a:bodyPr wrap="square">
            <a:spAutoFit/>
          </a:bodyPr>
          <a:lstStyle/>
          <a:p>
            <a:pPr marL="0" indent="0" algn="r">
              <a:buNone/>
            </a:pPr>
            <a:r>
              <a:rPr lang="en-US" sz="3600" b="1" dirty="0" err="1">
                <a:solidFill>
                  <a:srgbClr val="002060"/>
                </a:solidFill>
              </a:rPr>
              <a:t>Hoạt</a:t>
            </a:r>
            <a:r>
              <a:rPr lang="en-US" sz="3600" b="1" dirty="0">
                <a:solidFill>
                  <a:srgbClr val="002060"/>
                </a:solidFill>
              </a:rPr>
              <a:t> </a:t>
            </a:r>
            <a:r>
              <a:rPr lang="en-US" sz="3600" b="1" dirty="0" err="1">
                <a:solidFill>
                  <a:srgbClr val="002060"/>
                </a:solidFill>
              </a:rPr>
              <a:t>động</a:t>
            </a:r>
            <a:r>
              <a:rPr lang="en-US" sz="3600" b="1" dirty="0">
                <a:solidFill>
                  <a:srgbClr val="002060"/>
                </a:solidFill>
              </a:rPr>
              <a:t>: </a:t>
            </a:r>
            <a:r>
              <a:rPr lang="en-US" sz="3600" b="1" dirty="0" err="1">
                <a:solidFill>
                  <a:srgbClr val="002060"/>
                </a:solidFill>
              </a:rPr>
              <a:t>Tìm</a:t>
            </a:r>
            <a:r>
              <a:rPr lang="en-US" sz="3600" b="1" dirty="0">
                <a:solidFill>
                  <a:srgbClr val="002060"/>
                </a:solidFill>
              </a:rPr>
              <a:t> </a:t>
            </a:r>
            <a:r>
              <a:rPr lang="en-US" sz="3600" b="1" dirty="0" err="1">
                <a:solidFill>
                  <a:srgbClr val="002060"/>
                </a:solidFill>
              </a:rPr>
              <a:t>hiểu</a:t>
            </a:r>
            <a:r>
              <a:rPr lang="en-US" sz="3600" b="1" dirty="0">
                <a:solidFill>
                  <a:srgbClr val="002060"/>
                </a:solidFill>
              </a:rPr>
              <a:t> </a:t>
            </a:r>
            <a:r>
              <a:rPr lang="en-US" sz="3600" b="1" dirty="0" err="1">
                <a:solidFill>
                  <a:srgbClr val="002060"/>
                </a:solidFill>
              </a:rPr>
              <a:t>kiến</a:t>
            </a:r>
            <a:r>
              <a:rPr lang="en-US" sz="3600" b="1" dirty="0">
                <a:solidFill>
                  <a:srgbClr val="002060"/>
                </a:solidFill>
              </a:rPr>
              <a:t> </a:t>
            </a:r>
            <a:r>
              <a:rPr lang="en-US" sz="3600" b="1" dirty="0" err="1">
                <a:solidFill>
                  <a:srgbClr val="002060"/>
                </a:solidFill>
              </a:rPr>
              <a:t>thức</a:t>
            </a:r>
            <a:r>
              <a:rPr lang="en-US" sz="3600" b="1" dirty="0">
                <a:solidFill>
                  <a:srgbClr val="002060"/>
                </a:solidFill>
              </a:rPr>
              <a:t> </a:t>
            </a:r>
          </a:p>
        </p:txBody>
      </p:sp>
    </p:spTree>
    <p:extLst>
      <p:ext uri="{BB962C8B-B14F-4D97-AF65-F5344CB8AC3E}">
        <p14:creationId xmlns:p14="http://schemas.microsoft.com/office/powerpoint/2010/main" val="13748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par>
                          <p:cTn id="17" fill="hold">
                            <p:stCondLst>
                              <p:cond delay="2000"/>
                            </p:stCondLst>
                            <p:childTnLst>
                              <p:par>
                                <p:cTn id="18" presetID="10" presetClass="entr" presetSubtype="0" fill="hold" nodeType="afterEffect">
                                  <p:stCondLst>
                                    <p:cond delay="25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par>
                          <p:cTn id="21" fill="hold">
                            <p:stCondLst>
                              <p:cond delay="2750"/>
                            </p:stCondLst>
                            <p:childTnLst>
                              <p:par>
                                <p:cTn id="22" presetID="10" presetClass="entr" presetSubtype="0" fill="hold" nodeType="afterEffect">
                                  <p:stCondLst>
                                    <p:cond delay="25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par>
                          <p:cTn id="25" fill="hold">
                            <p:stCondLst>
                              <p:cond delay="3500"/>
                            </p:stCondLst>
                            <p:childTnLst>
                              <p:par>
                                <p:cTn id="26" presetID="10" presetClass="entr" presetSubtype="0" fill="hold" nodeType="afterEffect">
                                  <p:stCondLst>
                                    <p:cond delay="25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nodeType="clickEffect">
                                  <p:stCondLst>
                                    <p:cond delay="0"/>
                                  </p:stCondLst>
                                  <p:childTnLst>
                                    <p:animClr clrSpc="rgb" dir="cw">
                                      <p:cBhvr override="childStyle">
                                        <p:cTn id="32" dur="2000" fill="hold"/>
                                        <p:tgtEl>
                                          <p:spTgt spid="3">
                                            <p:txEl>
                                              <p:pRg st="10" end="1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99F7-9E21-4C75-8955-15092A2FAA77}"/>
              </a:ext>
            </a:extLst>
          </p:cNvPr>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5400" b="1" dirty="0" err="1">
                <a:ln/>
                <a:solidFill>
                  <a:schemeClr val="accent4"/>
                </a:solidFill>
                <a:latin typeface="Times New Roman (Headings)"/>
              </a:rPr>
              <a:t>Dặn</a:t>
            </a:r>
            <a:r>
              <a:rPr lang="en-US" sz="5400" b="1" dirty="0">
                <a:ln/>
                <a:solidFill>
                  <a:schemeClr val="accent4"/>
                </a:solidFill>
                <a:latin typeface="Times New Roman (Headings)"/>
              </a:rPr>
              <a:t> </a:t>
            </a:r>
            <a:r>
              <a:rPr lang="en-US" sz="5400" b="1" dirty="0" err="1">
                <a:ln/>
                <a:solidFill>
                  <a:schemeClr val="accent4"/>
                </a:solidFill>
                <a:latin typeface="Times New Roman (Headings)"/>
              </a:rPr>
              <a:t>dò</a:t>
            </a:r>
            <a:endParaRPr lang="en-US" sz="5400" b="1" dirty="0">
              <a:ln/>
              <a:solidFill>
                <a:schemeClr val="accent4"/>
              </a:solidFill>
              <a:latin typeface="Times New Roman (Headings)"/>
            </a:endParaRPr>
          </a:p>
        </p:txBody>
      </p:sp>
      <p:sp>
        <p:nvSpPr>
          <p:cNvPr id="3" name="Content Placeholder 2">
            <a:extLst>
              <a:ext uri="{FF2B5EF4-FFF2-40B4-BE49-F238E27FC236}">
                <a16:creationId xmlns:a16="http://schemas.microsoft.com/office/drawing/2014/main" id="{567BA936-DD11-4B8D-97D0-58D94E439184}"/>
              </a:ext>
            </a:extLst>
          </p:cNvPr>
          <p:cNvSpPr>
            <a:spLocks noGrp="1"/>
          </p:cNvSpPr>
          <p:nvPr>
            <p:ph idx="1"/>
          </p:nvPr>
        </p:nvSpPr>
        <p:spPr/>
        <p:txBody>
          <a:bodyPr>
            <a:normAutofit/>
          </a:bodyPr>
          <a:lstStyle/>
          <a:p>
            <a:r>
              <a:rPr lang="en-US" sz="3600" dirty="0" err="1">
                <a:solidFill>
                  <a:srgbClr val="002060"/>
                </a:solidFill>
                <a:latin typeface="Times New Roman (Headings)"/>
              </a:rPr>
              <a:t>Ôn</a:t>
            </a:r>
            <a:r>
              <a:rPr lang="en-US" sz="3600" dirty="0">
                <a:solidFill>
                  <a:srgbClr val="002060"/>
                </a:solidFill>
                <a:latin typeface="Times New Roman (Headings)"/>
              </a:rPr>
              <a:t> </a:t>
            </a:r>
            <a:r>
              <a:rPr lang="en-US" sz="3600" dirty="0" err="1">
                <a:solidFill>
                  <a:srgbClr val="002060"/>
                </a:solidFill>
                <a:latin typeface="Times New Roman (Headings)"/>
              </a:rPr>
              <a:t>bài</a:t>
            </a:r>
            <a:r>
              <a:rPr lang="en-US" sz="3600" dirty="0">
                <a:solidFill>
                  <a:srgbClr val="002060"/>
                </a:solidFill>
                <a:latin typeface="Times New Roman (Headings)"/>
              </a:rPr>
              <a:t> </a:t>
            </a:r>
          </a:p>
          <a:p>
            <a:pPr algn="just"/>
            <a:r>
              <a:rPr lang="en-US" sz="3600" dirty="0" err="1">
                <a:solidFill>
                  <a:srgbClr val="002060"/>
                </a:solidFill>
                <a:latin typeface="Times New Roman (Headings)"/>
              </a:rPr>
              <a:t>Chuẩn</a:t>
            </a:r>
            <a:r>
              <a:rPr lang="en-US" sz="3600" dirty="0">
                <a:solidFill>
                  <a:srgbClr val="002060"/>
                </a:solidFill>
                <a:latin typeface="Times New Roman (Headings)"/>
              </a:rPr>
              <a:t> </a:t>
            </a:r>
            <a:r>
              <a:rPr lang="en-US" sz="3600" dirty="0" err="1">
                <a:solidFill>
                  <a:srgbClr val="002060"/>
                </a:solidFill>
                <a:latin typeface="Times New Roman (Headings)"/>
              </a:rPr>
              <a:t>bị</a:t>
            </a:r>
            <a:r>
              <a:rPr lang="en-US" sz="3600" dirty="0">
                <a:solidFill>
                  <a:srgbClr val="002060"/>
                </a:solidFill>
                <a:latin typeface="Times New Roman (Headings)"/>
              </a:rPr>
              <a:t> </a:t>
            </a:r>
            <a:r>
              <a:rPr lang="en-US" sz="3600" dirty="0" err="1">
                <a:solidFill>
                  <a:srgbClr val="002060"/>
                </a:solidFill>
                <a:latin typeface="Times New Roman (Headings)"/>
              </a:rPr>
              <a:t>nội</a:t>
            </a:r>
            <a:r>
              <a:rPr lang="en-US" sz="3600" dirty="0">
                <a:solidFill>
                  <a:srgbClr val="002060"/>
                </a:solidFill>
                <a:latin typeface="Times New Roman (Headings)"/>
              </a:rPr>
              <a:t> dung</a:t>
            </a:r>
            <a:r>
              <a:rPr lang="en-US" sz="3600" b="1" dirty="0">
                <a:solidFill>
                  <a:srgbClr val="002060"/>
                </a:solidFill>
                <a:latin typeface="Times New Roman (Headings)"/>
              </a:rPr>
              <a:t> </a:t>
            </a:r>
            <a:r>
              <a:rPr lang="en-US" sz="3600" b="1" dirty="0" err="1">
                <a:solidFill>
                  <a:srgbClr val="002060"/>
                </a:solidFill>
                <a:latin typeface="Times New Roman (Headings)"/>
              </a:rPr>
              <a:t>Một</a:t>
            </a:r>
            <a:r>
              <a:rPr lang="en-US" sz="3600" b="1" dirty="0">
                <a:solidFill>
                  <a:srgbClr val="002060"/>
                </a:solidFill>
                <a:latin typeface="Times New Roman (Headings)"/>
              </a:rPr>
              <a:t> </a:t>
            </a:r>
            <a:r>
              <a:rPr lang="en-US" sz="3600" b="1" dirty="0" err="1">
                <a:solidFill>
                  <a:srgbClr val="002060"/>
                </a:solidFill>
                <a:latin typeface="Times New Roman (Headings)"/>
              </a:rPr>
              <a:t>số</a:t>
            </a:r>
            <a:r>
              <a:rPr lang="en-US" sz="3600" b="1" dirty="0">
                <a:solidFill>
                  <a:srgbClr val="002060"/>
                </a:solidFill>
                <a:latin typeface="Times New Roman (Headings)"/>
              </a:rPr>
              <a:t> </a:t>
            </a:r>
            <a:r>
              <a:rPr lang="en-US" sz="3600" b="1" dirty="0" err="1">
                <a:solidFill>
                  <a:srgbClr val="002060"/>
                </a:solidFill>
                <a:latin typeface="Times New Roman (Headings)"/>
              </a:rPr>
              <a:t>khái</a:t>
            </a:r>
            <a:r>
              <a:rPr lang="en-US" sz="3600" b="1" dirty="0">
                <a:solidFill>
                  <a:srgbClr val="002060"/>
                </a:solidFill>
                <a:latin typeface="Times New Roman (Headings)"/>
              </a:rPr>
              <a:t> </a:t>
            </a:r>
            <a:r>
              <a:rPr lang="en-US" sz="3600" b="1" dirty="0" err="1">
                <a:solidFill>
                  <a:srgbClr val="002060"/>
                </a:solidFill>
                <a:latin typeface="Times New Roman (Headings)"/>
              </a:rPr>
              <a:t>niệm</a:t>
            </a:r>
            <a:r>
              <a:rPr lang="en-US" sz="3600" b="1" dirty="0">
                <a:solidFill>
                  <a:srgbClr val="002060"/>
                </a:solidFill>
                <a:latin typeface="Times New Roman (Headings)"/>
              </a:rPr>
              <a:t> </a:t>
            </a:r>
            <a:r>
              <a:rPr lang="en-US" sz="3600" b="1" dirty="0" err="1">
                <a:solidFill>
                  <a:srgbClr val="002060"/>
                </a:solidFill>
                <a:latin typeface="Times New Roman (Headings)"/>
              </a:rPr>
              <a:t>cơ</a:t>
            </a:r>
            <a:r>
              <a:rPr lang="en-US" sz="3600" b="1" dirty="0">
                <a:solidFill>
                  <a:srgbClr val="002060"/>
                </a:solidFill>
                <a:latin typeface="Times New Roman (Headings)"/>
              </a:rPr>
              <a:t> </a:t>
            </a:r>
            <a:r>
              <a:rPr lang="en-US" sz="3600" b="1" dirty="0" err="1">
                <a:solidFill>
                  <a:srgbClr val="002060"/>
                </a:solidFill>
                <a:latin typeface="Times New Roman (Headings)"/>
              </a:rPr>
              <a:t>bản</a:t>
            </a:r>
            <a:r>
              <a:rPr lang="en-US" sz="3600" b="1" dirty="0">
                <a:solidFill>
                  <a:srgbClr val="002060"/>
                </a:solidFill>
                <a:latin typeface="Times New Roman (Headings)"/>
              </a:rPr>
              <a:t> </a:t>
            </a:r>
            <a:r>
              <a:rPr lang="en-US" sz="3600" b="1" dirty="0" err="1">
                <a:solidFill>
                  <a:srgbClr val="002060"/>
                </a:solidFill>
                <a:latin typeface="Times New Roman (Headings)"/>
              </a:rPr>
              <a:t>về</a:t>
            </a:r>
            <a:r>
              <a:rPr lang="en-US" sz="3600" b="1" dirty="0">
                <a:solidFill>
                  <a:srgbClr val="002060"/>
                </a:solidFill>
                <a:latin typeface="Times New Roman (Headings)"/>
              </a:rPr>
              <a:t> </a:t>
            </a:r>
            <a:r>
              <a:rPr lang="en-US" sz="3600" b="1" dirty="0" err="1">
                <a:solidFill>
                  <a:srgbClr val="002060"/>
                </a:solidFill>
                <a:latin typeface="Times New Roman (Headings)"/>
              </a:rPr>
              <a:t>nhập</a:t>
            </a:r>
            <a:r>
              <a:rPr lang="en-US" sz="3600" b="1" dirty="0">
                <a:solidFill>
                  <a:srgbClr val="002060"/>
                </a:solidFill>
                <a:latin typeface="Times New Roman (Headings)"/>
              </a:rPr>
              <a:t> </a:t>
            </a:r>
            <a:r>
              <a:rPr lang="en-US" sz="3600" b="1" dirty="0" err="1">
                <a:solidFill>
                  <a:srgbClr val="002060"/>
                </a:solidFill>
                <a:latin typeface="Times New Roman (Headings)"/>
              </a:rPr>
              <a:t>và</a:t>
            </a:r>
            <a:r>
              <a:rPr lang="en-US" sz="3600" b="1" dirty="0">
                <a:solidFill>
                  <a:srgbClr val="002060"/>
                </a:solidFill>
                <a:latin typeface="Times New Roman (Headings)"/>
              </a:rPr>
              <a:t> </a:t>
            </a:r>
            <a:r>
              <a:rPr lang="en-US" sz="3600" b="1" dirty="0" err="1">
                <a:solidFill>
                  <a:srgbClr val="002060"/>
                </a:solidFill>
                <a:latin typeface="Times New Roman (Headings)"/>
              </a:rPr>
              <a:t>chỉnh</a:t>
            </a:r>
            <a:r>
              <a:rPr lang="en-US" sz="3600" b="1" dirty="0">
                <a:solidFill>
                  <a:srgbClr val="002060"/>
                </a:solidFill>
                <a:latin typeface="Times New Roman (Headings)"/>
              </a:rPr>
              <a:t> </a:t>
            </a:r>
            <a:r>
              <a:rPr lang="en-US" sz="3600" b="1" dirty="0" err="1">
                <a:solidFill>
                  <a:srgbClr val="002060"/>
                </a:solidFill>
                <a:latin typeface="Times New Roman (Headings)"/>
              </a:rPr>
              <a:t>sửa</a:t>
            </a:r>
            <a:r>
              <a:rPr lang="en-US" sz="3600" b="1" dirty="0">
                <a:solidFill>
                  <a:srgbClr val="002060"/>
                </a:solidFill>
                <a:latin typeface="Times New Roman (Headings)"/>
              </a:rPr>
              <a:t> </a:t>
            </a:r>
            <a:r>
              <a:rPr lang="en-US" sz="3600" b="1" dirty="0" err="1">
                <a:solidFill>
                  <a:srgbClr val="002060"/>
                </a:solidFill>
                <a:latin typeface="Times New Roman (Headings)"/>
              </a:rPr>
              <a:t>văn</a:t>
            </a:r>
            <a:r>
              <a:rPr lang="en-US" sz="3600" b="1" dirty="0">
                <a:solidFill>
                  <a:srgbClr val="002060"/>
                </a:solidFill>
                <a:latin typeface="Times New Roman (Headings)"/>
              </a:rPr>
              <a:t> </a:t>
            </a:r>
            <a:r>
              <a:rPr lang="en-US" sz="3600" b="1" dirty="0" err="1">
                <a:solidFill>
                  <a:srgbClr val="002060"/>
                </a:solidFill>
                <a:latin typeface="Times New Roman (Headings)"/>
              </a:rPr>
              <a:t>bản</a:t>
            </a:r>
            <a:r>
              <a:rPr lang="en-US" sz="3600" b="1" dirty="0">
                <a:solidFill>
                  <a:srgbClr val="002060"/>
                </a:solidFill>
                <a:latin typeface="Times New Roman (Headings)"/>
              </a:rPr>
              <a:t> (SGK tr.48)</a:t>
            </a:r>
          </a:p>
          <a:p>
            <a:pPr algn="just"/>
            <a:r>
              <a:rPr lang="en-US" sz="3600" dirty="0" err="1">
                <a:solidFill>
                  <a:srgbClr val="002060"/>
                </a:solidFill>
                <a:latin typeface="Times New Roman (Headings)"/>
              </a:rPr>
              <a:t>Phân</a:t>
            </a:r>
            <a:r>
              <a:rPr lang="en-US" sz="3600" dirty="0">
                <a:solidFill>
                  <a:srgbClr val="002060"/>
                </a:solidFill>
                <a:latin typeface="Times New Roman (Headings)"/>
              </a:rPr>
              <a:t> </a:t>
            </a:r>
            <a:r>
              <a:rPr lang="en-US" sz="3600" dirty="0" err="1">
                <a:solidFill>
                  <a:srgbClr val="002060"/>
                </a:solidFill>
                <a:latin typeface="Times New Roman (Headings)"/>
              </a:rPr>
              <a:t>biệt</a:t>
            </a:r>
            <a:r>
              <a:rPr lang="en-US" sz="3600" dirty="0">
                <a:solidFill>
                  <a:srgbClr val="002060"/>
                </a:solidFill>
                <a:latin typeface="Times New Roman (Headings)"/>
              </a:rPr>
              <a:t> </a:t>
            </a:r>
            <a:r>
              <a:rPr lang="en-US" sz="3600" dirty="0" err="1">
                <a:solidFill>
                  <a:srgbClr val="002060"/>
                </a:solidFill>
                <a:latin typeface="Times New Roman (Headings)"/>
              </a:rPr>
              <a:t>chức</a:t>
            </a:r>
            <a:r>
              <a:rPr lang="en-US" sz="3600" dirty="0">
                <a:solidFill>
                  <a:srgbClr val="002060"/>
                </a:solidFill>
                <a:latin typeface="Times New Roman (Headings)"/>
              </a:rPr>
              <a:t> </a:t>
            </a:r>
            <a:r>
              <a:rPr lang="en-US" sz="3600" dirty="0" err="1">
                <a:solidFill>
                  <a:srgbClr val="002060"/>
                </a:solidFill>
                <a:latin typeface="Times New Roman (Headings)"/>
              </a:rPr>
              <a:t>năng</a:t>
            </a:r>
            <a:r>
              <a:rPr lang="en-US" sz="3600" dirty="0">
                <a:solidFill>
                  <a:srgbClr val="002060"/>
                </a:solidFill>
                <a:latin typeface="Times New Roman (Headings)"/>
              </a:rPr>
              <a:t> </a:t>
            </a:r>
            <a:r>
              <a:rPr lang="en-US" sz="3600" dirty="0" err="1">
                <a:solidFill>
                  <a:srgbClr val="002060"/>
                </a:solidFill>
                <a:latin typeface="Times New Roman (Headings)"/>
              </a:rPr>
              <a:t>phím</a:t>
            </a:r>
            <a:r>
              <a:rPr lang="en-US" sz="3600" b="1" dirty="0">
                <a:solidFill>
                  <a:srgbClr val="002060"/>
                </a:solidFill>
                <a:latin typeface="Times New Roman (Headings)"/>
              </a:rPr>
              <a:t> Backspace </a:t>
            </a:r>
            <a:r>
              <a:rPr lang="en-US" sz="3600" dirty="0" err="1">
                <a:solidFill>
                  <a:srgbClr val="002060"/>
                </a:solidFill>
                <a:latin typeface="Times New Roman (Headings)"/>
              </a:rPr>
              <a:t>và</a:t>
            </a:r>
            <a:r>
              <a:rPr lang="en-US" sz="3600" b="1" dirty="0">
                <a:solidFill>
                  <a:srgbClr val="002060"/>
                </a:solidFill>
                <a:latin typeface="Times New Roman (Headings)"/>
              </a:rPr>
              <a:t> Delete</a:t>
            </a:r>
          </a:p>
          <a:p>
            <a:pPr algn="just"/>
            <a:r>
              <a:rPr lang="en-US" sz="3600" b="1" dirty="0" err="1">
                <a:solidFill>
                  <a:srgbClr val="002060"/>
                </a:solidFill>
                <a:latin typeface="Times New Roman (Headings)"/>
              </a:rPr>
              <a:t>Sử</a:t>
            </a:r>
            <a:r>
              <a:rPr lang="en-US" sz="3600" b="1" dirty="0">
                <a:solidFill>
                  <a:srgbClr val="002060"/>
                </a:solidFill>
                <a:latin typeface="Times New Roman (Headings)"/>
              </a:rPr>
              <a:t> </a:t>
            </a:r>
            <a:r>
              <a:rPr lang="en-US" sz="3600" b="1" dirty="0" err="1">
                <a:solidFill>
                  <a:srgbClr val="002060"/>
                </a:solidFill>
                <a:latin typeface="Times New Roman (Headings)"/>
              </a:rPr>
              <a:t>dụng</a:t>
            </a:r>
            <a:r>
              <a:rPr lang="en-US" sz="3600" b="1" dirty="0">
                <a:solidFill>
                  <a:srgbClr val="002060"/>
                </a:solidFill>
                <a:latin typeface="Times New Roman (Headings)"/>
              </a:rPr>
              <a:t> </a:t>
            </a:r>
            <a:r>
              <a:rPr lang="en-US" sz="3600" b="1" dirty="0" err="1">
                <a:solidFill>
                  <a:srgbClr val="002060"/>
                </a:solidFill>
                <a:latin typeface="Times New Roman (Headings)"/>
              </a:rPr>
              <a:t>thước</a:t>
            </a:r>
            <a:r>
              <a:rPr lang="en-US" sz="3600" b="1" dirty="0">
                <a:solidFill>
                  <a:srgbClr val="002060"/>
                </a:solidFill>
                <a:latin typeface="Times New Roman (Headings)"/>
              </a:rPr>
              <a:t> </a:t>
            </a:r>
            <a:r>
              <a:rPr lang="en-US" sz="3600" b="1" dirty="0" err="1">
                <a:solidFill>
                  <a:srgbClr val="002060"/>
                </a:solidFill>
                <a:latin typeface="Times New Roman (Headings)"/>
              </a:rPr>
              <a:t>kẻ</a:t>
            </a:r>
            <a:r>
              <a:rPr lang="en-US" sz="3600" b="1" dirty="0">
                <a:solidFill>
                  <a:srgbClr val="002060"/>
                </a:solidFill>
                <a:latin typeface="Times New Roman (Headings)"/>
              </a:rPr>
              <a:t> </a:t>
            </a:r>
            <a:r>
              <a:rPr lang="en-US" sz="3600" b="1" dirty="0" err="1">
                <a:solidFill>
                  <a:srgbClr val="002060"/>
                </a:solidFill>
                <a:latin typeface="Times New Roman (Headings)"/>
              </a:rPr>
              <a:t>và</a:t>
            </a:r>
            <a:r>
              <a:rPr lang="en-US" sz="3600" b="1" dirty="0">
                <a:solidFill>
                  <a:srgbClr val="002060"/>
                </a:solidFill>
                <a:latin typeface="Times New Roman (Headings)"/>
              </a:rPr>
              <a:t> </a:t>
            </a:r>
            <a:r>
              <a:rPr lang="en-US" sz="3600" b="1" dirty="0" err="1">
                <a:solidFill>
                  <a:srgbClr val="002060"/>
                </a:solidFill>
                <a:latin typeface="Times New Roman (Headings)"/>
              </a:rPr>
              <a:t>sử</a:t>
            </a:r>
            <a:r>
              <a:rPr lang="en-US" sz="3600" b="1" dirty="0">
                <a:solidFill>
                  <a:srgbClr val="002060"/>
                </a:solidFill>
                <a:latin typeface="Times New Roman (Headings)"/>
              </a:rPr>
              <a:t> </a:t>
            </a:r>
            <a:r>
              <a:rPr lang="en-US" sz="3600" b="1" dirty="0" err="1">
                <a:solidFill>
                  <a:srgbClr val="002060"/>
                </a:solidFill>
                <a:latin typeface="Times New Roman (Headings)"/>
              </a:rPr>
              <a:t>dụng</a:t>
            </a:r>
            <a:r>
              <a:rPr lang="en-US" sz="3600" b="1" dirty="0">
                <a:solidFill>
                  <a:srgbClr val="002060"/>
                </a:solidFill>
                <a:latin typeface="Times New Roman (Headings)"/>
              </a:rPr>
              <a:t> </a:t>
            </a:r>
            <a:r>
              <a:rPr lang="en-US" sz="3600" b="1" dirty="0" err="1">
                <a:solidFill>
                  <a:srgbClr val="002060"/>
                </a:solidFill>
                <a:latin typeface="Times New Roman (Headings)"/>
              </a:rPr>
              <a:t>thanh</a:t>
            </a:r>
            <a:r>
              <a:rPr lang="en-US" sz="3600" b="1" dirty="0">
                <a:solidFill>
                  <a:srgbClr val="002060"/>
                </a:solidFill>
                <a:latin typeface="Times New Roman (Headings)"/>
              </a:rPr>
              <a:t> </a:t>
            </a:r>
            <a:r>
              <a:rPr lang="en-US" sz="3600" b="1">
                <a:solidFill>
                  <a:srgbClr val="002060"/>
                </a:solidFill>
                <a:latin typeface="Times New Roman (Headings)"/>
              </a:rPr>
              <a:t>cuộn</a:t>
            </a:r>
            <a:r>
              <a:rPr lang="en-US" sz="3600" b="1" dirty="0">
                <a:solidFill>
                  <a:srgbClr val="002060"/>
                </a:solidFill>
                <a:latin typeface="Times New Roman (Headings)"/>
              </a:rPr>
              <a:t> (SGK tr.50)</a:t>
            </a:r>
          </a:p>
        </p:txBody>
      </p:sp>
    </p:spTree>
    <p:extLst>
      <p:ext uri="{BB962C8B-B14F-4D97-AF65-F5344CB8AC3E}">
        <p14:creationId xmlns:p14="http://schemas.microsoft.com/office/powerpoint/2010/main" val="413121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4464784" y="3429000"/>
            <a:ext cx="30353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i="1" dirty="0">
                <a:solidFill>
                  <a:srgbClr val="002060"/>
                </a:solidFill>
                <a:latin typeface="Times New Roman" panose="02020603050405020304" pitchFamily="18" charset="0"/>
                <a:cs typeface="Times New Roman" panose="02020603050405020304" pitchFamily="18" charset="0"/>
              </a:rPr>
              <a:t>SGK tr.40, 48</a:t>
            </a:r>
          </a:p>
        </p:txBody>
      </p:sp>
      <p:sp>
        <p:nvSpPr>
          <p:cNvPr id="6" name="Title 1"/>
          <p:cNvSpPr txBox="1">
            <a:spLocks noChangeArrowheads="1"/>
          </p:cNvSpPr>
          <p:nvPr/>
        </p:nvSpPr>
        <p:spPr bwMode="auto">
          <a:xfrm>
            <a:off x="1600200" y="2030361"/>
            <a:ext cx="88185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Tx/>
              <a:buNone/>
            </a:pPr>
            <a:r>
              <a:rPr lang="en-US" altLang="en-US" sz="4600" b="1" dirty="0" err="1">
                <a:solidFill>
                  <a:srgbClr val="E65D00"/>
                </a:solidFill>
                <a:latin typeface="Times New Roman" panose="02020603050405020304" pitchFamily="18" charset="0"/>
                <a:cs typeface="Times New Roman" panose="02020603050405020304" pitchFamily="18" charset="0"/>
              </a:rPr>
              <a:t>Xem</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trước</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và</a:t>
            </a:r>
            <a:r>
              <a:rPr lang="en-US" altLang="en-US" sz="4600" b="1" dirty="0">
                <a:solidFill>
                  <a:srgbClr val="E65D00"/>
                </a:solidFill>
                <a:latin typeface="Times New Roman" panose="02020603050405020304" pitchFamily="18" charset="0"/>
                <a:cs typeface="Times New Roman" panose="02020603050405020304" pitchFamily="18" charset="0"/>
              </a:rPr>
              <a:t> in </a:t>
            </a:r>
            <a:r>
              <a:rPr lang="en-US" altLang="en-US" sz="4600" b="1" dirty="0" err="1">
                <a:solidFill>
                  <a:srgbClr val="E65D00"/>
                </a:solidFill>
                <a:latin typeface="Times New Roman" panose="02020603050405020304" pitchFamily="18" charset="0"/>
                <a:cs typeface="Times New Roman" panose="02020603050405020304" pitchFamily="18" charset="0"/>
              </a:rPr>
              <a:t>tài</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liệu</a:t>
            </a:r>
            <a:endParaRPr lang="en-US" altLang="en-US" sz="4600" b="1" dirty="0">
              <a:solidFill>
                <a:srgbClr val="E65D00"/>
              </a:solidFill>
              <a:latin typeface="Times New Roman" panose="02020603050405020304" pitchFamily="18" charset="0"/>
              <a:cs typeface="Times New Roman" panose="02020603050405020304" pitchFamily="18" charset="0"/>
            </a:endParaRPr>
          </a:p>
          <a:p>
            <a:pPr algn="ctr">
              <a:lnSpc>
                <a:spcPct val="100000"/>
              </a:lnSpc>
              <a:spcBef>
                <a:spcPct val="0"/>
              </a:spcBef>
              <a:buNone/>
            </a:pPr>
            <a:r>
              <a:rPr lang="en-US" altLang="en-US" sz="4600" b="1" dirty="0" err="1">
                <a:solidFill>
                  <a:srgbClr val="E65D00"/>
                </a:solidFill>
                <a:latin typeface="Times New Roman" panose="02020603050405020304" pitchFamily="18" charset="0"/>
                <a:cs typeface="Times New Roman" panose="02020603050405020304" pitchFamily="18" charset="0"/>
              </a:rPr>
              <a:t>Nhập</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và</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chỉnh</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sửa</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văn</a:t>
            </a:r>
            <a:r>
              <a:rPr lang="en-US" altLang="en-US" sz="4600" b="1" dirty="0">
                <a:solidFill>
                  <a:srgbClr val="E65D00"/>
                </a:solidFill>
                <a:latin typeface="Times New Roman" panose="02020603050405020304" pitchFamily="18" charset="0"/>
                <a:cs typeface="Times New Roman" panose="02020603050405020304" pitchFamily="18" charset="0"/>
              </a:rPr>
              <a:t> </a:t>
            </a:r>
            <a:r>
              <a:rPr lang="en-US" altLang="en-US" sz="4600" b="1" dirty="0" err="1">
                <a:solidFill>
                  <a:srgbClr val="E65D00"/>
                </a:solidFill>
                <a:latin typeface="Times New Roman" panose="02020603050405020304" pitchFamily="18" charset="0"/>
                <a:cs typeface="Times New Roman" panose="02020603050405020304" pitchFamily="18" charset="0"/>
              </a:rPr>
              <a:t>bản</a:t>
            </a:r>
            <a:endParaRPr lang="en-US" altLang="en-US" sz="4600" b="1" dirty="0">
              <a:solidFill>
                <a:srgbClr val="E65D00"/>
              </a:solidFill>
              <a:latin typeface="Times New Roman" panose="02020603050405020304" pitchFamily="18" charset="0"/>
              <a:cs typeface="Times New Roman" panose="02020603050405020304" pitchFamily="18" charset="0"/>
            </a:endParaRPr>
          </a:p>
          <a:p>
            <a:pPr algn="ctr" defTabSz="914400" eaLnBrk="1" hangingPunct="1">
              <a:lnSpc>
                <a:spcPct val="100000"/>
              </a:lnSpc>
              <a:spcBef>
                <a:spcPct val="0"/>
              </a:spcBef>
              <a:buFontTx/>
              <a:buNone/>
            </a:pPr>
            <a:r>
              <a:rPr lang="en-US" altLang="en-US" sz="4600" b="1" dirty="0">
                <a:solidFill>
                  <a:srgbClr val="E65D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24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80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72A6C-68F9-4FDA-BAD8-620C893B29CD}"/>
              </a:ext>
            </a:extLst>
          </p:cNvPr>
          <p:cNvSpPr>
            <a:spLocks noGrp="1"/>
          </p:cNvSpPr>
          <p:nvPr>
            <p:ph type="body" sz="quarter" idx="13"/>
          </p:nvPr>
        </p:nvSpPr>
        <p:spPr>
          <a:xfrm>
            <a:off x="1371600" y="76200"/>
            <a:ext cx="10668000" cy="4309915"/>
          </a:xfrm>
        </p:spPr>
        <p:txBody>
          <a:bodyPr/>
          <a:lstStyle/>
          <a:p>
            <a:r>
              <a:rPr lang="vi-VN" sz="3600" dirty="0"/>
              <a:t>Khi chúng ta soạn thảo văn bản xong có nên in luôn không? </a:t>
            </a:r>
            <a:endParaRPr lang="en-US" sz="3600" dirty="0"/>
          </a:p>
          <a:p>
            <a:pPr marL="0" indent="0">
              <a:buNone/>
            </a:pPr>
            <a:r>
              <a:rPr lang="en-US" sz="3600" dirty="0">
                <a:solidFill>
                  <a:srgbClr val="FF0000"/>
                </a:solidFill>
              </a:rPr>
              <a:t>–</a:t>
            </a:r>
            <a:r>
              <a:rPr lang="en-US" sz="3600" dirty="0"/>
              <a:t> </a:t>
            </a:r>
            <a:r>
              <a:rPr lang="en-US" sz="3600" dirty="0" err="1">
                <a:solidFill>
                  <a:srgbClr val="FF0000"/>
                </a:solidFill>
              </a:rPr>
              <a:t>Không</a:t>
            </a:r>
            <a:r>
              <a:rPr lang="en-US" sz="3600" dirty="0">
                <a:solidFill>
                  <a:srgbClr val="FF0000"/>
                </a:solidFill>
              </a:rPr>
              <a:t> </a:t>
            </a:r>
            <a:r>
              <a:rPr lang="en-US" sz="3600" dirty="0" err="1">
                <a:solidFill>
                  <a:srgbClr val="FF0000"/>
                </a:solidFill>
              </a:rPr>
              <a:t>nên</a:t>
            </a:r>
            <a:endParaRPr lang="en-US" sz="3600" dirty="0">
              <a:solidFill>
                <a:srgbClr val="FF0000"/>
              </a:solidFill>
            </a:endParaRPr>
          </a:p>
          <a:p>
            <a:r>
              <a:rPr lang="vi-VN" sz="3600" dirty="0"/>
              <a:t>Tại sao chúng ta phải xem tài liệu trước khi in?</a:t>
            </a:r>
            <a:endParaRPr lang="en-US" sz="3600" dirty="0"/>
          </a:p>
          <a:p>
            <a:pPr marL="0" indent="0">
              <a:buNone/>
            </a:pPr>
            <a:r>
              <a:rPr lang="vi-VN" sz="3600" dirty="0"/>
              <a:t> </a:t>
            </a:r>
            <a:r>
              <a:rPr lang="en-US" sz="3600" dirty="0">
                <a:solidFill>
                  <a:srgbClr val="FF0000"/>
                </a:solidFill>
              </a:rPr>
              <a:t>– </a:t>
            </a:r>
            <a:r>
              <a:rPr lang="en-US" sz="3600" dirty="0" err="1">
                <a:solidFill>
                  <a:srgbClr val="FF0000"/>
                </a:solidFill>
              </a:rPr>
              <a:t>Đánh</a:t>
            </a:r>
            <a:r>
              <a:rPr lang="en-US" sz="3600" dirty="0">
                <a:solidFill>
                  <a:srgbClr val="FF0000"/>
                </a:solidFill>
              </a:rPr>
              <a:t> </a:t>
            </a:r>
            <a:r>
              <a:rPr lang="en-US" sz="3600" dirty="0" err="1">
                <a:solidFill>
                  <a:srgbClr val="FF0000"/>
                </a:solidFill>
              </a:rPr>
              <a:t>giá</a:t>
            </a:r>
            <a:r>
              <a:rPr lang="en-US" sz="3600" dirty="0">
                <a:solidFill>
                  <a:srgbClr val="FF0000"/>
                </a:solidFill>
              </a:rPr>
              <a:t> </a:t>
            </a:r>
            <a:r>
              <a:rPr lang="en-US" sz="3600" dirty="0" err="1">
                <a:solidFill>
                  <a:srgbClr val="FF0000"/>
                </a:solidFill>
              </a:rPr>
              <a:t>lại</a:t>
            </a:r>
            <a:r>
              <a:rPr lang="en-US" sz="3600" dirty="0">
                <a:solidFill>
                  <a:srgbClr val="FF0000"/>
                </a:solidFill>
              </a:rPr>
              <a:t> </a:t>
            </a:r>
            <a:r>
              <a:rPr lang="en-US" sz="3600" dirty="0" err="1">
                <a:solidFill>
                  <a:srgbClr val="FF0000"/>
                </a:solidFill>
              </a:rPr>
              <a:t>tài</a:t>
            </a:r>
            <a:r>
              <a:rPr lang="en-US" sz="3600" dirty="0">
                <a:solidFill>
                  <a:srgbClr val="FF0000"/>
                </a:solidFill>
              </a:rPr>
              <a:t> </a:t>
            </a:r>
            <a:r>
              <a:rPr lang="en-US" sz="3600" dirty="0" err="1">
                <a:solidFill>
                  <a:srgbClr val="FF0000"/>
                </a:solidFill>
              </a:rPr>
              <a:t>liệu</a:t>
            </a:r>
            <a:r>
              <a:rPr lang="en-US" sz="3600" dirty="0">
                <a:solidFill>
                  <a:srgbClr val="FF0000"/>
                </a:solidFill>
              </a:rPr>
              <a:t> </a:t>
            </a:r>
            <a:r>
              <a:rPr lang="en-US" sz="3600" dirty="0" err="1">
                <a:solidFill>
                  <a:srgbClr val="FF0000"/>
                </a:solidFill>
              </a:rPr>
              <a:t>trước</a:t>
            </a:r>
            <a:r>
              <a:rPr lang="en-US" sz="3600" dirty="0">
                <a:solidFill>
                  <a:srgbClr val="FF0000"/>
                </a:solidFill>
              </a:rPr>
              <a:t> </a:t>
            </a:r>
            <a:r>
              <a:rPr lang="en-US" sz="3600" dirty="0" err="1">
                <a:solidFill>
                  <a:srgbClr val="FF0000"/>
                </a:solidFill>
              </a:rPr>
              <a:t>khi</a:t>
            </a:r>
            <a:r>
              <a:rPr lang="en-US" sz="3600" dirty="0">
                <a:solidFill>
                  <a:srgbClr val="FF0000"/>
                </a:solidFill>
              </a:rPr>
              <a:t> in </a:t>
            </a:r>
            <a:r>
              <a:rPr lang="en-US" sz="3600" dirty="0" err="1">
                <a:solidFill>
                  <a:srgbClr val="FF0000"/>
                </a:solidFill>
              </a:rPr>
              <a:t>hoặc</a:t>
            </a:r>
            <a:r>
              <a:rPr lang="en-US" sz="3600" dirty="0">
                <a:solidFill>
                  <a:srgbClr val="FF0000"/>
                </a:solidFill>
              </a:rPr>
              <a:t> </a:t>
            </a:r>
            <a:r>
              <a:rPr lang="en-US" sz="3600" dirty="0" err="1">
                <a:solidFill>
                  <a:srgbClr val="FF0000"/>
                </a:solidFill>
              </a:rPr>
              <a:t>gửi</a:t>
            </a:r>
            <a:r>
              <a:rPr lang="en-US" sz="3600" dirty="0">
                <a:solidFill>
                  <a:srgbClr val="FF0000"/>
                </a:solidFill>
              </a:rPr>
              <a:t> </a:t>
            </a:r>
            <a:r>
              <a:rPr lang="en-US" sz="3600" dirty="0" err="1">
                <a:solidFill>
                  <a:srgbClr val="FF0000"/>
                </a:solidFill>
              </a:rPr>
              <a:t>tài</a:t>
            </a:r>
            <a:r>
              <a:rPr lang="en-US" sz="3600" dirty="0">
                <a:solidFill>
                  <a:srgbClr val="FF0000"/>
                </a:solidFill>
              </a:rPr>
              <a:t> </a:t>
            </a:r>
            <a:r>
              <a:rPr lang="en-US" sz="3600" dirty="0" err="1">
                <a:solidFill>
                  <a:srgbClr val="FF0000"/>
                </a:solidFill>
              </a:rPr>
              <a:t>liệu</a:t>
            </a:r>
            <a:r>
              <a:rPr lang="en-US" sz="3600" dirty="0"/>
              <a:t> </a:t>
            </a:r>
          </a:p>
          <a:p>
            <a:r>
              <a:rPr lang="en-US" sz="3600" dirty="0"/>
              <a:t>C</a:t>
            </a:r>
            <a:r>
              <a:rPr lang="vi-VN" sz="3600" dirty="0"/>
              <a:t>ác lỗi có thể xảy ra khi không xem tài liệu trước khi in </a:t>
            </a:r>
            <a:r>
              <a:rPr lang="en-US" sz="3600" dirty="0" err="1"/>
              <a:t>là</a:t>
            </a:r>
            <a:r>
              <a:rPr lang="en-US" sz="3600" dirty="0"/>
              <a:t> </a:t>
            </a:r>
            <a:r>
              <a:rPr lang="en-US" sz="3600" dirty="0" err="1"/>
              <a:t>gì</a:t>
            </a:r>
            <a:r>
              <a:rPr lang="en-US" sz="3600" dirty="0"/>
              <a:t>? </a:t>
            </a:r>
          </a:p>
          <a:p>
            <a:pPr marL="0" indent="0">
              <a:buNone/>
            </a:pPr>
            <a:r>
              <a:rPr lang="en-US" sz="3600" dirty="0">
                <a:solidFill>
                  <a:srgbClr val="FF0000"/>
                </a:solidFill>
              </a:rPr>
              <a:t>– </a:t>
            </a:r>
            <a:r>
              <a:rPr lang="en-US" sz="3600" dirty="0" err="1">
                <a:solidFill>
                  <a:srgbClr val="FF0000"/>
                </a:solidFill>
              </a:rPr>
              <a:t>Lỗi</a:t>
            </a:r>
            <a:r>
              <a:rPr lang="en-US" sz="3600" dirty="0">
                <a:solidFill>
                  <a:srgbClr val="FF0000"/>
                </a:solidFill>
              </a:rPr>
              <a:t> </a:t>
            </a:r>
            <a:r>
              <a:rPr lang="en-US" sz="3600" dirty="0" err="1">
                <a:solidFill>
                  <a:srgbClr val="FF0000"/>
                </a:solidFill>
              </a:rPr>
              <a:t>chính</a:t>
            </a:r>
            <a:r>
              <a:rPr lang="en-US" sz="3600" dirty="0">
                <a:solidFill>
                  <a:srgbClr val="FF0000"/>
                </a:solidFill>
              </a:rPr>
              <a:t> </a:t>
            </a:r>
            <a:r>
              <a:rPr lang="en-US" sz="3600" dirty="0" err="1">
                <a:solidFill>
                  <a:srgbClr val="FF0000"/>
                </a:solidFill>
              </a:rPr>
              <a:t>tả</a:t>
            </a:r>
            <a:r>
              <a:rPr lang="en-US" sz="3600" dirty="0">
                <a:solidFill>
                  <a:srgbClr val="FF0000"/>
                </a:solidFill>
              </a:rPr>
              <a:t>, </a:t>
            </a:r>
            <a:r>
              <a:rPr lang="en-US" sz="3600" dirty="0" err="1">
                <a:solidFill>
                  <a:srgbClr val="FF0000"/>
                </a:solidFill>
              </a:rPr>
              <a:t>giao</a:t>
            </a:r>
            <a:r>
              <a:rPr lang="en-US" sz="3600" dirty="0">
                <a:solidFill>
                  <a:srgbClr val="FF0000"/>
                </a:solidFill>
              </a:rPr>
              <a:t> </a:t>
            </a:r>
            <a:r>
              <a:rPr lang="en-US" sz="3600" dirty="0" err="1">
                <a:solidFill>
                  <a:srgbClr val="FF0000"/>
                </a:solidFill>
              </a:rPr>
              <a:t>diện</a:t>
            </a:r>
            <a:r>
              <a:rPr lang="en-US" sz="3600" dirty="0">
                <a:solidFill>
                  <a:srgbClr val="FF0000"/>
                </a:solidFill>
              </a:rPr>
              <a:t>, </a:t>
            </a:r>
            <a:r>
              <a:rPr lang="en-US" sz="3600" dirty="0" err="1">
                <a:solidFill>
                  <a:srgbClr val="FF0000"/>
                </a:solidFill>
              </a:rPr>
              <a:t>bố</a:t>
            </a:r>
            <a:r>
              <a:rPr lang="en-US" sz="3600" dirty="0">
                <a:solidFill>
                  <a:srgbClr val="FF0000"/>
                </a:solidFill>
              </a:rPr>
              <a:t> </a:t>
            </a:r>
            <a:r>
              <a:rPr lang="en-US" sz="3600" dirty="0" err="1">
                <a:solidFill>
                  <a:srgbClr val="FF0000"/>
                </a:solidFill>
              </a:rPr>
              <a:t>cục</a:t>
            </a:r>
            <a:r>
              <a:rPr lang="en-US" sz="3600" dirty="0">
                <a:solidFill>
                  <a:srgbClr val="FF0000"/>
                </a:solidFill>
              </a:rPr>
              <a:t>…</a:t>
            </a:r>
          </a:p>
          <a:p>
            <a:pPr marL="0" indent="0">
              <a:buNone/>
            </a:pPr>
            <a:r>
              <a:rPr lang="en-US" sz="3600" dirty="0">
                <a:sym typeface="Wingdings" panose="05000000000000000000" pitchFamily="2" charset="2"/>
              </a:rPr>
              <a:t> </a:t>
            </a:r>
            <a:r>
              <a:rPr lang="vi-VN" sz="3600" b="1" dirty="0"/>
              <a:t>tầm quan trọng của việc xem trước khi in</a:t>
            </a:r>
            <a:r>
              <a:rPr lang="en-US" sz="3600" b="1" dirty="0"/>
              <a:t>?</a:t>
            </a:r>
          </a:p>
        </p:txBody>
      </p:sp>
    </p:spTree>
    <p:extLst>
      <p:ext uri="{BB962C8B-B14F-4D97-AF65-F5344CB8AC3E}">
        <p14:creationId xmlns:p14="http://schemas.microsoft.com/office/powerpoint/2010/main" val="127888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scene3d>
              <a:camera prst="orthographicFront"/>
              <a:lightRig rig="soft" dir="t">
                <a:rot lat="0" lon="0" rev="15600000"/>
              </a:lightRig>
            </a:scene3d>
            <a:sp3d extrusionH="57150" prstMaterial="softEdge">
              <a:bevelT w="25400" h="38100"/>
            </a:sp3d>
          </a:bodyPr>
          <a:lstStyle/>
          <a:p>
            <a:pPr marL="0" indent="0" algn="ctr">
              <a:buNone/>
            </a:pPr>
            <a:r>
              <a:rPr lang="vi-VN" sz="3600" b="1" dirty="0">
                <a:ln/>
                <a:solidFill>
                  <a:schemeClr val="accent4"/>
                </a:solidFill>
              </a:rPr>
              <a:t>Xem trước và in tài liệu</a:t>
            </a: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20221"/>
            <a:ext cx="11353800" cy="2123648"/>
          </a:xfrm>
          <a:prstGeom prst="rect">
            <a:avLst/>
          </a:prstGeom>
        </p:spPr>
      </p:pic>
    </p:spTree>
    <p:extLst>
      <p:ext uri="{BB962C8B-B14F-4D97-AF65-F5344CB8AC3E}">
        <p14:creationId xmlns:p14="http://schemas.microsoft.com/office/powerpoint/2010/main" val="44707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03633" y="304800"/>
            <a:ext cx="9784733" cy="509613"/>
          </a:xfrm>
        </p:spPr>
        <p:txBody>
          <a:bodyPr>
            <a:scene3d>
              <a:camera prst="orthographicFront"/>
              <a:lightRig rig="soft" dir="t">
                <a:rot lat="0" lon="0" rev="15600000"/>
              </a:lightRig>
            </a:scene3d>
            <a:sp3d extrusionH="57150" prstMaterial="softEdge">
              <a:bevelT w="25400" h="38100"/>
            </a:sp3d>
          </a:bodyPr>
          <a:lstStyle/>
          <a:p>
            <a:pPr marL="0" indent="0" algn="ctr">
              <a:buNone/>
            </a:pPr>
            <a:r>
              <a:rPr lang="vi-VN" sz="3600" b="1" dirty="0">
                <a:ln/>
                <a:solidFill>
                  <a:schemeClr val="accent4"/>
                </a:solidFill>
              </a:rPr>
              <a:t>Xem trước và in tài liệu</a:t>
            </a:r>
          </a:p>
        </p:txBody>
      </p:sp>
      <p:sp>
        <p:nvSpPr>
          <p:cNvPr id="3" name="Rectangle 2"/>
          <p:cNvSpPr/>
          <p:nvPr/>
        </p:nvSpPr>
        <p:spPr>
          <a:xfrm>
            <a:off x="381000" y="990600"/>
            <a:ext cx="4953000" cy="3231654"/>
          </a:xfrm>
          <a:prstGeom prst="rect">
            <a:avLst/>
          </a:prstGeom>
        </p:spPr>
        <p:txBody>
          <a:bodyPr wrap="square">
            <a:spAutoFit/>
          </a:bodyPr>
          <a:lstStyle/>
          <a:p>
            <a:pPr algn="just"/>
            <a:r>
              <a:rPr lang="vi-VN" sz="3200" dirty="0">
                <a:solidFill>
                  <a:srgbClr val="002060"/>
                </a:solidFill>
              </a:rPr>
              <a:t>Để xem trước hoặc in tài liệu, sử dụng một trong những phương pháp sau: </a:t>
            </a:r>
            <a:endParaRPr lang="en-US" sz="3200" dirty="0">
              <a:solidFill>
                <a:srgbClr val="002060"/>
              </a:solidFill>
            </a:endParaRPr>
          </a:p>
          <a:p>
            <a:pPr algn="just"/>
            <a:r>
              <a:rPr lang="vi-VN" sz="3200" dirty="0">
                <a:solidFill>
                  <a:srgbClr val="002060"/>
                </a:solidFill>
              </a:rPr>
              <a:t>• </a:t>
            </a:r>
            <a:r>
              <a:rPr lang="vi-VN" sz="3600" dirty="0">
                <a:solidFill>
                  <a:srgbClr val="002060"/>
                </a:solidFill>
              </a:rPr>
              <a:t>Nhấp chuột vào thẻ </a:t>
            </a:r>
            <a:r>
              <a:rPr lang="vi-VN" sz="3600" b="1" dirty="0">
                <a:solidFill>
                  <a:srgbClr val="002060"/>
                </a:solidFill>
              </a:rPr>
              <a:t>File </a:t>
            </a:r>
            <a:r>
              <a:rPr lang="vi-VN" sz="3600" dirty="0">
                <a:solidFill>
                  <a:srgbClr val="002060"/>
                </a:solidFill>
              </a:rPr>
              <a:t>v</a:t>
            </a:r>
            <a:r>
              <a:rPr lang="en-US" sz="3600" dirty="0">
                <a:solidFill>
                  <a:srgbClr val="002060"/>
                </a:solidFill>
              </a:rPr>
              <a:t>à</a:t>
            </a:r>
            <a:r>
              <a:rPr lang="vi-VN" sz="3600" dirty="0">
                <a:solidFill>
                  <a:srgbClr val="002060"/>
                </a:solidFill>
              </a:rPr>
              <a:t> chọn </a:t>
            </a:r>
            <a:r>
              <a:rPr lang="vi-VN" sz="3600" b="1" dirty="0">
                <a:solidFill>
                  <a:srgbClr val="002060"/>
                </a:solidFill>
              </a:rPr>
              <a:t>Print</a:t>
            </a:r>
            <a:r>
              <a:rPr lang="vi-VN" sz="3600" dirty="0">
                <a:solidFill>
                  <a:srgbClr val="002060"/>
                </a:solidFill>
              </a:rPr>
              <a:t>; hoặc </a:t>
            </a:r>
            <a:endParaRPr lang="en-US" sz="3600" dirty="0">
              <a:solidFill>
                <a:srgbClr val="002060"/>
              </a:solidFill>
            </a:endParaRPr>
          </a:p>
          <a:p>
            <a:r>
              <a:rPr lang="vi-VN" sz="3600" dirty="0">
                <a:solidFill>
                  <a:srgbClr val="002060"/>
                </a:solidFill>
              </a:rPr>
              <a:t>• Nhấn </a:t>
            </a:r>
            <a:r>
              <a:rPr lang="vi-VN" sz="3600" b="1" dirty="0">
                <a:solidFill>
                  <a:srgbClr val="002060"/>
                </a:solidFill>
              </a:rPr>
              <a:t>Ctrl + P. </a:t>
            </a:r>
            <a:endParaRPr lang="vi-VN" sz="3600" dirty="0">
              <a:solidFill>
                <a:srgbClr val="002060"/>
              </a:solidFill>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914400"/>
            <a:ext cx="6676103" cy="4484298"/>
          </a:xfrm>
          <a:prstGeom prst="rect">
            <a:avLst/>
          </a:prstGeom>
        </p:spPr>
      </p:pic>
      <p:sp>
        <p:nvSpPr>
          <p:cNvPr id="5" name="Rectangle 4">
            <a:extLst>
              <a:ext uri="{FF2B5EF4-FFF2-40B4-BE49-F238E27FC236}">
                <a16:creationId xmlns:a16="http://schemas.microsoft.com/office/drawing/2014/main" id="{E364486D-EBF3-48DB-BE11-0E40166572AB}"/>
              </a:ext>
            </a:extLst>
          </p:cNvPr>
          <p:cNvSpPr/>
          <p:nvPr/>
        </p:nvSpPr>
        <p:spPr>
          <a:xfrm>
            <a:off x="5562600" y="1066800"/>
            <a:ext cx="381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CF5E01-CF64-44D7-A0B4-FCA648E4C70B}"/>
              </a:ext>
            </a:extLst>
          </p:cNvPr>
          <p:cNvSpPr/>
          <p:nvPr/>
        </p:nvSpPr>
        <p:spPr>
          <a:xfrm>
            <a:off x="5562600" y="2819400"/>
            <a:ext cx="609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24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itle 1"/>
          <p:cNvSpPr txBox="1">
            <a:spLocks noChangeArrowheads="1"/>
          </p:cNvSpPr>
          <p:nvPr/>
        </p:nvSpPr>
        <p:spPr>
          <a:xfrm>
            <a:off x="8610600" y="152400"/>
            <a:ext cx="3733800" cy="55082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err="1">
                <a:solidFill>
                  <a:srgbClr val="FF0000"/>
                </a:solidFill>
                <a:latin typeface="Times New Roman" panose="02020603050405020304" pitchFamily="18" charset="0"/>
                <a:cs typeface="Times New Roman" panose="02020603050405020304" pitchFamily="18" charset="0"/>
              </a:rPr>
              <a:t>Vận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dụng</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041D3DDA-3905-4257-A6AF-6CEFB868A763}"/>
              </a:ext>
            </a:extLst>
          </p:cNvPr>
          <p:cNvSpPr>
            <a:spLocks noGrp="1"/>
          </p:cNvSpPr>
          <p:nvPr>
            <p:ph type="title"/>
          </p:nvPr>
        </p:nvSpPr>
        <p:spPr>
          <a:xfrm>
            <a:off x="1151467" y="817530"/>
            <a:ext cx="10515600" cy="1325563"/>
          </a:xfrm>
        </p:spPr>
        <p:txBody>
          <a:bodyPr>
            <a:noAutofit/>
          </a:bodyPr>
          <a:lstStyle/>
          <a:p>
            <a:r>
              <a:rPr lang="en-US" sz="2800" b="1" dirty="0">
                <a:solidFill>
                  <a:srgbClr val="002060"/>
                </a:solidFill>
                <a:latin typeface="Times New Roman" panose="02020603050405020304" pitchFamily="18" charset="0"/>
                <a:cs typeface="Times New Roman" panose="02020603050405020304" pitchFamily="18" charset="0"/>
              </a:rPr>
              <a:t>2. </a:t>
            </a:r>
            <a:r>
              <a:rPr lang="en-US" sz="2800" dirty="0">
                <a:solidFill>
                  <a:srgbClr val="002060"/>
                </a:solidFill>
                <a:latin typeface="Times New Roman" panose="02020603050405020304" pitchFamily="18" charset="0"/>
                <a:cs typeface="Times New Roman" panose="02020603050405020304" pitchFamily="18" charset="0"/>
              </a:rPr>
              <a:t>(SGK tr. 42) </a:t>
            </a:r>
            <a:r>
              <a:rPr lang="vi-VN" sz="2800" b="1" dirty="0">
                <a:solidFill>
                  <a:srgbClr val="002060"/>
                </a:solidFill>
                <a:latin typeface="Times New Roman" panose="02020603050405020304" pitchFamily="18" charset="0"/>
                <a:cs typeface="Times New Roman" panose="02020603050405020304" pitchFamily="18" charset="0"/>
              </a:rPr>
              <a:t>Mình có một tập tài liệu ôn thi dày đến hơn 100 trang, nhưng mà mình chỉ muốn in 20</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trang đầu tiên để đọc thôi. Ngoài ra,</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mình lại còn muốn in trên cả hai mặt giấy cho tiết kiệm nữa. Vậy mình phải làm thế nào bây giờ?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64F15504-BCEE-4B91-BFF0-40CC44FC4622}"/>
              </a:ext>
            </a:extLst>
          </p:cNvPr>
          <p:cNvSpPr>
            <a:spLocks noGrp="1"/>
          </p:cNvSpPr>
          <p:nvPr>
            <p:ph idx="1"/>
          </p:nvPr>
        </p:nvSpPr>
        <p:spPr>
          <a:xfrm>
            <a:off x="1126067" y="2714597"/>
            <a:ext cx="10515600" cy="3300473"/>
          </a:xfrm>
        </p:spPr>
        <p:txBody>
          <a:bodyPr>
            <a:normAutofit lnSpcReduction="10000"/>
          </a:bodyPr>
          <a:lstStyle/>
          <a:p>
            <a:pPr marL="514350" indent="-514350" algn="just">
              <a:buAutoNum type="alphaUcPeriod"/>
            </a:pPr>
            <a:r>
              <a:rPr lang="vi-VN" dirty="0">
                <a:latin typeface="+mj-lt"/>
              </a:rPr>
              <a:t>Nhấp chuột vào biểu tượng </a:t>
            </a:r>
            <a:r>
              <a:rPr lang="vi-VN" b="1" dirty="0">
                <a:latin typeface="+mj-lt"/>
              </a:rPr>
              <a:t>File</a:t>
            </a:r>
            <a:r>
              <a:rPr lang="vi-VN" dirty="0">
                <a:latin typeface="+mj-lt"/>
              </a:rPr>
              <a:t> - Chọn </a:t>
            </a:r>
            <a:r>
              <a:rPr lang="vi-VN" b="1" dirty="0">
                <a:latin typeface="+mj-lt"/>
              </a:rPr>
              <a:t>Print</a:t>
            </a:r>
            <a:r>
              <a:rPr lang="vi-VN" dirty="0">
                <a:latin typeface="+mj-lt"/>
              </a:rPr>
              <a:t> </a:t>
            </a:r>
            <a:r>
              <a:rPr lang="vi-VN" b="1" dirty="0">
                <a:latin typeface="+mj-lt"/>
              </a:rPr>
              <a:t>Pre-view</a:t>
            </a:r>
            <a:r>
              <a:rPr lang="vi-VN" dirty="0">
                <a:latin typeface="+mj-lt"/>
              </a:rPr>
              <a:t>. HIệu chỉnh các mục trong </a:t>
            </a:r>
            <a:r>
              <a:rPr lang="vi-VN" b="1" dirty="0">
                <a:latin typeface="+mj-lt"/>
              </a:rPr>
              <a:t>Option</a:t>
            </a:r>
            <a:r>
              <a:rPr lang="vi-VN" dirty="0">
                <a:latin typeface="+mj-lt"/>
              </a:rPr>
              <a:t>.</a:t>
            </a:r>
            <a:endParaRPr lang="en-US" dirty="0">
              <a:latin typeface="+mj-lt"/>
            </a:endParaRPr>
          </a:p>
          <a:p>
            <a:pPr marL="514350" indent="-514350" algn="just">
              <a:buAutoNum type="alphaUcPeriod"/>
            </a:pPr>
            <a:r>
              <a:rPr lang="vi-VN" dirty="0">
                <a:latin typeface="+mj-lt"/>
              </a:rPr>
              <a:t>Nhấp chuột vào biểu tượng </a:t>
            </a:r>
            <a:r>
              <a:rPr lang="vi-VN" b="1" dirty="0">
                <a:latin typeface="+mj-lt"/>
              </a:rPr>
              <a:t>File</a:t>
            </a:r>
            <a:r>
              <a:rPr lang="vi-VN" dirty="0">
                <a:latin typeface="+mj-lt"/>
              </a:rPr>
              <a:t> - Chọn </a:t>
            </a:r>
            <a:r>
              <a:rPr lang="vi-VN" b="1" dirty="0">
                <a:latin typeface="+mj-lt"/>
              </a:rPr>
              <a:t>Print</a:t>
            </a:r>
            <a:r>
              <a:rPr lang="en-US" dirty="0">
                <a:latin typeface="+mj-lt"/>
              </a:rPr>
              <a:t> - </a:t>
            </a:r>
            <a:r>
              <a:rPr lang="vi-VN" dirty="0">
                <a:latin typeface="+mj-lt"/>
              </a:rPr>
              <a:t>Hiệu chỉnh các mục trong </a:t>
            </a:r>
            <a:r>
              <a:rPr lang="vi-VN" b="1" dirty="0">
                <a:latin typeface="+mj-lt"/>
              </a:rPr>
              <a:t>Setting</a:t>
            </a:r>
            <a:r>
              <a:rPr lang="en-US" b="1" dirty="0">
                <a:latin typeface="Times New Roman" panose="02020603050405020304" pitchFamily="18" charset="0"/>
                <a:cs typeface="Times New Roman" panose="02020603050405020304" pitchFamily="18" charset="0"/>
              </a:rPr>
              <a:t>s</a:t>
            </a:r>
            <a:r>
              <a:rPr lang="vi-VN" dirty="0">
                <a:latin typeface="+mj-lt"/>
              </a:rPr>
              <a:t>.</a:t>
            </a:r>
            <a:endParaRPr lang="en-US" dirty="0">
              <a:latin typeface="+mj-lt"/>
            </a:endParaRPr>
          </a:p>
          <a:p>
            <a:pPr marL="514350" indent="-514350" algn="just">
              <a:buAutoNum type="alphaUcPeriod"/>
            </a:pPr>
            <a:r>
              <a:rPr lang="vi-VN" dirty="0">
                <a:latin typeface="+mj-lt"/>
              </a:rPr>
              <a:t>Nhấp chuột vào biểu tượng </a:t>
            </a:r>
            <a:r>
              <a:rPr lang="vi-VN" b="1" dirty="0">
                <a:latin typeface="+mj-lt"/>
              </a:rPr>
              <a:t>File</a:t>
            </a:r>
            <a:r>
              <a:rPr lang="vi-VN" dirty="0">
                <a:latin typeface="+mj-lt"/>
              </a:rPr>
              <a:t> - Nhấn </a:t>
            </a:r>
            <a:r>
              <a:rPr lang="en-US" dirty="0">
                <a:latin typeface="+mj-lt"/>
              </a:rPr>
              <a:t>- </a:t>
            </a:r>
            <a:r>
              <a:rPr lang="vi-VN" b="1" dirty="0">
                <a:latin typeface="+mj-lt"/>
              </a:rPr>
              <a:t>Ctrl</a:t>
            </a:r>
            <a:r>
              <a:rPr lang="vi-VN" dirty="0">
                <a:latin typeface="+mj-lt"/>
              </a:rPr>
              <a:t> + </a:t>
            </a:r>
            <a:r>
              <a:rPr lang="vi-VN" b="1" dirty="0">
                <a:latin typeface="+mj-lt"/>
              </a:rPr>
              <a:t>I</a:t>
            </a:r>
            <a:r>
              <a:rPr lang="vi-VN" dirty="0">
                <a:latin typeface="+mj-lt"/>
              </a:rPr>
              <a:t>. Hiệu chỉnh các mục trong </a:t>
            </a:r>
            <a:r>
              <a:rPr lang="vi-VN" b="1" dirty="0">
                <a:latin typeface="+mj-lt"/>
              </a:rPr>
              <a:t>Setting</a:t>
            </a:r>
            <a:r>
              <a:rPr lang="en-US" b="1" dirty="0">
                <a:latin typeface="Times New Roman" panose="02020603050405020304" pitchFamily="18" charset="0"/>
                <a:cs typeface="Times New Roman" panose="02020603050405020304" pitchFamily="18" charset="0"/>
              </a:rPr>
              <a:t>s</a:t>
            </a:r>
            <a:r>
              <a:rPr lang="vi-VN" dirty="0">
                <a:latin typeface="+mj-lt"/>
              </a:rPr>
              <a:t>.</a:t>
            </a:r>
            <a:endParaRPr lang="en-US" dirty="0">
              <a:latin typeface="+mj-lt"/>
            </a:endParaRPr>
          </a:p>
          <a:p>
            <a:pPr marL="514350" indent="-514350" algn="just">
              <a:buAutoNum type="alphaUcPeriod"/>
            </a:pPr>
            <a:r>
              <a:rPr lang="vi-VN" dirty="0">
                <a:latin typeface="+mj-lt"/>
              </a:rPr>
              <a:t>Nhấp chuột vào biểu tượng </a:t>
            </a:r>
            <a:r>
              <a:rPr lang="vi-VN" b="1" dirty="0">
                <a:latin typeface="+mj-lt"/>
              </a:rPr>
              <a:t>File</a:t>
            </a:r>
            <a:r>
              <a:rPr lang="vi-VN" dirty="0">
                <a:latin typeface="+mj-lt"/>
              </a:rPr>
              <a:t> </a:t>
            </a:r>
            <a:r>
              <a:rPr lang="en-US" dirty="0">
                <a:latin typeface="+mj-lt"/>
              </a:rPr>
              <a:t>- </a:t>
            </a:r>
            <a:r>
              <a:rPr lang="vi-VN" dirty="0">
                <a:latin typeface="+mj-lt"/>
              </a:rPr>
              <a:t>Nhấn </a:t>
            </a:r>
            <a:r>
              <a:rPr lang="vi-VN" b="1" dirty="0">
                <a:latin typeface="+mj-lt"/>
              </a:rPr>
              <a:t>Ctrl</a:t>
            </a:r>
            <a:r>
              <a:rPr lang="vi-VN" dirty="0">
                <a:latin typeface="+mj-lt"/>
              </a:rPr>
              <a:t> + </a:t>
            </a:r>
            <a:r>
              <a:rPr lang="vi-VN" b="1" dirty="0">
                <a:latin typeface="+mj-lt"/>
              </a:rPr>
              <a:t>P</a:t>
            </a:r>
            <a:r>
              <a:rPr lang="en-US" dirty="0">
                <a:latin typeface="+mj-lt"/>
              </a:rPr>
              <a:t>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vi-VN" dirty="0">
                <a:latin typeface="Times New Roman" panose="02020603050405020304" pitchFamily="18" charset="0"/>
                <a:cs typeface="Times New Roman" panose="02020603050405020304" pitchFamily="18" charset="0"/>
              </a:rPr>
              <a:t> </a:t>
            </a:r>
            <a:r>
              <a:rPr lang="vi-VN" b="1" dirty="0">
                <a:latin typeface="+mj-lt"/>
              </a:rPr>
              <a:t>Print</a:t>
            </a:r>
            <a:r>
              <a:rPr lang="vi-VN" dirty="0">
                <a:latin typeface="+mj-lt"/>
              </a:rPr>
              <a:t> - Nhập vào mục </a:t>
            </a:r>
            <a:r>
              <a:rPr lang="vi-VN" b="1" dirty="0">
                <a:latin typeface="+mj-lt"/>
              </a:rPr>
              <a:t>Copies</a:t>
            </a:r>
            <a:r>
              <a:rPr lang="vi-VN" dirty="0">
                <a:latin typeface="+mj-lt"/>
              </a:rPr>
              <a:t> là 20.</a:t>
            </a:r>
            <a:endParaRPr lang="en-US" dirty="0">
              <a:latin typeface="+mj-lt"/>
            </a:endParaRPr>
          </a:p>
        </p:txBody>
      </p:sp>
    </p:spTree>
    <p:extLst>
      <p:ext uri="{BB962C8B-B14F-4D97-AF65-F5344CB8AC3E}">
        <p14:creationId xmlns:p14="http://schemas.microsoft.com/office/powerpoint/2010/main" val="8566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1" end="1"/>
                                            </p:txEl>
                                          </p:spTgt>
                                        </p:tgtEl>
                                        <p:attrNameLst>
                                          <p:attrName>style.color</p:attrName>
                                        </p:attrNameLst>
                                      </p:cBhvr>
                                      <p:to>
                                        <a:srgbClr val="FF0000"/>
                                      </p:to>
                                    </p:animClr>
                                  </p:childTnLst>
                                </p:cTn>
                              </p:par>
                              <p:par>
                                <p:cTn id="7" presetID="22" presetClass="exit" presetSubtype="4" fill="hold" nodeType="withEffect">
                                  <p:stCondLst>
                                    <p:cond delay="0"/>
                                  </p:stCondLst>
                                  <p:childTnLst>
                                    <p:animEffect transition="out" filter="wipe(down)">
                                      <p:cBhvr>
                                        <p:cTn id="8" dur="500"/>
                                        <p:tgtEl>
                                          <p:spTgt spid="8">
                                            <p:txEl>
                                              <p:pRg st="0" end="0"/>
                                            </p:txEl>
                                          </p:spTgt>
                                        </p:tgtEl>
                                      </p:cBhvr>
                                    </p:animEffect>
                                    <p:set>
                                      <p:cBhvr>
                                        <p:cTn id="9" dur="1" fill="hold">
                                          <p:stCondLst>
                                            <p:cond delay="499"/>
                                          </p:stCondLst>
                                        </p:cTn>
                                        <p:tgtEl>
                                          <p:spTgt spid="8">
                                            <p:txEl>
                                              <p:pRg st="0" end="0"/>
                                            </p:txEl>
                                          </p:spTgt>
                                        </p:tgtEl>
                                        <p:attrNameLst>
                                          <p:attrName>style.visibility</p:attrName>
                                        </p:attrNameLst>
                                      </p:cBhvr>
                                      <p:to>
                                        <p:strVal val="hidden"/>
                                      </p:to>
                                    </p:set>
                                  </p:childTnLst>
                                </p:cTn>
                              </p:par>
                              <p:par>
                                <p:cTn id="10" presetID="22" presetClass="exit" presetSubtype="4" fill="hold" nodeType="withEffect">
                                  <p:stCondLst>
                                    <p:cond delay="0"/>
                                  </p:stCondLst>
                                  <p:childTnLst>
                                    <p:animEffect transition="out" filter="wipe(down)">
                                      <p:cBhvr>
                                        <p:cTn id="11" dur="500"/>
                                        <p:tgtEl>
                                          <p:spTgt spid="8">
                                            <p:txEl>
                                              <p:pRg st="2" end="2"/>
                                            </p:txEl>
                                          </p:spTgt>
                                        </p:tgtEl>
                                      </p:cBhvr>
                                    </p:animEffect>
                                    <p:set>
                                      <p:cBhvr>
                                        <p:cTn id="12" dur="1" fill="hold">
                                          <p:stCondLst>
                                            <p:cond delay="499"/>
                                          </p:stCondLst>
                                        </p:cTn>
                                        <p:tgtEl>
                                          <p:spTgt spid="8">
                                            <p:txEl>
                                              <p:pRg st="2" end="2"/>
                                            </p:txEl>
                                          </p:spTgt>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8">
                                            <p:txEl>
                                              <p:pRg st="3" end="3"/>
                                            </p:txEl>
                                          </p:spTgt>
                                        </p:tgtEl>
                                      </p:cBhvr>
                                    </p:animEffect>
                                    <p:set>
                                      <p:cBhvr>
                                        <p:cTn id="15"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758CD-2D06-403A-B5B2-23C3ABA1D5DA}"/>
              </a:ext>
            </a:extLst>
          </p:cNvPr>
          <p:cNvSpPr>
            <a:spLocks noGrp="1"/>
          </p:cNvSpPr>
          <p:nvPr>
            <p:ph type="body" sz="quarter" idx="13"/>
          </p:nvPr>
        </p:nvSpPr>
        <p:spPr>
          <a:xfrm>
            <a:off x="838200" y="304800"/>
            <a:ext cx="9784733" cy="509613"/>
          </a:xfrm>
        </p:spPr>
        <p:txBody>
          <a:bodyPr/>
          <a:lstStyle/>
          <a:p>
            <a:endParaRPr lang="en-US" dirty="0"/>
          </a:p>
        </p:txBody>
      </p:sp>
      <p:pic>
        <p:nvPicPr>
          <p:cNvPr id="4" name="Picture 3">
            <a:extLst>
              <a:ext uri="{FF2B5EF4-FFF2-40B4-BE49-F238E27FC236}">
                <a16:creationId xmlns:a16="http://schemas.microsoft.com/office/drawing/2014/main" id="{E7035C63-AAB0-4C1A-9A9F-E33DE3BC7C9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1334728" y="-26173"/>
            <a:ext cx="9982201" cy="6795750"/>
          </a:xfrm>
          <a:prstGeom prst="rect">
            <a:avLst/>
          </a:prstGeom>
        </p:spPr>
      </p:pic>
    </p:spTree>
    <p:extLst>
      <p:ext uri="{BB962C8B-B14F-4D97-AF65-F5344CB8AC3E}">
        <p14:creationId xmlns:p14="http://schemas.microsoft.com/office/powerpoint/2010/main" val="346025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55F8D-00BE-43B2-BE03-2C8E7ADE3DD7}"/>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2E62C78F-AD8E-4BF7-BEBC-3D5FCA4B16D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838200" y="224901"/>
            <a:ext cx="10820399" cy="6408197"/>
          </a:xfrm>
          <a:prstGeom prst="rect">
            <a:avLst/>
          </a:prstGeom>
        </p:spPr>
      </p:pic>
    </p:spTree>
    <p:extLst>
      <p:ext uri="{BB962C8B-B14F-4D97-AF65-F5344CB8AC3E}">
        <p14:creationId xmlns:p14="http://schemas.microsoft.com/office/powerpoint/2010/main" val="175767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EE6B70-89AC-49F8-87FB-5397851CC882}"/>
              </a:ext>
            </a:extLst>
          </p:cNvPr>
          <p:cNvSpPr>
            <a:spLocks noGrp="1"/>
          </p:cNvSpPr>
          <p:nvPr>
            <p:ph type="body" sz="quarter" idx="13"/>
          </p:nvPr>
        </p:nvSpPr>
        <p:spPr>
          <a:xfrm>
            <a:off x="1275744" y="228600"/>
            <a:ext cx="9784733" cy="509613"/>
          </a:xfrm>
        </p:spPr>
        <p:txBody>
          <a:bodyPr/>
          <a:lstStyle/>
          <a:p>
            <a:pPr marL="0" indent="0">
              <a:buNone/>
            </a:pPr>
            <a:r>
              <a:rPr lang="en-US" dirty="0" err="1"/>
              <a:t>Một</a:t>
            </a:r>
            <a:r>
              <a:rPr lang="en-US" dirty="0"/>
              <a:t> </a:t>
            </a:r>
            <a:r>
              <a:rPr lang="en-US" dirty="0" err="1"/>
              <a:t>số</a:t>
            </a:r>
            <a:r>
              <a:rPr lang="en-US" dirty="0"/>
              <a:t> </a:t>
            </a:r>
            <a:r>
              <a:rPr lang="en-US" dirty="0" err="1"/>
              <a:t>Sản</a:t>
            </a:r>
            <a:r>
              <a:rPr lang="en-US" dirty="0"/>
              <a:t> </a:t>
            </a:r>
            <a:r>
              <a:rPr lang="en-US" dirty="0" err="1"/>
              <a:t>phẩm</a:t>
            </a:r>
            <a:r>
              <a:rPr lang="en-US" dirty="0"/>
              <a:t> </a:t>
            </a:r>
            <a:r>
              <a:rPr lang="en-US" dirty="0" err="1"/>
              <a:t>làm</a:t>
            </a:r>
            <a:r>
              <a:rPr lang="en-US" dirty="0"/>
              <a:t> </a:t>
            </a:r>
            <a:r>
              <a:rPr lang="en-US" dirty="0" err="1"/>
              <a:t>từ</a:t>
            </a:r>
            <a:r>
              <a:rPr lang="en-US" dirty="0"/>
              <a:t> Word</a:t>
            </a:r>
          </a:p>
        </p:txBody>
      </p:sp>
      <p:pic>
        <p:nvPicPr>
          <p:cNvPr id="4" name="Picture 3">
            <a:extLst>
              <a:ext uri="{FF2B5EF4-FFF2-40B4-BE49-F238E27FC236}">
                <a16:creationId xmlns:a16="http://schemas.microsoft.com/office/drawing/2014/main" id="{813F8A2D-B72F-4294-8C1C-65DA2B1A8A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5721" y="1523999"/>
            <a:ext cx="3152228" cy="4648201"/>
          </a:xfrm>
          <a:prstGeom prst="rect">
            <a:avLst/>
          </a:prstGeom>
          <a:ln>
            <a:solidFill>
              <a:srgbClr val="FF0000"/>
            </a:solidFill>
          </a:ln>
        </p:spPr>
      </p:pic>
      <p:pic>
        <p:nvPicPr>
          <p:cNvPr id="6" name="Picture 5">
            <a:extLst>
              <a:ext uri="{FF2B5EF4-FFF2-40B4-BE49-F238E27FC236}">
                <a16:creationId xmlns:a16="http://schemas.microsoft.com/office/drawing/2014/main" id="{7B94BA08-F72B-449A-A87E-7B27C1521E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32200" y="1523999"/>
            <a:ext cx="2997200" cy="4648201"/>
          </a:xfrm>
          <a:prstGeom prst="rect">
            <a:avLst/>
          </a:prstGeom>
          <a:ln>
            <a:solidFill>
              <a:srgbClr val="00B050"/>
            </a:solidFill>
          </a:ln>
        </p:spPr>
      </p:pic>
      <p:pic>
        <p:nvPicPr>
          <p:cNvPr id="8" name="Picture 7">
            <a:extLst>
              <a:ext uri="{FF2B5EF4-FFF2-40B4-BE49-F238E27FC236}">
                <a16:creationId xmlns:a16="http://schemas.microsoft.com/office/drawing/2014/main" id="{404DF345-E2FD-4819-8067-7BCFE40DB9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28648" y="1909915"/>
            <a:ext cx="2440920" cy="3671299"/>
          </a:xfrm>
          <a:prstGeom prst="rect">
            <a:avLst/>
          </a:prstGeom>
        </p:spPr>
      </p:pic>
      <p:pic>
        <p:nvPicPr>
          <p:cNvPr id="10" name="Picture 9">
            <a:extLst>
              <a:ext uri="{FF2B5EF4-FFF2-40B4-BE49-F238E27FC236}">
                <a16:creationId xmlns:a16="http://schemas.microsoft.com/office/drawing/2014/main" id="{7A7A3C05-881C-43B6-B49B-A810A7CC37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43482" y="1934496"/>
            <a:ext cx="2529117" cy="3671299"/>
          </a:xfrm>
          <a:prstGeom prst="rect">
            <a:avLst/>
          </a:prstGeom>
        </p:spPr>
      </p:pic>
      <p:sp>
        <p:nvSpPr>
          <p:cNvPr id="3" name="TextBox 2">
            <a:extLst>
              <a:ext uri="{FF2B5EF4-FFF2-40B4-BE49-F238E27FC236}">
                <a16:creationId xmlns:a16="http://schemas.microsoft.com/office/drawing/2014/main" id="{66DEBEBD-999A-4E6A-BF4E-73A3EB7619A5}"/>
              </a:ext>
            </a:extLst>
          </p:cNvPr>
          <p:cNvSpPr txBox="1"/>
          <p:nvPr/>
        </p:nvSpPr>
        <p:spPr>
          <a:xfrm>
            <a:off x="685800" y="967022"/>
            <a:ext cx="2177199" cy="400110"/>
          </a:xfrm>
          <a:prstGeom prst="rect">
            <a:avLst/>
          </a:prstGeom>
          <a:noFill/>
        </p:spPr>
        <p:txBody>
          <a:bodyPr wrap="square" rtlCol="0">
            <a:spAutoFit/>
          </a:bodyPr>
          <a:lstStyle/>
          <a:p>
            <a:r>
              <a:rPr lang="en-US" sz="2000" dirty="0" err="1">
                <a:solidFill>
                  <a:srgbClr val="002060"/>
                </a:solidFill>
              </a:rPr>
              <a:t>Thực</a:t>
            </a:r>
            <a:r>
              <a:rPr lang="en-US" sz="2000" dirty="0">
                <a:solidFill>
                  <a:srgbClr val="002060"/>
                </a:solidFill>
              </a:rPr>
              <a:t> </a:t>
            </a:r>
            <a:r>
              <a:rPr lang="en-US" sz="2000" dirty="0" err="1">
                <a:solidFill>
                  <a:srgbClr val="002060"/>
                </a:solidFill>
              </a:rPr>
              <a:t>đơn</a:t>
            </a:r>
            <a:r>
              <a:rPr lang="en-US" sz="2000" dirty="0">
                <a:solidFill>
                  <a:srgbClr val="002060"/>
                </a:solidFill>
              </a:rPr>
              <a:t> </a:t>
            </a:r>
            <a:r>
              <a:rPr lang="en-US" sz="2000" dirty="0" err="1">
                <a:solidFill>
                  <a:srgbClr val="002060"/>
                </a:solidFill>
              </a:rPr>
              <a:t>nhà</a:t>
            </a:r>
            <a:r>
              <a:rPr lang="en-US" sz="2000" dirty="0">
                <a:solidFill>
                  <a:srgbClr val="002060"/>
                </a:solidFill>
              </a:rPr>
              <a:t> </a:t>
            </a:r>
            <a:r>
              <a:rPr lang="en-US" sz="2000" dirty="0" err="1">
                <a:solidFill>
                  <a:srgbClr val="002060"/>
                </a:solidFill>
              </a:rPr>
              <a:t>hàng</a:t>
            </a:r>
            <a:endParaRPr lang="en-US" sz="2000" dirty="0">
              <a:solidFill>
                <a:srgbClr val="002060"/>
              </a:solidFill>
            </a:endParaRPr>
          </a:p>
        </p:txBody>
      </p:sp>
      <p:sp>
        <p:nvSpPr>
          <p:cNvPr id="9" name="TextBox 8">
            <a:extLst>
              <a:ext uri="{FF2B5EF4-FFF2-40B4-BE49-F238E27FC236}">
                <a16:creationId xmlns:a16="http://schemas.microsoft.com/office/drawing/2014/main" id="{46BDDC97-669A-4ABC-A983-7B704E5257F7}"/>
              </a:ext>
            </a:extLst>
          </p:cNvPr>
          <p:cNvSpPr txBox="1"/>
          <p:nvPr/>
        </p:nvSpPr>
        <p:spPr>
          <a:xfrm>
            <a:off x="3918801" y="942441"/>
            <a:ext cx="2710599" cy="400110"/>
          </a:xfrm>
          <a:prstGeom prst="rect">
            <a:avLst/>
          </a:prstGeom>
          <a:noFill/>
        </p:spPr>
        <p:txBody>
          <a:bodyPr wrap="square" rtlCol="0">
            <a:spAutoFit/>
          </a:bodyPr>
          <a:lstStyle/>
          <a:p>
            <a:r>
              <a:rPr lang="en-US" sz="2000" dirty="0" err="1">
                <a:solidFill>
                  <a:srgbClr val="002060"/>
                </a:solidFill>
              </a:rPr>
              <a:t>Thiệp</a:t>
            </a:r>
            <a:r>
              <a:rPr lang="en-US" sz="2000" dirty="0">
                <a:solidFill>
                  <a:srgbClr val="002060"/>
                </a:solidFill>
              </a:rPr>
              <a:t> </a:t>
            </a:r>
            <a:r>
              <a:rPr lang="en-US" sz="2000" dirty="0" err="1">
                <a:solidFill>
                  <a:srgbClr val="002060"/>
                </a:solidFill>
              </a:rPr>
              <a:t>mời</a:t>
            </a:r>
            <a:r>
              <a:rPr lang="en-US" sz="2000" dirty="0">
                <a:solidFill>
                  <a:srgbClr val="002060"/>
                </a:solidFill>
              </a:rPr>
              <a:t> </a:t>
            </a:r>
            <a:r>
              <a:rPr lang="en-US" sz="2000" dirty="0" err="1">
                <a:solidFill>
                  <a:srgbClr val="002060"/>
                </a:solidFill>
              </a:rPr>
              <a:t>Sinh</a:t>
            </a:r>
            <a:r>
              <a:rPr lang="en-US" sz="2000" dirty="0">
                <a:solidFill>
                  <a:srgbClr val="002060"/>
                </a:solidFill>
              </a:rPr>
              <a:t> </a:t>
            </a:r>
            <a:r>
              <a:rPr lang="en-US" sz="2000" dirty="0" err="1">
                <a:solidFill>
                  <a:srgbClr val="002060"/>
                </a:solidFill>
              </a:rPr>
              <a:t>nhật</a:t>
            </a:r>
            <a:endParaRPr lang="en-US" sz="2000" dirty="0">
              <a:solidFill>
                <a:srgbClr val="002060"/>
              </a:solidFill>
            </a:endParaRPr>
          </a:p>
        </p:txBody>
      </p:sp>
      <p:sp>
        <p:nvSpPr>
          <p:cNvPr id="11" name="TextBox 10">
            <a:extLst>
              <a:ext uri="{FF2B5EF4-FFF2-40B4-BE49-F238E27FC236}">
                <a16:creationId xmlns:a16="http://schemas.microsoft.com/office/drawing/2014/main" id="{4FB04353-ED63-4BE1-9583-EE7DE2098388}"/>
              </a:ext>
            </a:extLst>
          </p:cNvPr>
          <p:cNvSpPr txBox="1"/>
          <p:nvPr/>
        </p:nvSpPr>
        <p:spPr>
          <a:xfrm>
            <a:off x="8283999" y="968925"/>
            <a:ext cx="2177199" cy="400110"/>
          </a:xfrm>
          <a:prstGeom prst="rect">
            <a:avLst/>
          </a:prstGeom>
          <a:noFill/>
        </p:spPr>
        <p:txBody>
          <a:bodyPr wrap="square" rtlCol="0">
            <a:spAutoFit/>
          </a:bodyPr>
          <a:lstStyle/>
          <a:p>
            <a:r>
              <a:rPr lang="en-US" sz="2000" dirty="0" err="1">
                <a:solidFill>
                  <a:srgbClr val="002060"/>
                </a:solidFill>
              </a:rPr>
              <a:t>Bìa</a:t>
            </a:r>
            <a:r>
              <a:rPr lang="en-US" sz="2000" dirty="0">
                <a:solidFill>
                  <a:srgbClr val="002060"/>
                </a:solidFill>
              </a:rPr>
              <a:t> </a:t>
            </a:r>
            <a:r>
              <a:rPr lang="en-US" sz="2000" dirty="0" err="1">
                <a:solidFill>
                  <a:srgbClr val="002060"/>
                </a:solidFill>
              </a:rPr>
              <a:t>tạp</a:t>
            </a:r>
            <a:r>
              <a:rPr lang="en-US" sz="2000" dirty="0">
                <a:solidFill>
                  <a:srgbClr val="002060"/>
                </a:solidFill>
              </a:rPr>
              <a:t> </a:t>
            </a:r>
            <a:r>
              <a:rPr lang="en-US" sz="2000" dirty="0" err="1">
                <a:solidFill>
                  <a:srgbClr val="002060"/>
                </a:solidFill>
              </a:rPr>
              <a:t>chí</a:t>
            </a:r>
            <a:r>
              <a:rPr lang="en-US" sz="2000" dirty="0">
                <a:solidFill>
                  <a:srgbClr val="002060"/>
                </a:solidFill>
              </a:rPr>
              <a:t> du </a:t>
            </a:r>
            <a:r>
              <a:rPr lang="en-US" sz="2000" dirty="0" err="1">
                <a:solidFill>
                  <a:srgbClr val="002060"/>
                </a:solidFill>
              </a:rPr>
              <a:t>lịch</a:t>
            </a:r>
            <a:endParaRPr lang="en-US" sz="2000" dirty="0">
              <a:solidFill>
                <a:srgbClr val="002060"/>
              </a:solidFill>
            </a:endParaRPr>
          </a:p>
        </p:txBody>
      </p:sp>
    </p:spTree>
    <p:extLst>
      <p:ext uri="{BB962C8B-B14F-4D97-AF65-F5344CB8AC3E}">
        <p14:creationId xmlns:p14="http://schemas.microsoft.com/office/powerpoint/2010/main" val="3085985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33&quot;&gt;&lt;/object&gt;&lt;object type=&quot;2&quot; unique_id=&quot;10034&quot;&gt;&lt;object type=&quot;3&quot; unique_id=&quot;10035&quot;&gt;&lt;property id=&quot;20148&quot; value=&quot;5&quot;/&gt;&lt;property id=&quot;20300&quot; value=&quot;Slide 1&quot;/&gt;&lt;property id=&quot;20307&quot; value=&quot;325&quot;/&gt;&lt;/object&gt;&lt;object type=&quot;3&quot; unique_id=&quot;10036&quot;&gt;&lt;property id=&quot;20148&quot; value=&quot;5&quot;/&gt;&lt;property id=&quot;20300&quot; value=&quot;Slide 2&quot;/&gt;&lt;property id=&quot;20307&quot; value=&quot;326&quot;/&gt;&lt;/object&gt;&lt;object type=&quot;3&quot; unique_id=&quot;10037&quot;&gt;&lt;property id=&quot;20148&quot; value=&quot;5&quot;/&gt;&lt;property id=&quot;20300&quot; value=&quot;Slide 3&quot;/&gt;&lt;property id=&quot;20307&quot; value=&quot;351&quot;/&gt;&lt;/object&gt;&lt;object type=&quot;3&quot; unique_id=&quot;10039&quot;&gt;&lt;property id=&quot;20148&quot; value=&quot;5&quot;/&gt;&lt;property id=&quot;20300&quot; value=&quot;Slide 5&quot;/&gt;&lt;property id=&quot;20307&quot; value=&quot;350&quot;/&gt;&lt;/object&gt;&lt;object type=&quot;3&quot; unique_id=&quot;10040&quot;&gt;&lt;property id=&quot;20148&quot; value=&quot;5&quot;/&gt;&lt;property id=&quot;20300&quot; value=&quot;Slide 6&quot;/&gt;&lt;property id=&quot;20307&quot; value=&quot;330&quot;/&gt;&lt;/object&gt;&lt;object type=&quot;3&quot; unique_id=&quot;10041&quot;&gt;&lt;property id=&quot;20148&quot; value=&quot;5&quot;/&gt;&lt;property id=&quot;20300&quot; value=&quot;Slide 7&quot;/&gt;&lt;property id=&quot;20307&quot; value=&quot;331&quot;/&gt;&lt;/object&gt;&lt;object type=&quot;3&quot; unique_id=&quot;10042&quot;&gt;&lt;property id=&quot;20148&quot; value=&quot;5&quot;/&gt;&lt;property id=&quot;20300&quot; value=&quot;Slide 8&quot;/&gt;&lt;property id=&quot;20307&quot; value=&quot;332&quot;/&gt;&lt;/object&gt;&lt;object type=&quot;3&quot; unique_id=&quot;10043&quot;&gt;&lt;property id=&quot;20148&quot; value=&quot;5&quot;/&gt;&lt;property id=&quot;20300&quot; value=&quot;Slide 9&quot;/&gt;&lt;property id=&quot;20307&quot; value=&quot;336&quot;/&gt;&lt;/object&gt;&lt;object type=&quot;3&quot; unique_id=&quot;10044&quot;&gt;&lt;property id=&quot;20148&quot; value=&quot;5&quot;/&gt;&lt;property id=&quot;20300&quot; value=&quot;Slide 10&quot;/&gt;&lt;property id=&quot;20307&quot; value=&quot;349&quot;/&gt;&lt;/object&gt;&lt;object type=&quot;3&quot; unique_id=&quot;10045&quot;&gt;&lt;property id=&quot;20148&quot; value=&quot;5&quot;/&gt;&lt;property id=&quot;20300&quot; value=&quot;Slide 11&quot;/&gt;&lt;property id=&quot;20307&quot; value=&quot;341&quot;/&gt;&lt;/object&gt;&lt;object type=&quot;3&quot; unique_id=&quot;10047&quot;&gt;&lt;property id=&quot;20148&quot; value=&quot;5&quot;/&gt;&lt;property id=&quot;20300&quot; value=&quot;Slide 12&quot;/&gt;&lt;property id=&quot;20307&quot; value=&quot;338&quot;/&gt;&lt;/object&gt;&lt;object type=&quot;3&quot; unique_id=&quot;10053&quot;&gt;&lt;property id=&quot;20148&quot; value=&quot;5&quot;/&gt;&lt;property id=&quot;20300&quot; value=&quot;Slide 16&quot;/&gt;&lt;property id=&quot;20307&quot; value=&quot;346&quot;/&gt;&lt;/object&gt;&lt;object type=&quot;3&quot; unique_id=&quot;10054&quot;&gt;&lt;property id=&quot;20148&quot; value=&quot;5&quot;/&gt;&lt;property id=&quot;20300&quot; value=&quot;Slide 14&quot;/&gt;&lt;property id=&quot;20307&quot; value=&quot;348&quot;/&gt;&lt;/object&gt;&lt;object type=&quot;3&quot; unique_id=&quot;10241&quot;&gt;&lt;property id=&quot;20148&quot; value=&quot;5&quot;/&gt;&lt;property id=&quot;20300&quot; value=&quot;Slide 4&quot;/&gt;&lt;property id=&quot;20307&quot; value=&quot;352&quot;/&gt;&lt;/object&gt;&lt;object type=&quot;3&quot; unique_id=&quot;10720&quot;&gt;&lt;property id=&quot;20148&quot; value=&quot;5&quot;/&gt;&lt;property id=&quot;20300&quot; value=&quot;Slide 13&quot;/&gt;&lt;property id=&quot;20307&quot; value=&quot;362&quot;/&gt;&lt;/object&gt;&lt;object type=&quot;3&quot; unique_id=&quot;10911&quot;&gt;&lt;property id=&quot;20148&quot; value=&quot;5&quot;/&gt;&lt;property id=&quot;20300&quot; value=&quot;Slide 15 - &amp;quot;GV hướng dẫn thực hành trên phần mềm Word?&amp;quot;&quot;/&gt;&lt;property id=&quot;20307&quot; value=&quot;363&quot;/&gt;&lt;/object&gt;&lt;/object&gt;&lt;/object&gt;&lt;/database&gt;"/>
  <p:tag name="SECTOMILLISECCONVERTED" val="1"/>
  <p:tag name="INKNOELEADERBOARD" val="-14057948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774</Words>
  <Application>Microsoft Office PowerPoint</Application>
  <PresentationFormat>Widescreen</PresentationFormat>
  <Paragraphs>133</Paragraphs>
  <Slides>18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Times New Roman</vt:lpstr>
      <vt:lpstr>Times New Roman (Headings)</vt:lpstr>
      <vt:lpstr>Trebuchet MS</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2. (SGK tr. 42) Mình có một tập tài liệu ôn thi dày đến hơn 100 trang, nhưng mà mình chỉ muốn in 20 trang đầu tiên để đọc thôi. Ngoài ra, mình lại còn muốn in trên cả hai mặt giấy cho tiết kiệm nữa. Vậy mình phải làm thế nào bây giờ? </vt:lpstr>
      <vt:lpstr>PowerPoint Presentation</vt:lpstr>
      <vt:lpstr>PowerPoint Presentation</vt:lpstr>
      <vt:lpstr>PowerPoint Presentation</vt:lpstr>
      <vt:lpstr>PowerPoint Presentation</vt:lpstr>
      <vt:lpstr>PowerPoint Presentation</vt:lpstr>
      <vt:lpstr>PowerPoint Presentation</vt:lpstr>
      <vt:lpstr>Hoạt động: Trải nghiệm</vt:lpstr>
      <vt:lpstr>Hoạt động: Trải nghiệm</vt:lpstr>
      <vt:lpstr>PowerPoint Presentation</vt:lpstr>
      <vt:lpstr>Có mấy kiểu gõ Tiếng Việt? Đó là kiểu nào?</vt:lpstr>
      <vt:lpstr>Khái niệm chỉnh sửa văn bản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2021-10-31T23:49:44Z</dcterms:created>
  <dcterms:modified xsi:type="dcterms:W3CDTF">2021-10-31T23:50:39Z</dcterms:modified>
</cp:coreProperties>
</file>