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72" r:id="rId3"/>
    <p:sldId id="266" r:id="rId4"/>
    <p:sldId id="267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272"/>
            <p14:sldId id="266"/>
            <p14:sldId id="267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248"/>
    <a:srgbClr val="00B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2461-AE76-43FC-92EE-3C7A297C66DA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DAF5-23F2-478D-8991-4EBB8927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9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4C1CA74-CAC5-4020-8697-079ED1D92C55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8389C3-C83B-4AD5-A21E-522DA13CFE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3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hủ đề A-Bài 3-Nội d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A3DC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A3DC"/>
                </a:solidFill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72446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F0000"/>
                </a:solidFill>
              </a:defRPr>
            </a:lvl1pPr>
            <a:lvl2pPr algn="ctr">
              <a:defRPr sz="3200">
                <a:solidFill>
                  <a:srgbClr val="FF0000"/>
                </a:solidFill>
              </a:defRPr>
            </a:lvl2pPr>
            <a:lvl3pPr algn="ctr">
              <a:defRPr sz="3200">
                <a:solidFill>
                  <a:srgbClr val="FF0000"/>
                </a:solidFill>
              </a:defRPr>
            </a:lvl3pPr>
            <a:lvl4pPr algn="ctr">
              <a:defRPr sz="3200">
                <a:solidFill>
                  <a:srgbClr val="FF0000"/>
                </a:solidFill>
              </a:defRPr>
            </a:lvl4pPr>
            <a:lvl5pPr algn="ctr">
              <a:defRPr sz="32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4125685" y="5730611"/>
            <a:ext cx="3940630" cy="105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3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4C1CA74-CAC5-4020-8697-079ED1D92C55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8389C3-C83B-4AD5-A21E-522DA13CF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1.png"/><Relationship Id="rId18" Type="http://schemas.microsoft.com/office/2007/relationships/hdphoto" Target="../media/hdphoto14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11.wdp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microsoft.com/office/2007/relationships/hdphoto" Target="../media/hdphoto13.wdp"/><Relationship Id="rId20" Type="http://schemas.openxmlformats.org/officeDocument/2006/relationships/image" Target="../media/image24.gif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microsoft.com/office/2007/relationships/hdphoto" Target="../media/hdphoto10.wdp"/><Relationship Id="rId19" Type="http://schemas.openxmlformats.org/officeDocument/2006/relationships/slide" Target="slide3.xml"/><Relationship Id="rId4" Type="http://schemas.microsoft.com/office/2007/relationships/hdphoto" Target="../media/hdphoto7.wdp"/><Relationship Id="rId9" Type="http://schemas.openxmlformats.org/officeDocument/2006/relationships/image" Target="../media/image19.png"/><Relationship Id="rId1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27.tmp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00051" y="1670050"/>
            <a:ext cx="11201400" cy="250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Ý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Control Panel </a:t>
            </a:r>
            <a:b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48)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TIN 3 – TUẦN 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74678" y="86288"/>
            <a:ext cx="9784733" cy="76098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Khám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phá</a:t>
            </a:r>
            <a:r>
              <a:rPr lang="en-US" sz="3600" b="1" dirty="0">
                <a:solidFill>
                  <a:srgbClr val="FF0000"/>
                </a:solidFill>
              </a:rPr>
              <a:t> Control Panel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69104" y="715580"/>
            <a:ext cx="9758149" cy="1650270"/>
            <a:chOff x="2162970" y="1267931"/>
            <a:chExt cx="7411484" cy="1305107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970" y="1267931"/>
              <a:ext cx="7411484" cy="130510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854" y="1413006"/>
              <a:ext cx="5016500" cy="949274"/>
            </a:xfrm>
            <a:prstGeom prst="rect">
              <a:avLst/>
            </a:prstGeom>
            <a:solidFill>
              <a:srgbClr val="30A4D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Panel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vực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Windows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hay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6060" y="2454169"/>
            <a:ext cx="6130521" cy="3202762"/>
            <a:chOff x="900648" y="3046951"/>
            <a:chExt cx="5981974" cy="2947739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48" y="3046951"/>
              <a:ext cx="5981974" cy="21690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0648" y="3126368"/>
              <a:ext cx="5981974" cy="683025"/>
            </a:xfrm>
            <a:prstGeom prst="round2SameRect">
              <a:avLst/>
            </a:prstGeom>
            <a:solidFill>
              <a:srgbClr val="45B649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Panel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6048" y="3926822"/>
              <a:ext cx="5956573" cy="2067868"/>
            </a:xfrm>
            <a:prstGeom prst="rect">
              <a:avLst/>
            </a:prstGeom>
            <a:solidFill>
              <a:srgbClr val="94C83D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+mj-lt"/>
                <a:buAutoNum type="arabicPeriod"/>
              </a:pP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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Control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Panel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hoặc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Trong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Windows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Explorer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nhấp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chuột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vào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Computer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khung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điều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hướng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(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Navigation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Pane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) 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Nhấp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chuột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vào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Open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Control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Panel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trên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thanh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lệnh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.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Nhấp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chuột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vào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nút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Start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Gõ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trong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ô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Search: Control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Panel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81" y="2709058"/>
            <a:ext cx="5682587" cy="26929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09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 idx="4294967295"/>
          </p:nvPr>
        </p:nvSpPr>
        <p:spPr>
          <a:xfrm>
            <a:off x="0" y="185738"/>
            <a:ext cx="9750425" cy="99536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4000" b="1" dirty="0" smtClean="0">
                <a:ln/>
                <a:solidFill>
                  <a:srgbClr val="FF0000"/>
                </a:solidFill>
              </a:rPr>
              <a:t>Ý </a:t>
            </a:r>
            <a:r>
              <a:rPr lang="en-US" sz="4000" b="1" dirty="0" err="1" smtClean="0">
                <a:ln/>
                <a:solidFill>
                  <a:srgbClr val="FF0000"/>
                </a:solidFill>
              </a:rPr>
              <a:t>nghĩa</a:t>
            </a:r>
            <a:r>
              <a:rPr lang="en-US" sz="40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</a:rPr>
              <a:t>của</a:t>
            </a:r>
            <a:r>
              <a:rPr lang="en-US" sz="40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</a:rPr>
              <a:t>các</a:t>
            </a:r>
            <a:r>
              <a:rPr lang="en-US" sz="40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</a:rPr>
              <a:t>mục</a:t>
            </a:r>
            <a:r>
              <a:rPr lang="en-US" sz="40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</a:rPr>
              <a:t>trong</a:t>
            </a:r>
            <a:r>
              <a:rPr lang="en-US" sz="40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ln/>
                <a:solidFill>
                  <a:srgbClr val="FF0000"/>
                </a:solidFill>
              </a:rPr>
              <a:t>Control Panel</a:t>
            </a:r>
            <a:endParaRPr lang="en-US" sz="4000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picSystem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" y="1644761"/>
            <a:ext cx="3553058" cy="100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Network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" y="2729278"/>
            <a:ext cx="3522724" cy="76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Hardware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328"/>
            <a:ext cx="3568954" cy="817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Program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" y="4474752"/>
            <a:ext cx="3528775" cy="78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User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20" y="1777237"/>
            <a:ext cx="3522723" cy="78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Appearance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55" y="2636576"/>
            <a:ext cx="3516596" cy="91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Clock" descr="Screen Clippi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77" y="3604213"/>
            <a:ext cx="3512526" cy="75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Ease" descr="Screen Clipping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77" y="4508649"/>
            <a:ext cx="3512524" cy="72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xtSystem"/>
          <p:cNvSpPr txBox="1"/>
          <p:nvPr/>
        </p:nvSpPr>
        <p:spPr>
          <a:xfrm>
            <a:off x="6375537" y="2145330"/>
            <a:ext cx="58164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System and Security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txtNetwork"/>
          <p:cNvSpPr txBox="1"/>
          <p:nvPr/>
        </p:nvSpPr>
        <p:spPr>
          <a:xfrm>
            <a:off x="6375537" y="2145330"/>
            <a:ext cx="581646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Network and Internet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Internet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txtHardware"/>
          <p:cNvSpPr txBox="1"/>
          <p:nvPr/>
        </p:nvSpPr>
        <p:spPr>
          <a:xfrm>
            <a:off x="6375537" y="2145330"/>
            <a:ext cx="581646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Hardware and Sound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cứng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âm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thanh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" name="txtProgram"/>
          <p:cNvSpPr txBox="1"/>
          <p:nvPr/>
        </p:nvSpPr>
        <p:spPr>
          <a:xfrm>
            <a:off x="6375537" y="2145330"/>
            <a:ext cx="581646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Program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mềm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cài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txtUser"/>
          <p:cNvSpPr txBox="1"/>
          <p:nvPr/>
        </p:nvSpPr>
        <p:spPr>
          <a:xfrm>
            <a:off x="6375537" y="1837554"/>
            <a:ext cx="58164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User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Accounts and Family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Safety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khoản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quyền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txtAppearance"/>
          <p:cNvSpPr txBox="1"/>
          <p:nvPr/>
        </p:nvSpPr>
        <p:spPr>
          <a:xfrm>
            <a:off x="6375537" y="1837554"/>
            <a:ext cx="58164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Appearnce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Personalization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nền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txtClock"/>
          <p:cNvSpPr txBox="1"/>
          <p:nvPr/>
        </p:nvSpPr>
        <p:spPr>
          <a:xfrm>
            <a:off x="6375537" y="1837554"/>
            <a:ext cx="58164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Clock, Language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Region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1" name="txtEase"/>
          <p:cNvSpPr txBox="1"/>
          <p:nvPr/>
        </p:nvSpPr>
        <p:spPr>
          <a:xfrm>
            <a:off x="6406188" y="2146446"/>
            <a:ext cx="581646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Ease of Access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Windows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nhất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hlinkClick r:id="rId19" action="ppaction://hlinksldjump" tooltip="Nhấp chuột lần lượt vào các hình từ trên xuống dưới. Kết thúc Slide khi &quot;Ease of Access&quot; xuất hiện."/>
          </p:cNvPr>
          <p:cNvSpPr txBox="1"/>
          <p:nvPr/>
        </p:nvSpPr>
        <p:spPr>
          <a:xfrm rot="5400000">
            <a:off x="281007" y="986307"/>
            <a:ext cx="589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</a:t>
            </a:r>
            <a:endParaRPr lang="en-US" sz="4000" dirty="0"/>
          </a:p>
        </p:txBody>
      </p:sp>
      <p:pic>
        <p:nvPicPr>
          <p:cNvPr id="1026" name="Picture 2" descr="Image result for computer control panel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25" y="4915319"/>
            <a:ext cx="1942681" cy="19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6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23" grpId="0"/>
      <p:bldP spid="23" grpId="1"/>
      <p:bldP spid="23" grpId="2"/>
      <p:bldP spid="24" grpId="0"/>
      <p:bldP spid="24" grpId="1"/>
      <p:bldP spid="24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Category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45" y="2252934"/>
            <a:ext cx="6822055" cy="316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09324" y="663803"/>
            <a:ext cx="1080642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>
                <a:ln/>
                <a:solidFill>
                  <a:schemeClr val="accent4"/>
                </a:solidFill>
                <a:latin typeface="UTM Nokia Standard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xtCategory"/>
          <p:cNvSpPr txBox="1"/>
          <p:nvPr/>
        </p:nvSpPr>
        <p:spPr>
          <a:xfrm>
            <a:off x="909324" y="2759329"/>
            <a:ext cx="23495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xtIcons"/>
          <p:cNvSpPr txBox="1"/>
          <p:nvPr/>
        </p:nvSpPr>
        <p:spPr>
          <a:xfrm>
            <a:off x="909324" y="3737229"/>
            <a:ext cx="23495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Icons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Icons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mickey mouse and comput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99" y="2771225"/>
            <a:ext cx="2098728" cy="19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LargeIcons" descr="Screen Clippi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60" y="2254178"/>
            <a:ext cx="6821424" cy="316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hlinkClick r:id="rId6" action="ppaction://hlinksldjump" tooltip="Nhấp chuột lần lượt vào các nút. Kết thúc Slide khi &quot;hình Large/Small Icons&quot; xuất hiện."/>
          </p:cNvPr>
          <p:cNvSpPr txBox="1"/>
          <p:nvPr/>
        </p:nvSpPr>
        <p:spPr>
          <a:xfrm>
            <a:off x="24621" y="2666996"/>
            <a:ext cx="589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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74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75743" y="381148"/>
            <a:ext cx="9784733" cy="472446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cần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ghi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nhớ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148132" y="1267931"/>
            <a:ext cx="100399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Panel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Panel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Control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Panel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Windows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Explorer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Computer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hướng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Navigation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Pane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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Open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Control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Panel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nút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Start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Search: Control Panel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Control Panel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ý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riêng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err="1" smtClean="0"/>
              <a:t>Dặn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dò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275743" y="1457481"/>
            <a:ext cx="9982807" cy="259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Control Panel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Desktop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Destop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Display) (SGK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51)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(SGK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52, 53)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767DEBA0-371E-4F75-B3A8-7361022FBB27}" vid="{34DBF90F-D203-4555-AEB7-070583CAB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14783</TotalTime>
  <Words>417</Words>
  <Application>Microsoft Office PowerPoint</Application>
  <PresentationFormat>Widescreen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IC3 Spark</vt:lpstr>
      <vt:lpstr>Khám phá – Ý nghĩa của các mục trong Control Panel  (SGK trang 48)</vt:lpstr>
      <vt:lpstr>PowerPoint Presentation</vt:lpstr>
      <vt:lpstr>Ý nghĩa của các mục trong Control Panel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TOPICA</cp:lastModifiedBy>
  <cp:revision>335</cp:revision>
  <dcterms:created xsi:type="dcterms:W3CDTF">2017-11-01T03:28:55Z</dcterms:created>
  <dcterms:modified xsi:type="dcterms:W3CDTF">2021-11-14T11:13:07Z</dcterms:modified>
</cp:coreProperties>
</file>