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5" r:id="rId2"/>
    <p:sldId id="262" r:id="rId3"/>
    <p:sldId id="257" r:id="rId4"/>
    <p:sldId id="267" r:id="rId5"/>
    <p:sldId id="268" r:id="rId6"/>
    <p:sldId id="270" r:id="rId7"/>
    <p:sldId id="263" r:id="rId8"/>
    <p:sldId id="273" r:id="rId9"/>
    <p:sldId id="275" r:id="rId10"/>
    <p:sldId id="274" r:id="rId11"/>
    <p:sldId id="258" r:id="rId12"/>
    <p:sldId id="277" r:id="rId13"/>
    <p:sldId id="278" r:id="rId14"/>
    <p:sldId id="276" r:id="rId15"/>
    <p:sldId id="264" r:id="rId16"/>
  </p:sldIdLst>
  <p:sldSz cx="12192000" cy="6858000"/>
  <p:notesSz cx="6858000" cy="9144000"/>
  <p:custDataLst>
    <p:tags r:id="rId1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AF"/>
    <a:srgbClr val="ED3213"/>
    <a:srgbClr val="276C00"/>
    <a:srgbClr val="FFEFBD"/>
    <a:srgbClr val="CD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712" autoAdjust="0"/>
  </p:normalViewPr>
  <p:slideViewPr>
    <p:cSldViewPr snapToGrid="0">
      <p:cViewPr varScale="1">
        <p:scale>
          <a:sx n="69" d="100"/>
          <a:sy n="69" d="100"/>
        </p:scale>
        <p:origin x="696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30594C5-4210-4C0B-94C8-05EA2A2738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07B545-CB7B-485B-8848-24C5090D7CC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23E10C-4735-4A0D-A76B-FFFBF4B6ED03}" type="datetimeFigureOut">
              <a:rPr lang="en-US" smtClean="0"/>
              <a:t>11/1/2021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9E7E0C-EC12-408D-80EA-659FD94A65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952D70-4DD5-4630-8772-5085BDBF1D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13D6A-DFDD-4B27-9F53-83C0CD9331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963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735CDE-2E0B-4188-96E9-ADF9ACB826A9}" type="datetimeFigureOut">
              <a:rPr lang="en-US" noProof="0" smtClean="0"/>
              <a:t>11/1/2021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1D7B6F-E65C-42E7-86A5-0A01C6C95227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95432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1D7B6F-E65C-42E7-86A5-0A01C6C95227}" type="slidenum">
              <a:rPr lang="en-US" noProof="0" smtClean="0"/>
              <a:t>14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4235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77174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aphic 35">
            <a:extLst>
              <a:ext uri="{FF2B5EF4-FFF2-40B4-BE49-F238E27FC236}">
                <a16:creationId xmlns:a16="http://schemas.microsoft.com/office/drawing/2014/main" id="{B00A1772-2B8D-4677-8511-3E067F67A72F}"/>
              </a:ext>
            </a:extLst>
          </p:cNvPr>
          <p:cNvGrpSpPr/>
          <p:nvPr userDrawn="1"/>
        </p:nvGrpSpPr>
        <p:grpSpPr>
          <a:xfrm rot="20574009">
            <a:off x="6678503" y="1430186"/>
            <a:ext cx="5526208" cy="2613848"/>
            <a:chOff x="6678503" y="665690"/>
            <a:chExt cx="5526208" cy="2613848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FB0F16C2-C8ED-4461-B34C-5CEB29F1C450}"/>
                </a:ext>
              </a:extLst>
            </p:cNvPr>
            <p:cNvSpPr/>
            <p:nvPr/>
          </p:nvSpPr>
          <p:spPr>
            <a:xfrm>
              <a:off x="6678503" y="1272318"/>
              <a:ext cx="5526208" cy="2007220"/>
            </a:xfrm>
            <a:custGeom>
              <a:avLst/>
              <a:gdLst>
                <a:gd name="connsiteX0" fmla="*/ 5514767 w 5526207"/>
                <a:gd name="connsiteY0" fmla="*/ 573560 h 2007220"/>
                <a:gd name="connsiteX1" fmla="*/ 355703 w 5526207"/>
                <a:gd name="connsiteY1" fmla="*/ 33643 h 2007220"/>
                <a:gd name="connsiteX2" fmla="*/ 12697 w 5526207"/>
                <a:gd name="connsiteY2" fmla="*/ 1284980 h 2007220"/>
                <a:gd name="connsiteX3" fmla="*/ 5514767 w 5526207"/>
                <a:gd name="connsiteY3" fmla="*/ 1998940 h 2007220"/>
                <a:gd name="connsiteX4" fmla="*/ 5514767 w 5526207"/>
                <a:gd name="connsiteY4" fmla="*/ 573560 h 200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26207" h="2007220">
                  <a:moveTo>
                    <a:pt x="5514767" y="573560"/>
                  </a:moveTo>
                  <a:cubicBezTo>
                    <a:pt x="2157119" y="-150564"/>
                    <a:pt x="355703" y="33643"/>
                    <a:pt x="355703" y="33643"/>
                  </a:cubicBezTo>
                  <a:lnTo>
                    <a:pt x="12697" y="1284980"/>
                  </a:lnTo>
                  <a:cubicBezTo>
                    <a:pt x="12697" y="1284980"/>
                    <a:pt x="1368206" y="967381"/>
                    <a:pt x="5514767" y="1998940"/>
                  </a:cubicBezTo>
                  <a:lnTo>
                    <a:pt x="5514767" y="573560"/>
                  </a:lnTo>
                  <a:close/>
                </a:path>
              </a:pathLst>
            </a:custGeom>
            <a:gradFill>
              <a:gsLst>
                <a:gs pos="22000">
                  <a:schemeClr val="accent2">
                    <a:alpha val="10000"/>
                  </a:schemeClr>
                </a:gs>
                <a:gs pos="100000">
                  <a:schemeClr val="accent2">
                    <a:alpha val="40000"/>
                  </a:schemeClr>
                </a:gs>
              </a:gsLst>
              <a:lin ang="102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963814A1-9202-49D2-B985-1785CC4860DE}"/>
                </a:ext>
              </a:extLst>
            </p:cNvPr>
            <p:cNvSpPr/>
            <p:nvPr/>
          </p:nvSpPr>
          <p:spPr>
            <a:xfrm>
              <a:off x="7262884" y="665690"/>
              <a:ext cx="4941827" cy="2591601"/>
            </a:xfrm>
            <a:custGeom>
              <a:avLst/>
              <a:gdLst>
                <a:gd name="connsiteX0" fmla="*/ 4930387 w 4941827"/>
                <a:gd name="connsiteY0" fmla="*/ 1138265 h 2591601"/>
                <a:gd name="connsiteX1" fmla="*/ 383651 w 4941827"/>
                <a:gd name="connsiteY1" fmla="*/ 12697 h 2591601"/>
                <a:gd name="connsiteX2" fmla="*/ 12697 w 4941827"/>
                <a:gd name="connsiteY2" fmla="*/ 1366935 h 2591601"/>
                <a:gd name="connsiteX3" fmla="*/ 4930387 w 4941827"/>
                <a:gd name="connsiteY3" fmla="*/ 2583971 h 259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41827" h="2591601">
                  <a:moveTo>
                    <a:pt x="4930387" y="1138265"/>
                  </a:moveTo>
                  <a:lnTo>
                    <a:pt x="383651" y="12697"/>
                  </a:lnTo>
                  <a:lnTo>
                    <a:pt x="12697" y="1366935"/>
                  </a:lnTo>
                  <a:lnTo>
                    <a:pt x="4930387" y="258397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2973908-D73D-4ECB-A29B-831C44983FB3}"/>
              </a:ext>
            </a:extLst>
          </p:cNvPr>
          <p:cNvSpPr/>
          <p:nvPr/>
        </p:nvSpPr>
        <p:spPr>
          <a:xfrm>
            <a:off x="5886429" y="5240536"/>
            <a:ext cx="1486046" cy="1625760"/>
          </a:xfrm>
          <a:custGeom>
            <a:avLst/>
            <a:gdLst>
              <a:gd name="connsiteX0" fmla="*/ 1482236 w 1486046"/>
              <a:gd name="connsiteY0" fmla="*/ 12701 h 1625760"/>
              <a:gd name="connsiteX1" fmla="*/ 901789 w 1486046"/>
              <a:gd name="connsiteY1" fmla="*/ 491538 h 1625760"/>
              <a:gd name="connsiteX2" fmla="*/ 12701 w 1486046"/>
              <a:gd name="connsiteY2" fmla="*/ 1618139 h 1625760"/>
              <a:gd name="connsiteX3" fmla="*/ 431843 w 1486046"/>
              <a:gd name="connsiteY3" fmla="*/ 1618139 h 1625760"/>
              <a:gd name="connsiteX4" fmla="*/ 1188837 w 1486046"/>
              <a:gd name="connsiteY4" fmla="*/ 670626 h 1625760"/>
              <a:gd name="connsiteX5" fmla="*/ 1482236 w 1486046"/>
              <a:gd name="connsiteY5" fmla="*/ 12701 h 162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6046" h="1625760">
                <a:moveTo>
                  <a:pt x="1482236" y="12701"/>
                </a:moveTo>
                <a:lnTo>
                  <a:pt x="901789" y="491538"/>
                </a:lnTo>
                <a:lnTo>
                  <a:pt x="12701" y="1618139"/>
                </a:lnTo>
                <a:lnTo>
                  <a:pt x="431843" y="1618139"/>
                </a:lnTo>
                <a:lnTo>
                  <a:pt x="1188837" y="670626"/>
                </a:lnTo>
                <a:lnTo>
                  <a:pt x="1482236" y="12701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"/>
                </a:schemeClr>
              </a:gs>
              <a:gs pos="100000">
                <a:schemeClr val="accent6">
                  <a:alpha val="20000"/>
                </a:schemeClr>
              </a:gs>
            </a:gsLst>
            <a:lin ang="74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34FC528-8248-470A-AD71-53711E01005E}"/>
              </a:ext>
            </a:extLst>
          </p:cNvPr>
          <p:cNvSpPr/>
          <p:nvPr/>
        </p:nvSpPr>
        <p:spPr>
          <a:xfrm>
            <a:off x="-13301" y="298479"/>
            <a:ext cx="2679964" cy="762075"/>
          </a:xfrm>
          <a:custGeom>
            <a:avLst/>
            <a:gdLst>
              <a:gd name="connsiteX0" fmla="*/ 12701 w 2679963"/>
              <a:gd name="connsiteY0" fmla="*/ 425492 h 762075"/>
              <a:gd name="connsiteX1" fmla="*/ 12701 w 2679963"/>
              <a:gd name="connsiteY1" fmla="*/ 755724 h 762075"/>
              <a:gd name="connsiteX2" fmla="*/ 2023309 w 2679963"/>
              <a:gd name="connsiteY2" fmla="*/ 334043 h 762075"/>
              <a:gd name="connsiteX3" fmla="*/ 2667263 w 2679963"/>
              <a:gd name="connsiteY3" fmla="*/ 12701 h 762075"/>
              <a:gd name="connsiteX4" fmla="*/ 2667263 w 2679963"/>
              <a:gd name="connsiteY4" fmla="*/ 12701 h 762075"/>
              <a:gd name="connsiteX5" fmla="*/ 1915349 w 2679963"/>
              <a:gd name="connsiteY5" fmla="*/ 12701 h 7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79963" h="762075">
                <a:moveTo>
                  <a:pt x="12701" y="425492"/>
                </a:moveTo>
                <a:lnTo>
                  <a:pt x="12701" y="755724"/>
                </a:lnTo>
                <a:lnTo>
                  <a:pt x="2023309" y="334043"/>
                </a:lnTo>
                <a:lnTo>
                  <a:pt x="2667263" y="12701"/>
                </a:lnTo>
                <a:lnTo>
                  <a:pt x="2667263" y="12701"/>
                </a:lnTo>
                <a:lnTo>
                  <a:pt x="1915349" y="12701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C925586-1EA9-4B0D-9E80-91777899FF7C}"/>
              </a:ext>
            </a:extLst>
          </p:cNvPr>
          <p:cNvSpPr/>
          <p:nvPr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82ADE93-C591-447F-A2DD-56E8D22B23F6}"/>
              </a:ext>
            </a:extLst>
          </p:cNvPr>
          <p:cNvSpPr/>
          <p:nvPr/>
        </p:nvSpPr>
        <p:spPr>
          <a:xfrm>
            <a:off x="7752243" y="4099514"/>
            <a:ext cx="4445438" cy="1105009"/>
          </a:xfrm>
          <a:custGeom>
            <a:avLst/>
            <a:gdLst>
              <a:gd name="connsiteX0" fmla="*/ 4441627 w 4445437"/>
              <a:gd name="connsiteY0" fmla="*/ 297539 h 1105008"/>
              <a:gd name="connsiteX1" fmla="*/ 204490 w 4445437"/>
              <a:gd name="connsiteY1" fmla="*/ 13031 h 1105008"/>
              <a:gd name="connsiteX2" fmla="*/ 12701 w 4445437"/>
              <a:gd name="connsiteY2" fmla="*/ 786537 h 1105008"/>
              <a:gd name="connsiteX3" fmla="*/ 4441627 w 4445437"/>
              <a:gd name="connsiteY3" fmla="*/ 1092638 h 1105008"/>
              <a:gd name="connsiteX4" fmla="*/ 4441627 w 4445437"/>
              <a:gd name="connsiteY4" fmla="*/ 297539 h 11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437" h="1105008">
                <a:moveTo>
                  <a:pt x="4441627" y="297539"/>
                </a:moveTo>
                <a:cubicBezTo>
                  <a:pt x="2135080" y="-8561"/>
                  <a:pt x="204490" y="13031"/>
                  <a:pt x="204490" y="13031"/>
                </a:cubicBezTo>
                <a:lnTo>
                  <a:pt x="12701" y="786537"/>
                </a:lnTo>
                <a:cubicBezTo>
                  <a:pt x="12701" y="786537"/>
                  <a:pt x="2273524" y="725572"/>
                  <a:pt x="4441627" y="1092638"/>
                </a:cubicBezTo>
                <a:lnTo>
                  <a:pt x="4441627" y="297539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0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539762-F7DA-4468-979C-780676B34A92}"/>
              </a:ext>
            </a:extLst>
          </p:cNvPr>
          <p:cNvSpPr/>
          <p:nvPr/>
        </p:nvSpPr>
        <p:spPr>
          <a:xfrm>
            <a:off x="-13301" y="237513"/>
            <a:ext cx="2895885" cy="1028801"/>
          </a:xfrm>
          <a:custGeom>
            <a:avLst/>
            <a:gdLst>
              <a:gd name="connsiteX0" fmla="*/ 12701 w 2895885"/>
              <a:gd name="connsiteY0" fmla="*/ 1026261 h 1028801"/>
              <a:gd name="connsiteX1" fmla="*/ 2890805 w 2895885"/>
              <a:gd name="connsiteY1" fmla="*/ 414061 h 1028801"/>
              <a:gd name="connsiteX2" fmla="*/ 2805706 w 2895885"/>
              <a:gd name="connsiteY2" fmla="*/ 12701 h 1028801"/>
              <a:gd name="connsiteX3" fmla="*/ 12701 w 2895885"/>
              <a:gd name="connsiteY3" fmla="*/ 605850 h 102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885" h="1028801">
                <a:moveTo>
                  <a:pt x="12701" y="1026261"/>
                </a:moveTo>
                <a:lnTo>
                  <a:pt x="2890805" y="414061"/>
                </a:lnTo>
                <a:lnTo>
                  <a:pt x="2805706" y="12701"/>
                </a:lnTo>
                <a:lnTo>
                  <a:pt x="12701" y="605850"/>
                </a:lnTo>
                <a:close/>
              </a:path>
            </a:pathLst>
          </a:custGeom>
          <a:blipFill>
            <a:blip r:embed="rId2"/>
            <a:srcRect/>
            <a:stretch>
              <a:fillRect l="-39712" t="16306" r="1769" b="-21354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BBC2EFA-0E51-48DC-AF99-0FEF25085843}"/>
              </a:ext>
            </a:extLst>
          </p:cNvPr>
          <p:cNvSpPr/>
          <p:nvPr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3"/>
            <a:srcRect/>
            <a:stretch>
              <a:fillRect l="10612" t="-169914" r="-117944" b="10062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893AAC6-8427-4BAA-B44F-7B6300936A25}"/>
              </a:ext>
            </a:extLst>
          </p:cNvPr>
          <p:cNvSpPr/>
          <p:nvPr/>
        </p:nvSpPr>
        <p:spPr>
          <a:xfrm>
            <a:off x="6033764" y="5121144"/>
            <a:ext cx="1714669" cy="1740071"/>
          </a:xfrm>
          <a:custGeom>
            <a:avLst/>
            <a:gdLst>
              <a:gd name="connsiteX0" fmla="*/ 12701 w 1714668"/>
              <a:gd name="connsiteY0" fmla="*/ 1737531 h 1740071"/>
              <a:gd name="connsiteX1" fmla="*/ 538533 w 1714668"/>
              <a:gd name="connsiteY1" fmla="*/ 1737531 h 1740071"/>
              <a:gd name="connsiteX2" fmla="*/ 1707048 w 1714668"/>
              <a:gd name="connsiteY2" fmla="*/ 269266 h 1740071"/>
              <a:gd name="connsiteX3" fmla="*/ 1385707 w 1714668"/>
              <a:gd name="connsiteY3" fmla="*/ 12701 h 174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668" h="1740071">
                <a:moveTo>
                  <a:pt x="12701" y="1737531"/>
                </a:moveTo>
                <a:lnTo>
                  <a:pt x="538533" y="1737531"/>
                </a:lnTo>
                <a:lnTo>
                  <a:pt x="1707048" y="269266"/>
                </a:lnTo>
                <a:lnTo>
                  <a:pt x="1385707" y="12701"/>
                </a:lnTo>
                <a:close/>
              </a:path>
            </a:pathLst>
          </a:custGeom>
          <a:blipFill>
            <a:blip r:embed="rId4"/>
            <a:srcRect/>
            <a:stretch>
              <a:fillRect l="-67195" t="6186" r="8111" b="-10045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2C0F1FD-7849-4263-82D0-842B579C6E4E}"/>
              </a:ext>
            </a:extLst>
          </p:cNvPr>
          <p:cNvSpPr/>
          <p:nvPr/>
        </p:nvSpPr>
        <p:spPr>
          <a:xfrm>
            <a:off x="8228540" y="3516857"/>
            <a:ext cx="3975491" cy="1663864"/>
          </a:xfrm>
          <a:custGeom>
            <a:avLst/>
            <a:gdLst>
              <a:gd name="connsiteX0" fmla="*/ 187978 w 3975491"/>
              <a:gd name="connsiteY0" fmla="*/ 12701 h 1663863"/>
              <a:gd name="connsiteX1" fmla="*/ 12701 w 3975491"/>
              <a:gd name="connsiteY1" fmla="*/ 859875 h 1663863"/>
              <a:gd name="connsiteX2" fmla="*/ 3965330 w 3975491"/>
              <a:gd name="connsiteY2" fmla="*/ 1657513 h 1663863"/>
              <a:gd name="connsiteX3" fmla="*/ 3965330 w 3975491"/>
              <a:gd name="connsiteY3" fmla="*/ 773506 h 166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491" h="1663863">
                <a:moveTo>
                  <a:pt x="187978" y="12701"/>
                </a:moveTo>
                <a:lnTo>
                  <a:pt x="12701" y="859875"/>
                </a:lnTo>
                <a:lnTo>
                  <a:pt x="3965330" y="1657513"/>
                </a:lnTo>
                <a:lnTo>
                  <a:pt x="3965330" y="773506"/>
                </a:ln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380A7FB8-9381-48A6-9B35-958A6319C8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88594" y="1928972"/>
            <a:ext cx="4821219" cy="1325563"/>
          </a:xfrm>
        </p:spPr>
        <p:txBody>
          <a:bodyPr>
            <a:normAutofit/>
          </a:bodyPr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Thank You!</a:t>
            </a:r>
          </a:p>
        </p:txBody>
      </p:sp>
      <p:grpSp>
        <p:nvGrpSpPr>
          <p:cNvPr id="23" name="Graphic 21">
            <a:extLst>
              <a:ext uri="{FF2B5EF4-FFF2-40B4-BE49-F238E27FC236}">
                <a16:creationId xmlns:a16="http://schemas.microsoft.com/office/drawing/2014/main" id="{D5BA1DFF-80CB-48BB-B37F-4E2BCFC360C5}"/>
              </a:ext>
            </a:extLst>
          </p:cNvPr>
          <p:cNvGrpSpPr/>
          <p:nvPr/>
        </p:nvGrpSpPr>
        <p:grpSpPr>
          <a:xfrm>
            <a:off x="-12667" y="718133"/>
            <a:ext cx="6444343" cy="6146228"/>
            <a:chOff x="-12667" y="718133"/>
            <a:chExt cx="6444343" cy="6146228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F56FD6C1-6CCE-49C3-AC4A-61DC82552BCB}"/>
                </a:ext>
              </a:extLst>
            </p:cNvPr>
            <p:cNvSpPr/>
            <p:nvPr/>
          </p:nvSpPr>
          <p:spPr>
            <a:xfrm>
              <a:off x="-12667" y="4352590"/>
              <a:ext cx="6431657" cy="2511771"/>
            </a:xfrm>
            <a:custGeom>
              <a:avLst/>
              <a:gdLst>
                <a:gd name="connsiteX0" fmla="*/ 6224862 w 6431657"/>
                <a:gd name="connsiteY0" fmla="*/ 12667 h 2511771"/>
                <a:gd name="connsiteX1" fmla="*/ 12667 w 6431657"/>
                <a:gd name="connsiteY1" fmla="*/ 1593307 h 2511771"/>
                <a:gd name="connsiteX2" fmla="*/ 12667 w 6431657"/>
                <a:gd name="connsiteY2" fmla="*/ 2500336 h 2511771"/>
                <a:gd name="connsiteX3" fmla="*/ 1746804 w 6431657"/>
                <a:gd name="connsiteY3" fmla="*/ 2500336 h 2511771"/>
                <a:gd name="connsiteX4" fmla="*/ 6431638 w 6431657"/>
                <a:gd name="connsiteY4" fmla="*/ 1191170 h 2511771"/>
                <a:gd name="connsiteX5" fmla="*/ 6224862 w 6431657"/>
                <a:gd name="connsiteY5" fmla="*/ 12667 h 251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31657" h="2511771">
                  <a:moveTo>
                    <a:pt x="6224862" y="12667"/>
                  </a:moveTo>
                  <a:cubicBezTo>
                    <a:pt x="3088953" y="398313"/>
                    <a:pt x="777616" y="1274896"/>
                    <a:pt x="12667" y="1593307"/>
                  </a:cubicBezTo>
                  <a:lnTo>
                    <a:pt x="12667" y="2500336"/>
                  </a:lnTo>
                  <a:lnTo>
                    <a:pt x="1746804" y="2500336"/>
                  </a:lnTo>
                  <a:cubicBezTo>
                    <a:pt x="2964633" y="2034770"/>
                    <a:pt x="4634073" y="1490553"/>
                    <a:pt x="6431638" y="1191170"/>
                  </a:cubicBezTo>
                  <a:cubicBezTo>
                    <a:pt x="6351719" y="725604"/>
                    <a:pt x="6316198" y="469353"/>
                    <a:pt x="6224862" y="12667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54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84BDD5BB-895B-42CC-BF18-F102D9F03740}"/>
                </a:ext>
              </a:extLst>
            </p:cNvPr>
            <p:cNvSpPr/>
            <p:nvPr/>
          </p:nvSpPr>
          <p:spPr>
            <a:xfrm>
              <a:off x="-12667" y="718133"/>
              <a:ext cx="6444343" cy="5936914"/>
            </a:xfrm>
            <a:custGeom>
              <a:avLst/>
              <a:gdLst>
                <a:gd name="connsiteX0" fmla="*/ 12667 w 6444342"/>
                <a:gd name="connsiteY0" fmla="*/ 5930553 h 5936914"/>
                <a:gd name="connsiteX1" fmla="*/ 6443056 w 6444342"/>
                <a:gd name="connsiteY1" fmla="*/ 4796450 h 5936914"/>
                <a:gd name="connsiteX2" fmla="*/ 6443056 w 6444342"/>
                <a:gd name="connsiteY2" fmla="*/ 4785033 h 5936914"/>
                <a:gd name="connsiteX3" fmla="*/ 5605798 w 6444342"/>
                <a:gd name="connsiteY3" fmla="*/ 12667 h 5936914"/>
                <a:gd name="connsiteX4" fmla="*/ 12667 w 6444342"/>
                <a:gd name="connsiteY4" fmla="*/ 994541 h 59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342" h="5936914">
                  <a:moveTo>
                    <a:pt x="12667" y="5930553"/>
                  </a:moveTo>
                  <a:lnTo>
                    <a:pt x="6443056" y="4796450"/>
                  </a:lnTo>
                  <a:lnTo>
                    <a:pt x="6443056" y="4785033"/>
                  </a:lnTo>
                  <a:lnTo>
                    <a:pt x="5605798" y="12667"/>
                  </a:lnTo>
                  <a:lnTo>
                    <a:pt x="12667" y="99454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10800000" scaled="1"/>
              <a:tileRect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D3DF9C-F94C-4251-879E-05A0C17C1AC4}"/>
                </a:ext>
              </a:extLst>
            </p:cNvPr>
            <p:cNvSpPr/>
            <p:nvPr/>
          </p:nvSpPr>
          <p:spPr>
            <a:xfrm>
              <a:off x="-12667" y="1036544"/>
              <a:ext cx="6114514" cy="5366057"/>
            </a:xfrm>
            <a:custGeom>
              <a:avLst/>
              <a:gdLst>
                <a:gd name="connsiteX0" fmla="*/ 5366039 w 6114514"/>
                <a:gd name="connsiteY0" fmla="*/ 12667 h 5366057"/>
                <a:gd name="connsiteX1" fmla="*/ 12667 w 6114514"/>
                <a:gd name="connsiteY1" fmla="*/ 976781 h 5366057"/>
                <a:gd name="connsiteX2" fmla="*/ 12667 w 6114514"/>
                <a:gd name="connsiteY2" fmla="*/ 1014838 h 5366057"/>
                <a:gd name="connsiteX3" fmla="*/ 5335593 w 6114514"/>
                <a:gd name="connsiteY3" fmla="*/ 57067 h 5366057"/>
                <a:gd name="connsiteX4" fmla="*/ 6062484 w 6114514"/>
                <a:gd name="connsiteY4" fmla="*/ 4231936 h 5366057"/>
                <a:gd name="connsiteX5" fmla="*/ 12667 w 6114514"/>
                <a:gd name="connsiteY5" fmla="*/ 5320370 h 5366057"/>
                <a:gd name="connsiteX6" fmla="*/ 12667 w 6114514"/>
                <a:gd name="connsiteY6" fmla="*/ 5358427 h 5366057"/>
                <a:gd name="connsiteX7" fmla="*/ 6087856 w 6114514"/>
                <a:gd name="connsiteY7" fmla="*/ 4266187 h 5366057"/>
                <a:gd name="connsiteX8" fmla="*/ 6106884 w 6114514"/>
                <a:gd name="connsiteY8" fmla="*/ 4262382 h 5366057"/>
                <a:gd name="connsiteX9" fmla="*/ 5369844 w 6114514"/>
                <a:gd name="connsiteY9" fmla="*/ 31696 h 536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14514" h="5366057">
                  <a:moveTo>
                    <a:pt x="5366039" y="12667"/>
                  </a:moveTo>
                  <a:lnTo>
                    <a:pt x="12667" y="976781"/>
                  </a:lnTo>
                  <a:lnTo>
                    <a:pt x="12667" y="1014838"/>
                  </a:lnTo>
                  <a:lnTo>
                    <a:pt x="5335593" y="57067"/>
                  </a:lnTo>
                  <a:lnTo>
                    <a:pt x="6062484" y="4231936"/>
                  </a:lnTo>
                  <a:lnTo>
                    <a:pt x="12667" y="5320370"/>
                  </a:lnTo>
                  <a:lnTo>
                    <a:pt x="12667" y="5358427"/>
                  </a:lnTo>
                  <a:lnTo>
                    <a:pt x="6087856" y="4266187"/>
                  </a:lnTo>
                  <a:lnTo>
                    <a:pt x="6106884" y="4262382"/>
                  </a:lnTo>
                  <a:lnTo>
                    <a:pt x="5369844" y="31696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0" name="Picture Placeholder 28">
            <a:extLst>
              <a:ext uri="{FF2B5EF4-FFF2-40B4-BE49-F238E27FC236}">
                <a16:creationId xmlns:a16="http://schemas.microsoft.com/office/drawing/2014/main" id="{F9A3D860-4FE0-494E-B1EC-0DC1F2574D4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600" y="1096296"/>
            <a:ext cx="6052552" cy="5259842"/>
          </a:xfrm>
          <a:custGeom>
            <a:avLst/>
            <a:gdLst>
              <a:gd name="connsiteX0" fmla="*/ 0 w 914400"/>
              <a:gd name="connsiteY0" fmla="*/ 914400 h 914400"/>
              <a:gd name="connsiteX1" fmla="*/ 228600 w 914400"/>
              <a:gd name="connsiteY1" fmla="*/ 0 h 914400"/>
              <a:gd name="connsiteX2" fmla="*/ 685800 w 914400"/>
              <a:gd name="connsiteY2" fmla="*/ 0 h 914400"/>
              <a:gd name="connsiteX3" fmla="*/ 914400 w 914400"/>
              <a:gd name="connsiteY3" fmla="*/ 914400 h 914400"/>
              <a:gd name="connsiteX4" fmla="*/ 0 w 914400"/>
              <a:gd name="connsiteY4" fmla="*/ 914400 h 914400"/>
              <a:gd name="connsiteX0" fmla="*/ 0 w 914400"/>
              <a:gd name="connsiteY0" fmla="*/ 939114 h 939114"/>
              <a:gd name="connsiteX1" fmla="*/ 228600 w 914400"/>
              <a:gd name="connsiteY1" fmla="*/ 24714 h 939114"/>
              <a:gd name="connsiteX2" fmla="*/ 681681 w 914400"/>
              <a:gd name="connsiteY2" fmla="*/ 0 h 939114"/>
              <a:gd name="connsiteX3" fmla="*/ 914400 w 914400"/>
              <a:gd name="connsiteY3" fmla="*/ 939114 h 939114"/>
              <a:gd name="connsiteX4" fmla="*/ 0 w 914400"/>
              <a:gd name="connsiteY4" fmla="*/ 939114 h 939114"/>
              <a:gd name="connsiteX0" fmla="*/ 891746 w 1806146"/>
              <a:gd name="connsiteY0" fmla="*/ 939114 h 939114"/>
              <a:gd name="connsiteX1" fmla="*/ 0 w 1806146"/>
              <a:gd name="connsiteY1" fmla="*/ 284206 h 939114"/>
              <a:gd name="connsiteX2" fmla="*/ 1573427 w 1806146"/>
              <a:gd name="connsiteY2" fmla="*/ 0 h 939114"/>
              <a:gd name="connsiteX3" fmla="*/ 1806146 w 1806146"/>
              <a:gd name="connsiteY3" fmla="*/ 939114 h 939114"/>
              <a:gd name="connsiteX4" fmla="*/ 891746 w 1806146"/>
              <a:gd name="connsiteY4" fmla="*/ 939114 h 939114"/>
              <a:gd name="connsiteX0" fmla="*/ 891746 w 1806146"/>
              <a:gd name="connsiteY0" fmla="*/ 943233 h 943233"/>
              <a:gd name="connsiteX1" fmla="*/ 0 w 1806146"/>
              <a:gd name="connsiteY1" fmla="*/ 288325 h 943233"/>
              <a:gd name="connsiteX2" fmla="*/ 1577546 w 1806146"/>
              <a:gd name="connsiteY2" fmla="*/ 0 h 943233"/>
              <a:gd name="connsiteX3" fmla="*/ 1806146 w 1806146"/>
              <a:gd name="connsiteY3" fmla="*/ 943233 h 943233"/>
              <a:gd name="connsiteX4" fmla="*/ 891746 w 1806146"/>
              <a:gd name="connsiteY4" fmla="*/ 943233 h 943233"/>
              <a:gd name="connsiteX0" fmla="*/ 891746 w 2286594"/>
              <a:gd name="connsiteY0" fmla="*/ 943233 h 4182379"/>
              <a:gd name="connsiteX1" fmla="*/ 0 w 2286594"/>
              <a:gd name="connsiteY1" fmla="*/ 288325 h 4182379"/>
              <a:gd name="connsiteX2" fmla="*/ 1577546 w 2286594"/>
              <a:gd name="connsiteY2" fmla="*/ 0 h 4182379"/>
              <a:gd name="connsiteX3" fmla="*/ 2286594 w 2286594"/>
              <a:gd name="connsiteY3" fmla="*/ 4182379 h 4182379"/>
              <a:gd name="connsiteX4" fmla="*/ 891746 w 2286594"/>
              <a:gd name="connsiteY4" fmla="*/ 943233 h 4182379"/>
              <a:gd name="connsiteX0" fmla="*/ 0 w 5997845"/>
              <a:gd name="connsiteY0" fmla="*/ 5220765 h 5220765"/>
              <a:gd name="connsiteX1" fmla="*/ 3711251 w 5997845"/>
              <a:gd name="connsiteY1" fmla="*/ 288325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0 w 5997845"/>
              <a:gd name="connsiteY0" fmla="*/ 5220765 h 5220765"/>
              <a:gd name="connsiteX1" fmla="*/ 7156 w 5997845"/>
              <a:gd name="connsiteY1" fmla="*/ 970251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20358 w 6018203"/>
              <a:gd name="connsiteY0" fmla="*/ 5220765 h 5220765"/>
              <a:gd name="connsiteX1" fmla="*/ 160 w 6018203"/>
              <a:gd name="connsiteY1" fmla="*/ 950713 h 5220765"/>
              <a:gd name="connsiteX2" fmla="*/ 5309155 w 6018203"/>
              <a:gd name="connsiteY2" fmla="*/ 0 h 5220765"/>
              <a:gd name="connsiteX3" fmla="*/ 6018203 w 6018203"/>
              <a:gd name="connsiteY3" fmla="*/ 4182379 h 5220765"/>
              <a:gd name="connsiteX4" fmla="*/ 20358 w 6018203"/>
              <a:gd name="connsiteY4" fmla="*/ 5220765 h 5220765"/>
              <a:gd name="connsiteX0" fmla="*/ 0 w 6025199"/>
              <a:gd name="connsiteY0" fmla="*/ 5252027 h 5252027"/>
              <a:gd name="connsiteX1" fmla="*/ 7156 w 6025199"/>
              <a:gd name="connsiteY1" fmla="*/ 950713 h 5252027"/>
              <a:gd name="connsiteX2" fmla="*/ 5316151 w 6025199"/>
              <a:gd name="connsiteY2" fmla="*/ 0 h 5252027"/>
              <a:gd name="connsiteX3" fmla="*/ 6025199 w 6025199"/>
              <a:gd name="connsiteY3" fmla="*/ 4182379 h 5252027"/>
              <a:gd name="connsiteX4" fmla="*/ 0 w 6025199"/>
              <a:gd name="connsiteY4" fmla="*/ 5252027 h 5252027"/>
              <a:gd name="connsiteX0" fmla="*/ 0 w 6048645"/>
              <a:gd name="connsiteY0" fmla="*/ 5252027 h 5252027"/>
              <a:gd name="connsiteX1" fmla="*/ 7156 w 6048645"/>
              <a:gd name="connsiteY1" fmla="*/ 950713 h 5252027"/>
              <a:gd name="connsiteX2" fmla="*/ 5316151 w 6048645"/>
              <a:gd name="connsiteY2" fmla="*/ 0 h 5252027"/>
              <a:gd name="connsiteX3" fmla="*/ 6048645 w 6048645"/>
              <a:gd name="connsiteY3" fmla="*/ 4162841 h 5252027"/>
              <a:gd name="connsiteX4" fmla="*/ 0 w 6048645"/>
              <a:gd name="connsiteY4" fmla="*/ 5252027 h 5252027"/>
              <a:gd name="connsiteX0" fmla="*/ 0 w 6052552"/>
              <a:gd name="connsiteY0" fmla="*/ 5252027 h 5252027"/>
              <a:gd name="connsiteX1" fmla="*/ 7156 w 6052552"/>
              <a:gd name="connsiteY1" fmla="*/ 950713 h 5252027"/>
              <a:gd name="connsiteX2" fmla="*/ 5316151 w 6052552"/>
              <a:gd name="connsiteY2" fmla="*/ 0 h 5252027"/>
              <a:gd name="connsiteX3" fmla="*/ 6052552 w 6052552"/>
              <a:gd name="connsiteY3" fmla="*/ 4158933 h 5252027"/>
              <a:gd name="connsiteX4" fmla="*/ 0 w 6052552"/>
              <a:gd name="connsiteY4" fmla="*/ 5252027 h 5252027"/>
              <a:gd name="connsiteX0" fmla="*/ 0 w 6052552"/>
              <a:gd name="connsiteY0" fmla="*/ 5259842 h 5259842"/>
              <a:gd name="connsiteX1" fmla="*/ 7156 w 6052552"/>
              <a:gd name="connsiteY1" fmla="*/ 958528 h 5259842"/>
              <a:gd name="connsiteX2" fmla="*/ 5320059 w 6052552"/>
              <a:gd name="connsiteY2" fmla="*/ 0 h 5259842"/>
              <a:gd name="connsiteX3" fmla="*/ 6052552 w 6052552"/>
              <a:gd name="connsiteY3" fmla="*/ 4166748 h 5259842"/>
              <a:gd name="connsiteX4" fmla="*/ 0 w 6052552"/>
              <a:gd name="connsiteY4" fmla="*/ 5259842 h 52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2552" h="5259842">
                <a:moveTo>
                  <a:pt x="0" y="5259842"/>
                </a:moveTo>
                <a:cubicBezTo>
                  <a:pt x="2385" y="3843004"/>
                  <a:pt x="4771" y="2375366"/>
                  <a:pt x="7156" y="958528"/>
                </a:cubicBezTo>
                <a:lnTo>
                  <a:pt x="5320059" y="0"/>
                </a:lnTo>
                <a:lnTo>
                  <a:pt x="6052552" y="4166748"/>
                </a:lnTo>
                <a:lnTo>
                  <a:pt x="0" y="5259842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D53A16E5-EEB1-409A-9BF4-71F08DF7BF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720000">
            <a:off x="8526498" y="4052877"/>
            <a:ext cx="3689627" cy="642938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  <a:lvl2pPr marL="457200" indent="0">
              <a:buNone/>
              <a:defRPr sz="2600">
                <a:solidFill>
                  <a:schemeClr val="bg1"/>
                </a:solidFill>
              </a:defRPr>
            </a:lvl2pPr>
            <a:lvl3pPr marL="914400" indent="0">
              <a:buNone/>
              <a:defRPr sz="2600">
                <a:solidFill>
                  <a:schemeClr val="bg1"/>
                </a:solidFill>
              </a:defRPr>
            </a:lvl3pPr>
            <a:lvl4pPr marL="1371600" indent="0">
              <a:buNone/>
              <a:defRPr sz="2600">
                <a:solidFill>
                  <a:schemeClr val="bg1"/>
                </a:solidFill>
              </a:defRPr>
            </a:lvl4pPr>
            <a:lvl5pPr marL="1828800" indent="0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617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1020577">
            <a:off x="630442" y="2818995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EEDE58A0-A534-4BA6-A842-9291BD21B3B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853085">
            <a:off x="7075878" y="2826510"/>
            <a:ext cx="4975641" cy="1655762"/>
          </a:xfrm>
        </p:spPr>
        <p:txBody>
          <a:bodyPr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55702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Divider Slide</a:t>
            </a:r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E88D0B4A-E9EE-4F17-AF07-687763131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1075" y="3345999"/>
            <a:ext cx="7319700" cy="1500187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4643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6C9B7F00-EB71-4AB0-9B4E-A64B7BB58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225" y="1825625"/>
            <a:ext cx="10442575" cy="4351338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1442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F2DC463F-D8D9-4961-B44E-0CCDE38BA2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6085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5DB1D622-84A6-489A-91BE-DF1D23C03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6085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3669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5870" y="312092"/>
            <a:ext cx="4391191" cy="136812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A6B27D7-F5EE-4688-B64B-CDC996CB3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42689"/>
            <a:ext cx="5157787" cy="56238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9D3AFCF0-98C5-4ECC-A2A6-BA8BA0A64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8097"/>
            <a:ext cx="5157787" cy="318463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3F44E47F-9EE9-414B-B2D8-DD6737905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42689"/>
            <a:ext cx="5183188" cy="56238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D8D8261D-A3B4-4909-8FCD-D7C160F42D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8097"/>
            <a:ext cx="5183188" cy="318463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15233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9E80D7DF-92B2-4A46-AA79-DDC69AC8A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347788"/>
            <a:ext cx="6172200" cy="43305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F0A242F9-0019-4B57-A03D-285B73836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806262"/>
            <a:ext cx="3932237" cy="2872065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A01F06-84A3-407F-8D89-167A9D402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857494" y="721373"/>
            <a:ext cx="3918639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9802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1C9B27A5-4499-4F2B-843D-B4AC979D300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3188" y="1347788"/>
            <a:ext cx="6172200" cy="43305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4C8F7DBB-2923-48F9-AE53-06CE214A3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03601"/>
            <a:ext cx="3932237" cy="3074726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anchor="ctr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B5B22-678B-4BFD-ABBC-49961466D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8869">
            <a:off x="857652" y="725128"/>
            <a:ext cx="3833278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872488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4023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29EA0-54CE-44CE-A619-B63EB6AA2D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44441" y="2373246"/>
            <a:ext cx="9303119" cy="2111508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/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5526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18500C30-FF27-4A5C-AA4F-B1D5C57A0F7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14240" y="793217"/>
            <a:ext cx="8877760" cy="6064783"/>
          </a:xfrm>
          <a:custGeom>
            <a:avLst/>
            <a:gdLst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7023591 w 8534400"/>
              <a:gd name="connsiteY2" fmla="*/ 0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8518563 w 8534400"/>
              <a:gd name="connsiteY2" fmla="*/ 14514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317991 w 8852391"/>
              <a:gd name="connsiteY0" fmla="*/ 6028722 h 6028722"/>
              <a:gd name="connsiteX1" fmla="*/ 0 w 8852391"/>
              <a:gd name="connsiteY1" fmla="*/ 2162629 h 6028722"/>
              <a:gd name="connsiteX2" fmla="*/ 8836554 w 8852391"/>
              <a:gd name="connsiteY2" fmla="*/ 0 h 6028722"/>
              <a:gd name="connsiteX3" fmla="*/ 8852391 w 8852391"/>
              <a:gd name="connsiteY3" fmla="*/ 6028722 h 6028722"/>
              <a:gd name="connsiteX4" fmla="*/ 317991 w 8852391"/>
              <a:gd name="connsiteY4" fmla="*/ 6028722 h 6028722"/>
              <a:gd name="connsiteX0" fmla="*/ 913076 w 8852391"/>
              <a:gd name="connsiteY0" fmla="*/ 6043236 h 6043236"/>
              <a:gd name="connsiteX1" fmla="*/ 0 w 8852391"/>
              <a:gd name="connsiteY1" fmla="*/ 2162629 h 6043236"/>
              <a:gd name="connsiteX2" fmla="*/ 8836554 w 8852391"/>
              <a:gd name="connsiteY2" fmla="*/ 0 h 6043236"/>
              <a:gd name="connsiteX3" fmla="*/ 8852391 w 8852391"/>
              <a:gd name="connsiteY3" fmla="*/ 6028722 h 6043236"/>
              <a:gd name="connsiteX4" fmla="*/ 913076 w 8852391"/>
              <a:gd name="connsiteY4" fmla="*/ 6043236 h 6043236"/>
              <a:gd name="connsiteX0" fmla="*/ 933682 w 8872997"/>
              <a:gd name="connsiteY0" fmla="*/ 6043236 h 6043236"/>
              <a:gd name="connsiteX1" fmla="*/ 0 w 8872997"/>
              <a:gd name="connsiteY1" fmla="*/ 2167781 h 6043236"/>
              <a:gd name="connsiteX2" fmla="*/ 8857160 w 8872997"/>
              <a:gd name="connsiteY2" fmla="*/ 0 h 6043236"/>
              <a:gd name="connsiteX3" fmla="*/ 8872997 w 8872997"/>
              <a:gd name="connsiteY3" fmla="*/ 6028722 h 6043236"/>
              <a:gd name="connsiteX4" fmla="*/ 933682 w 8872997"/>
              <a:gd name="connsiteY4" fmla="*/ 6043236 h 6043236"/>
              <a:gd name="connsiteX0" fmla="*/ 933682 w 8872997"/>
              <a:gd name="connsiteY0" fmla="*/ 6050963 h 6050963"/>
              <a:gd name="connsiteX1" fmla="*/ 0 w 8872997"/>
              <a:gd name="connsiteY1" fmla="*/ 2167781 h 6050963"/>
              <a:gd name="connsiteX2" fmla="*/ 8857160 w 8872997"/>
              <a:gd name="connsiteY2" fmla="*/ 0 h 6050963"/>
              <a:gd name="connsiteX3" fmla="*/ 8872997 w 8872997"/>
              <a:gd name="connsiteY3" fmla="*/ 6028722 h 6050963"/>
              <a:gd name="connsiteX4" fmla="*/ 933682 w 8872997"/>
              <a:gd name="connsiteY4" fmla="*/ 6050963 h 6050963"/>
              <a:gd name="connsiteX0" fmla="*/ 933682 w 8872997"/>
              <a:gd name="connsiteY0" fmla="*/ 6050963 h 6054480"/>
              <a:gd name="connsiteX1" fmla="*/ 0 w 8872997"/>
              <a:gd name="connsiteY1" fmla="*/ 2167781 h 6054480"/>
              <a:gd name="connsiteX2" fmla="*/ 8857160 w 8872997"/>
              <a:gd name="connsiteY2" fmla="*/ 0 h 6054480"/>
              <a:gd name="connsiteX3" fmla="*/ 8872997 w 8872997"/>
              <a:gd name="connsiteY3" fmla="*/ 6054480 h 6054480"/>
              <a:gd name="connsiteX4" fmla="*/ 933682 w 8872997"/>
              <a:gd name="connsiteY4" fmla="*/ 6050963 h 6054480"/>
              <a:gd name="connsiteX0" fmla="*/ 933682 w 8875190"/>
              <a:gd name="connsiteY0" fmla="*/ 6063842 h 6067359"/>
              <a:gd name="connsiteX1" fmla="*/ 0 w 8875190"/>
              <a:gd name="connsiteY1" fmla="*/ 2180660 h 6067359"/>
              <a:gd name="connsiteX2" fmla="*/ 8875190 w 8875190"/>
              <a:gd name="connsiteY2" fmla="*/ 0 h 6067359"/>
              <a:gd name="connsiteX3" fmla="*/ 8872997 w 8875190"/>
              <a:gd name="connsiteY3" fmla="*/ 6067359 h 6067359"/>
              <a:gd name="connsiteX4" fmla="*/ 933682 w 8875190"/>
              <a:gd name="connsiteY4" fmla="*/ 6063842 h 6067359"/>
              <a:gd name="connsiteX0" fmla="*/ 933682 w 8872997"/>
              <a:gd name="connsiteY0" fmla="*/ 6061266 h 6064783"/>
              <a:gd name="connsiteX1" fmla="*/ 0 w 8872997"/>
              <a:gd name="connsiteY1" fmla="*/ 2178084 h 6064783"/>
              <a:gd name="connsiteX2" fmla="*/ 8872614 w 8872997"/>
              <a:gd name="connsiteY2" fmla="*/ 0 h 6064783"/>
              <a:gd name="connsiteX3" fmla="*/ 8872997 w 8872997"/>
              <a:gd name="connsiteY3" fmla="*/ 6064783 h 6064783"/>
              <a:gd name="connsiteX4" fmla="*/ 933682 w 8872997"/>
              <a:gd name="connsiteY4" fmla="*/ 6061266 h 6064783"/>
              <a:gd name="connsiteX0" fmla="*/ 938445 w 8877760"/>
              <a:gd name="connsiteY0" fmla="*/ 6061266 h 6064783"/>
              <a:gd name="connsiteX1" fmla="*/ 0 w 8877760"/>
              <a:gd name="connsiteY1" fmla="*/ 2175703 h 6064783"/>
              <a:gd name="connsiteX2" fmla="*/ 8877377 w 8877760"/>
              <a:gd name="connsiteY2" fmla="*/ 0 h 6064783"/>
              <a:gd name="connsiteX3" fmla="*/ 8877760 w 8877760"/>
              <a:gd name="connsiteY3" fmla="*/ 6064783 h 6064783"/>
              <a:gd name="connsiteX4" fmla="*/ 938445 w 8877760"/>
              <a:gd name="connsiteY4" fmla="*/ 6061266 h 6064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7760" h="6064783">
                <a:moveTo>
                  <a:pt x="938445" y="6061266"/>
                </a:moveTo>
                <a:lnTo>
                  <a:pt x="0" y="2175703"/>
                </a:lnTo>
                <a:lnTo>
                  <a:pt x="8877377" y="0"/>
                </a:lnTo>
                <a:cubicBezTo>
                  <a:pt x="8877505" y="2021594"/>
                  <a:pt x="8877632" y="4043189"/>
                  <a:pt x="8877760" y="6064783"/>
                </a:cubicBezTo>
                <a:lnTo>
                  <a:pt x="938445" y="6061266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Divider Slide</a:t>
            </a:r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65204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9228556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nu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raphic 2">
            <a:extLst>
              <a:ext uri="{FF2B5EF4-FFF2-40B4-BE49-F238E27FC236}">
                <a16:creationId xmlns:a16="http://schemas.microsoft.com/office/drawing/2014/main" id="{5D6F87F4-A9FD-42C2-B2B3-2EBAE9413A33}"/>
              </a:ext>
            </a:extLst>
          </p:cNvPr>
          <p:cNvSpPr/>
          <p:nvPr/>
        </p:nvSpPr>
        <p:spPr>
          <a:xfrm>
            <a:off x="-12778" y="429785"/>
            <a:ext cx="7606299" cy="1490682"/>
          </a:xfrm>
          <a:custGeom>
            <a:avLst/>
            <a:gdLst>
              <a:gd name="connsiteX0" fmla="*/ 7602514 w 7606298"/>
              <a:gd name="connsiteY0" fmla="*/ 407745 h 1490681"/>
              <a:gd name="connsiteX1" fmla="*/ 12778 w 7606298"/>
              <a:gd name="connsiteY1" fmla="*/ 12778 h 1490681"/>
              <a:gd name="connsiteX2" fmla="*/ 12778 w 7606298"/>
              <a:gd name="connsiteY2" fmla="*/ 1056256 h 1490681"/>
              <a:gd name="connsiteX3" fmla="*/ 7593596 w 7606298"/>
              <a:gd name="connsiteY3" fmla="*/ 1481801 h 1490681"/>
              <a:gd name="connsiteX4" fmla="*/ 7602514 w 7606298"/>
              <a:gd name="connsiteY4" fmla="*/ 407745 h 1490681"/>
              <a:gd name="connsiteX5" fmla="*/ 7602514 w 7606298"/>
              <a:gd name="connsiteY5" fmla="*/ 407745 h 149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06298" h="1490681">
                <a:moveTo>
                  <a:pt x="7602514" y="407745"/>
                </a:moveTo>
                <a:cubicBezTo>
                  <a:pt x="7602514" y="407745"/>
                  <a:pt x="3107535" y="56097"/>
                  <a:pt x="12778" y="12778"/>
                </a:cubicBezTo>
                <a:lnTo>
                  <a:pt x="12778" y="1056256"/>
                </a:lnTo>
                <a:cubicBezTo>
                  <a:pt x="6306768" y="1024403"/>
                  <a:pt x="7593596" y="1481801"/>
                  <a:pt x="7593596" y="1481801"/>
                </a:cubicBezTo>
                <a:lnTo>
                  <a:pt x="7602514" y="407745"/>
                </a:lnTo>
                <a:lnTo>
                  <a:pt x="7602514" y="407745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10000"/>
                </a:schemeClr>
              </a:gs>
              <a:gs pos="100000">
                <a:schemeClr val="accent2">
                  <a:alpha val="20000"/>
                </a:schemeClr>
              </a:gs>
            </a:gsLst>
            <a:lin ang="60000" scaled="0"/>
          </a:gradFill>
          <a:ln w="1273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3" name="Text Placeholder 21">
            <a:extLst>
              <a:ext uri="{FF2B5EF4-FFF2-40B4-BE49-F238E27FC236}">
                <a16:creationId xmlns:a16="http://schemas.microsoft.com/office/drawing/2014/main" id="{F27BBFB4-84C4-42C9-9CB3-DFD801CEBF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1200" y="1896003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1</a:t>
            </a:r>
          </a:p>
        </p:txBody>
      </p:sp>
      <p:sp>
        <p:nvSpPr>
          <p:cNvPr id="26" name="Text Placeholder 24">
            <a:extLst>
              <a:ext uri="{FF2B5EF4-FFF2-40B4-BE49-F238E27FC236}">
                <a16:creationId xmlns:a16="http://schemas.microsoft.com/office/drawing/2014/main" id="{C8BBE7AC-17E7-4828-A40C-39EED5284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85863" y="2088090"/>
            <a:ext cx="3103110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3" name="Text Placeholder 21">
            <a:extLst>
              <a:ext uri="{FF2B5EF4-FFF2-40B4-BE49-F238E27FC236}">
                <a16:creationId xmlns:a16="http://schemas.microsoft.com/office/drawing/2014/main" id="{FC1057E8-2611-45B5-913B-82D301FE8A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04600" y="1896003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2</a:t>
            </a:r>
          </a:p>
        </p:txBody>
      </p:sp>
      <p:sp>
        <p:nvSpPr>
          <p:cNvPr id="34" name="Text Placeholder 24">
            <a:extLst>
              <a:ext uri="{FF2B5EF4-FFF2-40B4-BE49-F238E27FC236}">
                <a16:creationId xmlns:a16="http://schemas.microsoft.com/office/drawing/2014/main" id="{A65257E6-B10F-49C0-862A-53648E3F2D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49603" y="2088090"/>
            <a:ext cx="2243918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7" name="Text Placeholder 21">
            <a:extLst>
              <a:ext uri="{FF2B5EF4-FFF2-40B4-BE49-F238E27FC236}">
                <a16:creationId xmlns:a16="http://schemas.microsoft.com/office/drawing/2014/main" id="{83A147CC-1513-463A-8B07-CC14AEC845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90713" y="1913782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3</a:t>
            </a:r>
          </a:p>
        </p:txBody>
      </p:sp>
      <p:sp>
        <p:nvSpPr>
          <p:cNvPr id="38" name="Text Placeholder 24">
            <a:extLst>
              <a:ext uri="{FF2B5EF4-FFF2-40B4-BE49-F238E27FC236}">
                <a16:creationId xmlns:a16="http://schemas.microsoft.com/office/drawing/2014/main" id="{BCE98261-6A42-49F1-B208-2E6C24DFCF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435716" y="2105869"/>
            <a:ext cx="2959116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0" name="Text Placeholder 24">
            <a:extLst>
              <a:ext uri="{FF2B5EF4-FFF2-40B4-BE49-F238E27FC236}">
                <a16:creationId xmlns:a16="http://schemas.microsoft.com/office/drawing/2014/main" id="{937F4311-EBEC-44E3-8542-07503B54D77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91723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3" name="Text Placeholder 24">
            <a:extLst>
              <a:ext uri="{FF2B5EF4-FFF2-40B4-BE49-F238E27FC236}">
                <a16:creationId xmlns:a16="http://schemas.microsoft.com/office/drawing/2014/main" id="{FED4B056-A42A-4115-B98D-177B9AFDABF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590348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5" name="Text Placeholder 24">
            <a:extLst>
              <a:ext uri="{FF2B5EF4-FFF2-40B4-BE49-F238E27FC236}">
                <a16:creationId xmlns:a16="http://schemas.microsoft.com/office/drawing/2014/main" id="{2D359611-5488-43D7-A2A6-E60DB2E1D87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94793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6" name="Text Placeholder 24">
            <a:extLst>
              <a:ext uri="{FF2B5EF4-FFF2-40B4-BE49-F238E27FC236}">
                <a16:creationId xmlns:a16="http://schemas.microsoft.com/office/drawing/2014/main" id="{F2182E7C-B18B-4F73-B0D1-86196D992B1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76955" y="2942030"/>
            <a:ext cx="3517877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8" name="Text Placeholder 24">
            <a:extLst>
              <a:ext uri="{FF2B5EF4-FFF2-40B4-BE49-F238E27FC236}">
                <a16:creationId xmlns:a16="http://schemas.microsoft.com/office/drawing/2014/main" id="{3D51A445-889E-44A8-AF12-58BC161D148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1722" y="5607548"/>
            <a:ext cx="3397251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3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9" name="Text Placeholder 24">
            <a:extLst>
              <a:ext uri="{FF2B5EF4-FFF2-40B4-BE49-F238E27FC236}">
                <a16:creationId xmlns:a16="http://schemas.microsoft.com/office/drawing/2014/main" id="{358BC44E-644D-4E21-A055-1178CD0D269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94792" y="4909834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0" name="Text Placeholder 24">
            <a:extLst>
              <a:ext uri="{FF2B5EF4-FFF2-40B4-BE49-F238E27FC236}">
                <a16:creationId xmlns:a16="http://schemas.microsoft.com/office/drawing/2014/main" id="{32C60917-FE9C-4C02-976E-9F4DF95F161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890713" y="4909834"/>
            <a:ext cx="2692939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5" name="Picture Placeholder 12">
            <a:extLst>
              <a:ext uri="{FF2B5EF4-FFF2-40B4-BE49-F238E27FC236}">
                <a16:creationId xmlns:a16="http://schemas.microsoft.com/office/drawing/2014/main" id="{2535BC4C-3D36-473A-B9EF-EC6F3BA67113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891723" y="3816446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6" name="Picture Placeholder 12">
            <a:extLst>
              <a:ext uri="{FF2B5EF4-FFF2-40B4-BE49-F238E27FC236}">
                <a16:creationId xmlns:a16="http://schemas.microsoft.com/office/drawing/2014/main" id="{A1E61843-0C1E-4581-98C1-C9247F7043AC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2590348" y="3816446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7" name="Picture Placeholder 12">
            <a:extLst>
              <a:ext uri="{FF2B5EF4-FFF2-40B4-BE49-F238E27FC236}">
                <a16:creationId xmlns:a16="http://schemas.microsoft.com/office/drawing/2014/main" id="{F3B39F0E-B245-4510-8C07-0EC29B83F1B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794793" y="3816446"/>
            <a:ext cx="2048256" cy="89611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8" name="Picture Placeholder 9">
            <a:extLst>
              <a:ext uri="{FF2B5EF4-FFF2-40B4-BE49-F238E27FC236}">
                <a16:creationId xmlns:a16="http://schemas.microsoft.com/office/drawing/2014/main" id="{A9E755CD-1A38-4F75-A18E-2D31E4934C8A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7876955" y="3864572"/>
            <a:ext cx="1481328" cy="7589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750AC0-7255-417F-919C-19DF42857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65125"/>
            <a:ext cx="7909560" cy="1069848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00" scaled="1"/>
          </a:gradFill>
        </p:spPr>
        <p:txBody>
          <a:bodyPr lIns="900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How to use this template</a:t>
            </a:r>
          </a:p>
        </p:txBody>
      </p:sp>
    </p:spTree>
    <p:extLst>
      <p:ext uri="{BB962C8B-B14F-4D97-AF65-F5344CB8AC3E}">
        <p14:creationId xmlns:p14="http://schemas.microsoft.com/office/powerpoint/2010/main" val="24644979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-Chủ đề A-Bài 2-Nội du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33A3DC"/>
                </a:solidFill>
              </a:defRPr>
            </a:lvl1pPr>
          </a:lstStyle>
          <a:p>
            <a:fld id="{47BD2B39-EB6D-4221-8FBC-AEF76462664C}" type="datetimeFigureOut">
              <a:rPr lang="en-US" smtClean="0"/>
              <a:pPr/>
              <a:t>11/1/2021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33A3DC"/>
                </a:solidFill>
              </a:defRPr>
            </a:lvl1pPr>
          </a:lstStyle>
          <a:p>
            <a:fld id="{AC7AEF0F-3B20-4D09-BCE9-D55428049E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634290"/>
          </a:xfrm>
        </p:spPr>
        <p:txBody>
          <a:bodyPr>
            <a:noAutofit/>
          </a:bodyPr>
          <a:lstStyle>
            <a:lvl1pPr algn="ctr">
              <a:defRPr sz="32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32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32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32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32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596471" y="5688383"/>
            <a:ext cx="2152650" cy="10995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96821" y="5562028"/>
            <a:ext cx="672488" cy="8881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595250" y="5686097"/>
            <a:ext cx="1142898" cy="7492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559110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58144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aphic 16">
            <a:extLst>
              <a:ext uri="{FF2B5EF4-FFF2-40B4-BE49-F238E27FC236}">
                <a16:creationId xmlns:a16="http://schemas.microsoft.com/office/drawing/2014/main" id="{AD4D64B1-E729-4A4C-8FF7-134EACCE9ED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7668185-4891-4CEF-B849-B73B1AD90FD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3C1BE6-5446-49A0-9C65-D92077D0E911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7C1B33-ECEC-4E34-B218-27830F70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31CE7A-B999-4982-BCDD-EEC4E9A2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317B1B-B559-4F47-A9AB-834EB93A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3F3C396-D7E8-4134-99CB-83AC5015781D}"/>
              </a:ext>
            </a:extLst>
          </p:cNvPr>
          <p:cNvGrpSpPr/>
          <p:nvPr userDrawn="1"/>
        </p:nvGrpSpPr>
        <p:grpSpPr>
          <a:xfrm flipH="1">
            <a:off x="7321677" y="587196"/>
            <a:ext cx="4885313" cy="1632656"/>
            <a:chOff x="-26126" y="587196"/>
            <a:chExt cx="4885313" cy="1632656"/>
          </a:xfrm>
        </p:grpSpPr>
        <p:sp>
          <p:nvSpPr>
            <p:cNvPr id="11" name="Graphic 23">
              <a:extLst>
                <a:ext uri="{FF2B5EF4-FFF2-40B4-BE49-F238E27FC236}">
                  <a16:creationId xmlns:a16="http://schemas.microsoft.com/office/drawing/2014/main" id="{545A4C09-DA17-4F53-9893-7152B53CD712}"/>
                </a:ext>
              </a:extLst>
            </p:cNvPr>
            <p:cNvSpPr/>
            <p:nvPr userDrawn="1"/>
          </p:nvSpPr>
          <p:spPr>
            <a:xfrm>
              <a:off x="-24517" y="970945"/>
              <a:ext cx="4593600" cy="1238400"/>
            </a:xfrm>
            <a:custGeom>
              <a:avLst/>
              <a:gdLst>
                <a:gd name="connsiteX0" fmla="*/ 3451384 w 3457575"/>
                <a:gd name="connsiteY0" fmla="*/ 842439 h 942975"/>
                <a:gd name="connsiteX1" fmla="*/ 3367564 w 3457575"/>
                <a:gd name="connsiteY1" fmla="*/ 44244 h 942975"/>
                <a:gd name="connsiteX2" fmla="*/ 7144 w 3457575"/>
                <a:gd name="connsiteY2" fmla="*/ 129969 h 942975"/>
                <a:gd name="connsiteX3" fmla="*/ 7144 w 3457575"/>
                <a:gd name="connsiteY3" fmla="*/ 936736 h 942975"/>
                <a:gd name="connsiteX4" fmla="*/ 3451384 w 3457575"/>
                <a:gd name="connsiteY4" fmla="*/ 842439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7575" h="942975">
                  <a:moveTo>
                    <a:pt x="3451384" y="842439"/>
                  </a:moveTo>
                  <a:lnTo>
                    <a:pt x="3367564" y="44244"/>
                  </a:lnTo>
                  <a:cubicBezTo>
                    <a:pt x="3367564" y="44244"/>
                    <a:pt x="2172176" y="-81486"/>
                    <a:pt x="7144" y="129969"/>
                  </a:cubicBezTo>
                  <a:lnTo>
                    <a:pt x="7144" y="936736"/>
                  </a:lnTo>
                  <a:cubicBezTo>
                    <a:pt x="1989296" y="739569"/>
                    <a:pt x="3451384" y="842439"/>
                    <a:pt x="3451384" y="84243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alpha val="10000"/>
                  </a:schemeClr>
                </a:gs>
                <a:gs pos="88000">
                  <a:schemeClr val="accent2">
                    <a:alpha val="50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2" name="Graphic 6">
              <a:extLst>
                <a:ext uri="{FF2B5EF4-FFF2-40B4-BE49-F238E27FC236}">
                  <a16:creationId xmlns:a16="http://schemas.microsoft.com/office/drawing/2014/main" id="{2D92C53E-EB06-4CBC-A335-BC3156E96896}"/>
                </a:ext>
              </a:extLst>
            </p:cNvPr>
            <p:cNvSpPr/>
            <p:nvPr userDrawn="1"/>
          </p:nvSpPr>
          <p:spPr>
            <a:xfrm>
              <a:off x="-26126" y="587196"/>
              <a:ext cx="4885313" cy="1632656"/>
            </a:xfrm>
            <a:custGeom>
              <a:avLst/>
              <a:gdLst>
                <a:gd name="connsiteX0" fmla="*/ 12607 w 4885312"/>
                <a:gd name="connsiteY0" fmla="*/ 1627544 h 1632656"/>
                <a:gd name="connsiteX1" fmla="*/ 4876404 w 4885312"/>
                <a:gd name="connsiteY1" fmla="*/ 1073201 h 1632656"/>
                <a:gd name="connsiteX2" fmla="*/ 4765029 w 4885312"/>
                <a:gd name="connsiteY2" fmla="*/ 12607 h 1632656"/>
                <a:gd name="connsiteX3" fmla="*/ 12607 w 4885312"/>
                <a:gd name="connsiteY3" fmla="*/ 554294 h 1632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12" h="1632656">
                  <a:moveTo>
                    <a:pt x="12607" y="1627544"/>
                  </a:moveTo>
                  <a:lnTo>
                    <a:pt x="4876404" y="1073201"/>
                  </a:lnTo>
                  <a:lnTo>
                    <a:pt x="4765029" y="12607"/>
                  </a:lnTo>
                  <a:lnTo>
                    <a:pt x="12607" y="554294"/>
                  </a:lnTo>
                  <a:close/>
                </a:path>
              </a:pathLst>
            </a:custGeom>
            <a:gradFill flip="none" rotWithShape="1">
              <a:gsLst>
                <a:gs pos="9000">
                  <a:schemeClr val="accent1"/>
                </a:gs>
                <a:gs pos="100000">
                  <a:schemeClr val="accent2"/>
                </a:gs>
              </a:gsLst>
              <a:lin ang="360000" scaled="0"/>
              <a:tileRect/>
            </a:gradFill>
            <a:ln w="126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D3A443B5-C60C-4149-99AA-5309F8B41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360000">
            <a:off x="7354844" y="895259"/>
            <a:ext cx="4735459" cy="101258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2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D901BA76-252C-47D8-A48A-ECBA799BFCC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79053" y="2442380"/>
            <a:ext cx="3913632" cy="804672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9D30E37C-4282-4FD1-9238-5F541F189E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32841" y="3401290"/>
            <a:ext cx="4347933" cy="69329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2"/>
              </a:buClr>
              <a:buNone/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Text Placeholder 16">
            <a:extLst>
              <a:ext uri="{FF2B5EF4-FFF2-40B4-BE49-F238E27FC236}">
                <a16:creationId xmlns:a16="http://schemas.microsoft.com/office/drawing/2014/main" id="{2B21A588-9CF1-4122-959A-D1A3DA672B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32841" y="4200309"/>
            <a:ext cx="4347933" cy="1408743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22" name="Graphic 20">
            <a:extLst>
              <a:ext uri="{FF2B5EF4-FFF2-40B4-BE49-F238E27FC236}">
                <a16:creationId xmlns:a16="http://schemas.microsoft.com/office/drawing/2014/main" id="{15D5C0A2-3C70-442D-AAF6-E16ADACDBF4F}"/>
              </a:ext>
            </a:extLst>
          </p:cNvPr>
          <p:cNvGrpSpPr/>
          <p:nvPr/>
        </p:nvGrpSpPr>
        <p:grpSpPr>
          <a:xfrm>
            <a:off x="-12667" y="-12667"/>
            <a:ext cx="6418971" cy="6160919"/>
            <a:chOff x="-12667" y="-12667"/>
            <a:chExt cx="6418971" cy="6160919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BA690C0-CF33-41CB-B76C-FC462F39BB66}"/>
                </a:ext>
              </a:extLst>
            </p:cNvPr>
            <p:cNvSpPr/>
            <p:nvPr/>
          </p:nvSpPr>
          <p:spPr>
            <a:xfrm>
              <a:off x="0" y="4388743"/>
              <a:ext cx="6396137" cy="1759509"/>
            </a:xfrm>
            <a:custGeom>
              <a:avLst/>
              <a:gdLst>
                <a:gd name="connsiteX0" fmla="*/ 6346644 w 6418971"/>
                <a:gd name="connsiteY0" fmla="*/ 12667 h 1776000"/>
                <a:gd name="connsiteX1" fmla="*/ 12667 w 6418971"/>
                <a:gd name="connsiteY1" fmla="*/ 456667 h 1776000"/>
                <a:gd name="connsiteX2" fmla="*/ 12667 w 6418971"/>
                <a:gd name="connsiteY2" fmla="*/ 1772176 h 1776000"/>
                <a:gd name="connsiteX3" fmla="*/ 6408804 w 6418971"/>
                <a:gd name="connsiteY3" fmla="*/ 909547 h 1776000"/>
                <a:gd name="connsiteX4" fmla="*/ 6346644 w 6418971"/>
                <a:gd name="connsiteY4" fmla="*/ 12667 h 1776000"/>
                <a:gd name="connsiteX0" fmla="*/ 6333977 w 6396137"/>
                <a:gd name="connsiteY0" fmla="*/ 0 h 1759509"/>
                <a:gd name="connsiteX1" fmla="*/ 0 w 6396137"/>
                <a:gd name="connsiteY1" fmla="*/ 444000 h 1759509"/>
                <a:gd name="connsiteX2" fmla="*/ 0 w 6396137"/>
                <a:gd name="connsiteY2" fmla="*/ 1759509 h 1759509"/>
                <a:gd name="connsiteX3" fmla="*/ 6396137 w 6396137"/>
                <a:gd name="connsiteY3" fmla="*/ 834832 h 1759509"/>
                <a:gd name="connsiteX4" fmla="*/ 6333977 w 6396137"/>
                <a:gd name="connsiteY4" fmla="*/ 0 h 175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6137" h="1759509">
                  <a:moveTo>
                    <a:pt x="6333977" y="0"/>
                  </a:moveTo>
                  <a:lnTo>
                    <a:pt x="0" y="444000"/>
                  </a:lnTo>
                  <a:lnTo>
                    <a:pt x="0" y="1759509"/>
                  </a:lnTo>
                  <a:cubicBezTo>
                    <a:pt x="1074480" y="1438560"/>
                    <a:pt x="3085166" y="949003"/>
                    <a:pt x="6396137" y="834832"/>
                  </a:cubicBezTo>
                  <a:cubicBezTo>
                    <a:pt x="6369497" y="303301"/>
                    <a:pt x="6333977" y="0"/>
                    <a:pt x="6333977" y="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0"/>
                  </a:schemeClr>
                </a:gs>
                <a:gs pos="100000">
                  <a:schemeClr val="accent5">
                    <a:alpha val="6000"/>
                  </a:schemeClr>
                </a:gs>
              </a:gsLst>
              <a:lin ang="10800000" scaled="1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D855DB-2DC5-479D-94A0-542899B6911B}"/>
                </a:ext>
              </a:extLst>
            </p:cNvPr>
            <p:cNvSpPr/>
            <p:nvPr/>
          </p:nvSpPr>
          <p:spPr>
            <a:xfrm>
              <a:off x="-12667" y="-12667"/>
              <a:ext cx="6418971" cy="5683200"/>
            </a:xfrm>
            <a:custGeom>
              <a:avLst/>
              <a:gdLst>
                <a:gd name="connsiteX0" fmla="*/ 12667 w 6418971"/>
                <a:gd name="connsiteY0" fmla="*/ 5681913 h 5683200"/>
                <a:gd name="connsiteX1" fmla="*/ 6408804 w 6418971"/>
                <a:gd name="connsiteY1" fmla="*/ 5234107 h 5683200"/>
                <a:gd name="connsiteX2" fmla="*/ 6043456 w 6418971"/>
                <a:gd name="connsiteY2" fmla="*/ 12667 h 5683200"/>
                <a:gd name="connsiteX3" fmla="*/ 12667 w 6418971"/>
                <a:gd name="connsiteY3" fmla="*/ 12667 h 568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8971" h="5683200">
                  <a:moveTo>
                    <a:pt x="12667" y="5681913"/>
                  </a:moveTo>
                  <a:lnTo>
                    <a:pt x="6408804" y="5234107"/>
                  </a:lnTo>
                  <a:lnTo>
                    <a:pt x="6043456" y="12667"/>
                  </a:lnTo>
                  <a:lnTo>
                    <a:pt x="12667" y="12667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840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2DADFD8-5DEE-449A-A576-39F98BB2A88B}"/>
                </a:ext>
              </a:extLst>
            </p:cNvPr>
            <p:cNvSpPr/>
            <p:nvPr/>
          </p:nvSpPr>
          <p:spPr>
            <a:xfrm>
              <a:off x="-12667" y="-12667"/>
              <a:ext cx="6114514" cy="5404114"/>
            </a:xfrm>
            <a:custGeom>
              <a:avLst/>
              <a:gdLst>
                <a:gd name="connsiteX0" fmla="*/ 6080244 w 6114514"/>
                <a:gd name="connsiteY0" fmla="*/ 4942336 h 5404114"/>
                <a:gd name="connsiteX1" fmla="*/ 12667 w 6114514"/>
                <a:gd name="connsiteY1" fmla="*/ 5367307 h 5404114"/>
                <a:gd name="connsiteX2" fmla="*/ 12667 w 6114514"/>
                <a:gd name="connsiteY2" fmla="*/ 5392679 h 5404114"/>
                <a:gd name="connsiteX3" fmla="*/ 6095467 w 6114514"/>
                <a:gd name="connsiteY3" fmla="*/ 4966439 h 5404114"/>
                <a:gd name="connsiteX4" fmla="*/ 6108153 w 6114514"/>
                <a:gd name="connsiteY4" fmla="*/ 4966439 h 5404114"/>
                <a:gd name="connsiteX5" fmla="*/ 5761833 w 6114514"/>
                <a:gd name="connsiteY5" fmla="*/ 12667 h 5404114"/>
                <a:gd name="connsiteX6" fmla="*/ 5736462 w 6114514"/>
                <a:gd name="connsiteY6" fmla="*/ 12667 h 5404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14514" h="5404114">
                  <a:moveTo>
                    <a:pt x="6080244" y="4942336"/>
                  </a:moveTo>
                  <a:lnTo>
                    <a:pt x="12667" y="5367307"/>
                  </a:lnTo>
                  <a:lnTo>
                    <a:pt x="12667" y="5392679"/>
                  </a:lnTo>
                  <a:lnTo>
                    <a:pt x="6095467" y="4966439"/>
                  </a:lnTo>
                  <a:lnTo>
                    <a:pt x="6108153" y="4966439"/>
                  </a:lnTo>
                  <a:lnTo>
                    <a:pt x="5761833" y="12667"/>
                  </a:lnTo>
                  <a:lnTo>
                    <a:pt x="5736462" y="12667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BBA8375B-3CE5-468D-91DF-8151963A953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694" y="0"/>
            <a:ext cx="6065966" cy="5355825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5966" h="5408602">
                <a:moveTo>
                  <a:pt x="693" y="5408602"/>
                </a:moveTo>
                <a:cubicBezTo>
                  <a:pt x="4546" y="3609465"/>
                  <a:pt x="-2683" y="1799137"/>
                  <a:pt x="1170" y="0"/>
                </a:cubicBezTo>
                <a:lnTo>
                  <a:pt x="5725098" y="841"/>
                </a:lnTo>
                <a:lnTo>
                  <a:pt x="6065966" y="4979386"/>
                </a:lnTo>
                <a:lnTo>
                  <a:pt x="693" y="5408602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1424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aphic 16">
            <a:extLst>
              <a:ext uri="{FF2B5EF4-FFF2-40B4-BE49-F238E27FC236}">
                <a16:creationId xmlns:a16="http://schemas.microsoft.com/office/drawing/2014/main" id="{6E486D59-536F-433A-BA1F-E5D8171D28EE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58001F8-106A-42FB-834D-9A42C409CE0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2C44DFF-8C15-44EB-9668-D72BDBCAC7EB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CEAA8A-68C1-422B-827F-B9BB0A5DBA9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32739" y="2647949"/>
            <a:ext cx="4593600" cy="600075"/>
          </a:xfrm>
        </p:spPr>
        <p:txBody>
          <a:bodyPr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Section 1 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EF9F20-7EC3-4301-8D75-2F88B498A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0139" y="3248025"/>
            <a:ext cx="4573338" cy="231187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1F359F-D118-4F66-A9AB-3A95DC28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8CC05F-AFDC-44E7-8014-867EBAC6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69BE7BF4-3069-409E-BFA9-64375BC3D04B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F3C766CD-B979-4D7C-8A2C-417E79767E3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10447CE-8352-418F-9BA9-B6C2160B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0561" y="849316"/>
            <a:ext cx="3923299" cy="10424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Comparison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D440566B-A9B8-43D7-AF31-EC51D5850D0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207364" y="2647949"/>
            <a:ext cx="5076010" cy="600075"/>
          </a:xfrm>
        </p:spPr>
        <p:txBody>
          <a:bodyPr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Section 1 Title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159211AA-05DE-48A1-97CC-3BE597E7149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207363" y="3248025"/>
            <a:ext cx="5073411" cy="231187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79FCC9E8-58D0-4280-842F-285B2710BA14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676900" y="1374622"/>
            <a:ext cx="5202936" cy="1115568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0313A844-31D3-4D0D-8043-C498865AF65B}"/>
              </a:ext>
            </a:extLst>
          </p:cNvPr>
          <p:cNvSpPr/>
          <p:nvPr/>
        </p:nvSpPr>
        <p:spPr>
          <a:xfrm>
            <a:off x="4200902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948DAA4-D083-418A-B253-F1F56A7613B3}"/>
              </a:ext>
            </a:extLst>
          </p:cNvPr>
          <p:cNvSpPr/>
          <p:nvPr/>
        </p:nvSpPr>
        <p:spPr>
          <a:xfrm>
            <a:off x="4406705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51458" t="10702" r="5240" b="-85592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3897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Chart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755778"/>
            <a:ext cx="2724912" cy="226771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3" name="Chart Placeholder 21">
            <a:extLst>
              <a:ext uri="{FF2B5EF4-FFF2-40B4-BE49-F238E27FC236}">
                <a16:creationId xmlns:a16="http://schemas.microsoft.com/office/drawing/2014/main" id="{DD959D31-8095-4F0E-8AA3-33ABE262D130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159375" y="1347788"/>
            <a:ext cx="6121400" cy="4090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7984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Table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3314576"/>
            <a:ext cx="3200400" cy="170078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5" name="Table Placeholder 14">
            <a:extLst>
              <a:ext uri="{FF2B5EF4-FFF2-40B4-BE49-F238E27FC236}">
                <a16:creationId xmlns:a16="http://schemas.microsoft.com/office/drawing/2014/main" id="{7658F6E5-229A-4857-8140-782AA94211B5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5159375" y="1347788"/>
            <a:ext cx="6121400" cy="4090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table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FB4E85B-0FE6-4367-8B3F-4F3B5621BF3B}"/>
              </a:ext>
            </a:extLst>
          </p:cNvPr>
          <p:cNvSpPr/>
          <p:nvPr/>
        </p:nvSpPr>
        <p:spPr>
          <a:xfrm>
            <a:off x="2641930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AC08F80-E4EE-498F-927C-7F97FBA89C96}"/>
              </a:ext>
            </a:extLst>
          </p:cNvPr>
          <p:cNvSpPr/>
          <p:nvPr/>
        </p:nvSpPr>
        <p:spPr>
          <a:xfrm>
            <a:off x="2847733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76814" t="10702" r="6336" b="-114608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0056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aphic 16">
            <a:extLst>
              <a:ext uri="{FF2B5EF4-FFF2-40B4-BE49-F238E27FC236}">
                <a16:creationId xmlns:a16="http://schemas.microsoft.com/office/drawing/2014/main" id="{A6C11E25-2AF0-4EBF-905C-81BDCFB5E4C8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9D892266-5EB4-4DE9-BB23-F21047C71611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DD8BBD5-9B7C-4CF3-9606-41DC9C0151B9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97017C-1C1C-4B7D-A1F6-792FC58C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47CDBA-2DF6-4122-86A8-F7C1A644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9" name="Graphic 4">
            <a:extLst>
              <a:ext uri="{FF2B5EF4-FFF2-40B4-BE49-F238E27FC236}">
                <a16:creationId xmlns:a16="http://schemas.microsoft.com/office/drawing/2014/main" id="{EA075FD4-B92A-4706-AF9F-516E4D97661A}"/>
              </a:ext>
            </a:extLst>
          </p:cNvPr>
          <p:cNvGrpSpPr/>
          <p:nvPr/>
        </p:nvGrpSpPr>
        <p:grpSpPr>
          <a:xfrm>
            <a:off x="3101009" y="-12694"/>
            <a:ext cx="9094808" cy="5689901"/>
            <a:chOff x="227974" y="-12694"/>
            <a:chExt cx="11967843" cy="5689901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C47232B-AA36-4054-91B9-8A58B1EB5A7C}"/>
                </a:ext>
              </a:extLst>
            </p:cNvPr>
            <p:cNvSpPr/>
            <p:nvPr/>
          </p:nvSpPr>
          <p:spPr>
            <a:xfrm>
              <a:off x="227974" y="-12694"/>
              <a:ext cx="2146414" cy="5677200"/>
            </a:xfrm>
            <a:custGeom>
              <a:avLst/>
              <a:gdLst>
                <a:gd name="connsiteX0" fmla="*/ 1684102 w 2146413"/>
                <a:gd name="connsiteY0" fmla="*/ 12694 h 5677200"/>
                <a:gd name="connsiteX1" fmla="*/ 12694 w 2146413"/>
                <a:gd name="connsiteY1" fmla="*/ 508020 h 5677200"/>
                <a:gd name="connsiteX2" fmla="*/ 1184966 w 2146413"/>
                <a:gd name="connsiteY2" fmla="*/ 5677194 h 5677200"/>
                <a:gd name="connsiteX3" fmla="*/ 2136246 w 2146413"/>
                <a:gd name="connsiteY3" fmla="*/ 5494304 h 5677200"/>
                <a:gd name="connsiteX4" fmla="*/ 1945736 w 2146413"/>
                <a:gd name="connsiteY4" fmla="*/ 12694 h 5677200"/>
                <a:gd name="connsiteX5" fmla="*/ 1684102 w 2146413"/>
                <a:gd name="connsiteY5" fmla="*/ 12694 h 567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46413" h="5677200">
                  <a:moveTo>
                    <a:pt x="1684102" y="12694"/>
                  </a:moveTo>
                  <a:cubicBezTo>
                    <a:pt x="1158295" y="151131"/>
                    <a:pt x="12694" y="508020"/>
                    <a:pt x="12694" y="508020"/>
                  </a:cubicBezTo>
                  <a:cubicBezTo>
                    <a:pt x="12694" y="508020"/>
                    <a:pt x="764574" y="1905094"/>
                    <a:pt x="1184966" y="5677194"/>
                  </a:cubicBezTo>
                  <a:cubicBezTo>
                    <a:pt x="1404688" y="5606070"/>
                    <a:pt x="2136246" y="5494304"/>
                    <a:pt x="2136246" y="5494304"/>
                  </a:cubicBezTo>
                  <a:cubicBezTo>
                    <a:pt x="2136246" y="5494304"/>
                    <a:pt x="1963517" y="568983"/>
                    <a:pt x="1945736" y="12694"/>
                  </a:cubicBezTo>
                  <a:lnTo>
                    <a:pt x="1684102" y="12694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accent5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10FD2C3-F226-42E6-A01E-50BAFB037D89}"/>
                </a:ext>
              </a:extLst>
            </p:cNvPr>
            <p:cNvSpPr/>
            <p:nvPr/>
          </p:nvSpPr>
          <p:spPr>
            <a:xfrm>
              <a:off x="866818" y="-12694"/>
              <a:ext cx="11328999" cy="5689901"/>
            </a:xfrm>
            <a:custGeom>
              <a:avLst/>
              <a:gdLst>
                <a:gd name="connsiteX0" fmla="*/ 11322642 w 11328999"/>
                <a:gd name="connsiteY0" fmla="*/ 4653519 h 5689900"/>
                <a:gd name="connsiteX1" fmla="*/ 11322642 w 11328999"/>
                <a:gd name="connsiteY1" fmla="*/ 12694 h 5689900"/>
                <a:gd name="connsiteX2" fmla="*/ 12694 w 11328999"/>
                <a:gd name="connsiteY2" fmla="*/ 12694 h 5689900"/>
                <a:gd name="connsiteX3" fmla="*/ 560093 w 11328999"/>
                <a:gd name="connsiteY3" fmla="*/ 5689894 h 5689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999" h="5689900">
                  <a:moveTo>
                    <a:pt x="11322642" y="4653519"/>
                  </a:moveTo>
                  <a:lnTo>
                    <a:pt x="11322642" y="12694"/>
                  </a:lnTo>
                  <a:lnTo>
                    <a:pt x="12694" y="12694"/>
                  </a:lnTo>
                  <a:lnTo>
                    <a:pt x="560093" y="568989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326E1C1-191D-4CBC-9151-C6FB8AFCA679}"/>
                </a:ext>
              </a:extLst>
            </p:cNvPr>
            <p:cNvSpPr/>
            <p:nvPr/>
          </p:nvSpPr>
          <p:spPr>
            <a:xfrm>
              <a:off x="1152583" y="-12694"/>
              <a:ext cx="11036884" cy="5410486"/>
            </a:xfrm>
            <a:custGeom>
              <a:avLst/>
              <a:gdLst>
                <a:gd name="connsiteX0" fmla="*/ 11036877 w 11036883"/>
                <a:gd name="connsiteY0" fmla="*/ 4372834 h 5410485"/>
                <a:gd name="connsiteX1" fmla="*/ 555013 w 11036883"/>
                <a:gd name="connsiteY1" fmla="*/ 5382538 h 5410485"/>
                <a:gd name="connsiteX2" fmla="*/ 38095 w 11036883"/>
                <a:gd name="connsiteY2" fmla="*/ 12694 h 5410485"/>
                <a:gd name="connsiteX3" fmla="*/ 12694 w 11036883"/>
                <a:gd name="connsiteY3" fmla="*/ 12694 h 5410485"/>
                <a:gd name="connsiteX4" fmla="*/ 530881 w 11036883"/>
                <a:gd name="connsiteY4" fmla="*/ 5396509 h 5410485"/>
                <a:gd name="connsiteX5" fmla="*/ 532151 w 11036883"/>
                <a:gd name="connsiteY5" fmla="*/ 5409209 h 5410485"/>
                <a:gd name="connsiteX6" fmla="*/ 11036877 w 11036883"/>
                <a:gd name="connsiteY6" fmla="*/ 4398236 h 5410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36883" h="5410485">
                  <a:moveTo>
                    <a:pt x="11036877" y="4372834"/>
                  </a:moveTo>
                  <a:lnTo>
                    <a:pt x="555013" y="5382538"/>
                  </a:lnTo>
                  <a:lnTo>
                    <a:pt x="38095" y="12694"/>
                  </a:lnTo>
                  <a:lnTo>
                    <a:pt x="12694" y="12694"/>
                  </a:lnTo>
                  <a:lnTo>
                    <a:pt x="530881" y="5396509"/>
                  </a:lnTo>
                  <a:lnTo>
                    <a:pt x="532151" y="5409209"/>
                  </a:lnTo>
                  <a:lnTo>
                    <a:pt x="11036877" y="4398236"/>
                  </a:lnTo>
                  <a:close/>
                </a:path>
              </a:pathLst>
            </a:custGeom>
            <a:solidFill>
              <a:schemeClr val="bg1"/>
            </a:soli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768D53E4-BBD0-4F2E-B5E9-1CDB627A84B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94969" y="2282951"/>
            <a:ext cx="3055579" cy="340271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108000" rIns="108000" bIns="108000" rtlCol="0" anchor="ctr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2000" b="1">
                <a:solidFill>
                  <a:schemeClr val="bg1"/>
                </a:solidFill>
              </a:defRPr>
            </a:lvl1pPr>
          </a:lstStyle>
          <a:p>
            <a:pPr marL="228600" lvl="0" indent="-228600"/>
            <a:r>
              <a:rPr lang="en-US" noProof="0"/>
              <a:t>EDIT MASTER TEXT STYLES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C9B40841-64AD-4F36-A387-1216248472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703978" y="1"/>
            <a:ext cx="8495014" cy="5685664"/>
          </a:xfrm>
          <a:custGeom>
            <a:avLst/>
            <a:gdLst>
              <a:gd name="connsiteX0" fmla="*/ 0 w 10973163"/>
              <a:gd name="connsiteY0" fmla="*/ 0 h 5778507"/>
              <a:gd name="connsiteX1" fmla="*/ 10973163 w 10973163"/>
              <a:gd name="connsiteY1" fmla="*/ 0 h 5778507"/>
              <a:gd name="connsiteX2" fmla="*/ 10973163 w 10973163"/>
              <a:gd name="connsiteY2" fmla="*/ 4708234 h 5778507"/>
              <a:gd name="connsiteX3" fmla="*/ 637629 w 10973163"/>
              <a:gd name="connsiteY3" fmla="*/ 5778507 h 5778507"/>
              <a:gd name="connsiteX4" fmla="*/ 513924 w 10973163"/>
              <a:gd name="connsiteY4" fmla="*/ 5778507 h 5778507"/>
              <a:gd name="connsiteX5" fmla="*/ 0 w 10973163"/>
              <a:gd name="connsiteY5" fmla="*/ 11 h 5778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3163" h="5778507">
                <a:moveTo>
                  <a:pt x="0" y="0"/>
                </a:moveTo>
                <a:lnTo>
                  <a:pt x="10973163" y="0"/>
                </a:lnTo>
                <a:lnTo>
                  <a:pt x="10973163" y="4708234"/>
                </a:lnTo>
                <a:lnTo>
                  <a:pt x="637629" y="5778507"/>
                </a:lnTo>
                <a:lnTo>
                  <a:pt x="513924" y="5778507"/>
                </a:lnTo>
                <a:lnTo>
                  <a:pt x="0" y="1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5" name="Title 22">
            <a:extLst>
              <a:ext uri="{FF2B5EF4-FFF2-40B4-BE49-F238E27FC236}">
                <a16:creationId xmlns:a16="http://schemas.microsoft.com/office/drawing/2014/main" id="{A7AAB7EE-08F8-4859-95A3-BAB2909A0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-61166" y="919125"/>
            <a:ext cx="3890555" cy="1091949"/>
          </a:xfrm>
          <a:custGeom>
            <a:avLst/>
            <a:gdLst>
              <a:gd name="connsiteX0" fmla="*/ 0 w 4011780"/>
              <a:gd name="connsiteY0" fmla="*/ 916770 h 916770"/>
              <a:gd name="connsiteX1" fmla="*/ 229193 w 4011780"/>
              <a:gd name="connsiteY1" fmla="*/ 0 h 916770"/>
              <a:gd name="connsiteX2" fmla="*/ 3782588 w 4011780"/>
              <a:gd name="connsiteY2" fmla="*/ 0 h 916770"/>
              <a:gd name="connsiteX3" fmla="*/ 4011780 w 4011780"/>
              <a:gd name="connsiteY3" fmla="*/ 916770 h 916770"/>
              <a:gd name="connsiteX4" fmla="*/ 0 w 4011780"/>
              <a:gd name="connsiteY4" fmla="*/ 916770 h 916770"/>
              <a:gd name="connsiteX0" fmla="*/ 0 w 4187844"/>
              <a:gd name="connsiteY0" fmla="*/ 916770 h 1051526"/>
              <a:gd name="connsiteX1" fmla="*/ 229193 w 4187844"/>
              <a:gd name="connsiteY1" fmla="*/ 0 h 1051526"/>
              <a:gd name="connsiteX2" fmla="*/ 3782588 w 4187844"/>
              <a:gd name="connsiteY2" fmla="*/ 0 h 1051526"/>
              <a:gd name="connsiteX3" fmla="*/ 4187844 w 4187844"/>
              <a:gd name="connsiteY3" fmla="*/ 1051526 h 1051526"/>
              <a:gd name="connsiteX4" fmla="*/ 0 w 4187844"/>
              <a:gd name="connsiteY4" fmla="*/ 916770 h 1051526"/>
              <a:gd name="connsiteX0" fmla="*/ 0 w 4187844"/>
              <a:gd name="connsiteY0" fmla="*/ 939936 h 1074692"/>
              <a:gd name="connsiteX1" fmla="*/ 229193 w 4187844"/>
              <a:gd name="connsiteY1" fmla="*/ 23166 h 1074692"/>
              <a:gd name="connsiteX2" fmla="*/ 4165479 w 4187844"/>
              <a:gd name="connsiteY2" fmla="*/ 0 h 1074692"/>
              <a:gd name="connsiteX3" fmla="*/ 4187844 w 4187844"/>
              <a:gd name="connsiteY3" fmla="*/ 1074692 h 1074692"/>
              <a:gd name="connsiteX4" fmla="*/ 0 w 4187844"/>
              <a:gd name="connsiteY4" fmla="*/ 939936 h 1074692"/>
              <a:gd name="connsiteX0" fmla="*/ 0 w 4860085"/>
              <a:gd name="connsiteY0" fmla="*/ 1101781 h 1101781"/>
              <a:gd name="connsiteX1" fmla="*/ 901434 w 4860085"/>
              <a:gd name="connsiteY1" fmla="*/ 23166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60085"/>
              <a:gd name="connsiteY0" fmla="*/ 1101781 h 1101781"/>
              <a:gd name="connsiteX1" fmla="*/ 84487 w 4860085"/>
              <a:gd name="connsiteY1" fmla="*/ 53552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86832"/>
              <a:gd name="connsiteY0" fmla="*/ 1098969 h 1098969"/>
              <a:gd name="connsiteX1" fmla="*/ 111234 w 4886832"/>
              <a:gd name="connsiteY1" fmla="*/ 53552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86832"/>
              <a:gd name="connsiteY0" fmla="*/ 1098969 h 1098969"/>
              <a:gd name="connsiteX1" fmla="*/ 95749 w 4886832"/>
              <a:gd name="connsiteY1" fmla="*/ 46516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92182"/>
              <a:gd name="connsiteY0" fmla="*/ 1098407 h 1098407"/>
              <a:gd name="connsiteX1" fmla="*/ 101099 w 4892182"/>
              <a:gd name="connsiteY1" fmla="*/ 46516 h 1098407"/>
              <a:gd name="connsiteX2" fmla="*/ 4869817 w 4892182"/>
              <a:gd name="connsiteY2" fmla="*/ 0 h 1098407"/>
              <a:gd name="connsiteX3" fmla="*/ 4892182 w 4892182"/>
              <a:gd name="connsiteY3" fmla="*/ 1074692 h 1098407"/>
              <a:gd name="connsiteX4" fmla="*/ 0 w 4892182"/>
              <a:gd name="connsiteY4" fmla="*/ 1098407 h 1098407"/>
              <a:gd name="connsiteX0" fmla="*/ 5888 w 4898070"/>
              <a:gd name="connsiteY0" fmla="*/ 1098407 h 1098407"/>
              <a:gd name="connsiteX1" fmla="*/ 0 w 4898070"/>
              <a:gd name="connsiteY1" fmla="*/ 35271 h 1098407"/>
              <a:gd name="connsiteX2" fmla="*/ 4875705 w 4898070"/>
              <a:gd name="connsiteY2" fmla="*/ 0 h 1098407"/>
              <a:gd name="connsiteX3" fmla="*/ 4898070 w 4898070"/>
              <a:gd name="connsiteY3" fmla="*/ 1074692 h 1098407"/>
              <a:gd name="connsiteX4" fmla="*/ 5888 w 4898070"/>
              <a:gd name="connsiteY4" fmla="*/ 1098407 h 1098407"/>
              <a:gd name="connsiteX0" fmla="*/ 25 w 5005106"/>
              <a:gd name="connsiteY0" fmla="*/ 1091949 h 1091949"/>
              <a:gd name="connsiteX1" fmla="*/ 107036 w 5005106"/>
              <a:gd name="connsiteY1" fmla="*/ 35271 h 1091949"/>
              <a:gd name="connsiteX2" fmla="*/ 4982741 w 5005106"/>
              <a:gd name="connsiteY2" fmla="*/ 0 h 1091949"/>
              <a:gd name="connsiteX3" fmla="*/ 5005106 w 5005106"/>
              <a:gd name="connsiteY3" fmla="*/ 1074692 h 1091949"/>
              <a:gd name="connsiteX4" fmla="*/ 25 w 5005106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081" h="1091949">
                <a:moveTo>
                  <a:pt x="0" y="1091949"/>
                </a:moveTo>
                <a:lnTo>
                  <a:pt x="107011" y="35271"/>
                </a:lnTo>
                <a:lnTo>
                  <a:pt x="4982716" y="0"/>
                </a:lnTo>
                <a:lnTo>
                  <a:pt x="5005081" y="1074692"/>
                </a:lnTo>
                <a:lnTo>
                  <a:pt x="0" y="1091949"/>
                </a:lnTo>
                <a:close/>
              </a:path>
            </a:pathLst>
          </a:custGeom>
          <a:gradFill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</a:gradFill>
          <a:ln>
            <a:solidFill>
              <a:srgbClr val="99B898"/>
            </a:solidFill>
          </a:ln>
        </p:spPr>
        <p:txBody>
          <a:bodyPr lIns="954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Big Picture</a:t>
            </a:r>
          </a:p>
        </p:txBody>
      </p:sp>
    </p:spTree>
    <p:extLst>
      <p:ext uri="{BB962C8B-B14F-4D97-AF65-F5344CB8AC3E}">
        <p14:creationId xmlns:p14="http://schemas.microsoft.com/office/powerpoint/2010/main" val="365683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13977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845D3B-A7CA-4751-B979-90553EDE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A43512-71B9-49DF-A1D4-8CE3742E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3A523-550D-4EF7-B5BF-4E5BA6655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21925" y="59458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A98FF-2C58-4968-A1DC-0EBD6961C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1225" y="5945824"/>
            <a:ext cx="2639323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6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E93C2C-842E-4579-ABBB-7ED2CC0BA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743" y="5945824"/>
            <a:ext cx="642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2883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55" r:id="rId8"/>
    <p:sldLayoutId id="2147483657" r:id="rId9"/>
    <p:sldLayoutId id="2147483658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9" r:id="rId16"/>
    <p:sldLayoutId id="2147483670" r:id="rId17"/>
    <p:sldLayoutId id="2147483667" r:id="rId18"/>
    <p:sldLayoutId id="2147483671" r:id="rId19"/>
    <p:sldLayoutId id="2147483668" r:id="rId20"/>
    <p:sldLayoutId id="2147483660" r:id="rId21"/>
    <p:sldLayoutId id="2147483672" r:id="rId2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72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574" userDrawn="1">
          <p15:clr>
            <a:srgbClr val="F26B43"/>
          </p15:clr>
        </p15:guide>
        <p15:guide id="4" pos="7106" userDrawn="1">
          <p15:clr>
            <a:srgbClr val="F26B43"/>
          </p15:clr>
        </p15:guide>
        <p15:guide id="5" orient="horz" pos="3748" userDrawn="1">
          <p15:clr>
            <a:srgbClr val="F26B43"/>
          </p15:clr>
        </p15:guide>
        <p15:guide id="6" pos="3250" userDrawn="1">
          <p15:clr>
            <a:srgbClr val="F26B43"/>
          </p15:clr>
        </p15:guide>
        <p15:guide id="7" pos="443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20.tmp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1</a:t>
            </a:fld>
            <a:endParaRPr lang="en-US" noProof="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 rot="21180000">
            <a:off x="303337" y="392959"/>
            <a:ext cx="4391191" cy="1081466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 HỌC 3 – TUẦN 9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271749" y="1245896"/>
            <a:ext cx="7724633" cy="2111508"/>
          </a:xfrm>
        </p:spPr>
        <p:txBody>
          <a:bodyPr>
            <a:normAutofit fontScale="55000" lnSpcReduction="20000"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b="1" dirty="0">
                <a:ln/>
                <a:solidFill>
                  <a:srgbClr val="FF0000"/>
                </a:solidFill>
                <a:latin typeface="Bodoni MT" panose="02070603080606020203" pitchFamily="18" charset="0"/>
              </a:rPr>
              <a:t>TÌM HIỂU VỀ THÙNG RÁC</a:t>
            </a:r>
          </a:p>
          <a:p>
            <a:r>
              <a:rPr lang="en-US" b="1" dirty="0">
                <a:ln/>
                <a:solidFill>
                  <a:srgbClr val="FF0000"/>
                </a:solidFill>
                <a:latin typeface="Bodoni MT" panose="02070603080606020203" pitchFamily="18" charset="0"/>
              </a:rPr>
              <a:t>(RECYCLE BIN)</a:t>
            </a:r>
          </a:p>
          <a:p>
            <a:r>
              <a:rPr lang="en-US" b="1" dirty="0">
                <a:ln/>
                <a:solidFill>
                  <a:srgbClr val="FF0000"/>
                </a:solidFill>
                <a:latin typeface="Bodoni MT" panose="02070603080606020203" pitchFamily="18" charset="0"/>
              </a:rPr>
              <a:t>XÓA CÁC TỆP TIN VÀ THƯ MỤC</a:t>
            </a:r>
          </a:p>
          <a:p>
            <a:r>
              <a:rPr lang="en-US" b="1" dirty="0">
                <a:ln/>
                <a:solidFill>
                  <a:srgbClr val="FF0000"/>
                </a:solidFill>
                <a:latin typeface="Bodoni MT" panose="02070603080606020203" pitchFamily="18" charset="0"/>
              </a:rPr>
              <a:t>(SGK tr.36)</a:t>
            </a:r>
          </a:p>
        </p:txBody>
      </p:sp>
      <p:pic>
        <p:nvPicPr>
          <p:cNvPr id="5" name="Picture Placeholder 8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91" y="1737971"/>
            <a:ext cx="3613529" cy="361352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l="17762" t="2715" r="503" b="34278"/>
          <a:stretch/>
        </p:blipFill>
        <p:spPr>
          <a:xfrm>
            <a:off x="6222902" y="3825646"/>
            <a:ext cx="3612426" cy="2302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132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10</a:t>
            </a:fld>
            <a:endParaRPr lang="en-US" noProof="0" dirty="0"/>
          </a:p>
        </p:txBody>
      </p:sp>
      <p:sp>
        <p:nvSpPr>
          <p:cNvPr id="11" name="Title 10"/>
          <p:cNvSpPr>
            <a:spLocks noGrp="1"/>
          </p:cNvSpPr>
          <p:nvPr>
            <p:ph type="title" idx="4294967295"/>
          </p:nvPr>
        </p:nvSpPr>
        <p:spPr>
          <a:xfrm>
            <a:off x="762789" y="273434"/>
            <a:ext cx="8860182" cy="1325562"/>
          </a:xfrm>
        </p:spPr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trống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thùng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6" name="Media Placeholder 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911225" y="1724650"/>
            <a:ext cx="11043210" cy="5133350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H="1" flipV="1">
            <a:off x="5477436" y="2870951"/>
            <a:ext cx="2385334" cy="477054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003839" y="2464835"/>
            <a:ext cx="2473597" cy="415549"/>
          </a:xfrm>
          <a:prstGeom prst="rect">
            <a:avLst/>
          </a:prstGeom>
          <a:noFill/>
          <a:ln w="76200">
            <a:solidFill>
              <a:srgbClr val="ED32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687959" y="3086395"/>
            <a:ext cx="3607571" cy="52322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Nhấp</a:t>
            </a:r>
            <a:r>
              <a:rPr lang="en-US" sz="2800" dirty="0">
                <a:solidFill>
                  <a:schemeClr val="bg1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chuột</a:t>
            </a:r>
            <a:r>
              <a:rPr lang="en-US" sz="2800" dirty="0">
                <a:solidFill>
                  <a:schemeClr val="bg1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solidFill>
                  <a:schemeClr val="bg1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đây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865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954" y="1709737"/>
            <a:ext cx="6837741" cy="3196091"/>
          </a:xfrm>
          <a:solidFill>
            <a:srgbClr val="FFFFAF"/>
          </a:solidFill>
        </p:spPr>
        <p:txBody>
          <a:bodyPr tIns="457200"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dirty="0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dirty="0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dirty="0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trống</a:t>
            </a:r>
            <a:r>
              <a:rPr lang="en-US" dirty="0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Thùng</a:t>
            </a:r>
            <a:r>
              <a:rPr lang="en-US" dirty="0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rác</a:t>
            </a:r>
            <a:r>
              <a:rPr lang="en-US" dirty="0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dirty="0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dirty="0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khôi</a:t>
            </a:r>
            <a:r>
              <a:rPr lang="en-US" dirty="0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phục</a:t>
            </a:r>
            <a:r>
              <a:rPr lang="en-US" dirty="0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tệp</a:t>
            </a:r>
            <a:r>
              <a:rPr lang="en-US" dirty="0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dirty="0" err="1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thư</a:t>
            </a:r>
            <a:r>
              <a:rPr lang="en-US" dirty="0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mục</a:t>
            </a:r>
            <a:r>
              <a:rPr lang="en-US" dirty="0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dirty="0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nữa</a:t>
            </a:r>
            <a:r>
              <a:rPr lang="en-US" dirty="0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0000FF"/>
              </a:solidFill>
            </a:endParaRPr>
          </a:p>
          <a:p>
            <a:pPr algn="just"/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9195BEB-A072-45D8-848D-E8CA744F902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974725"/>
            <a:ext cx="3933825" cy="735013"/>
          </a:xfrm>
        </p:spPr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Thùng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rỗng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Placeholder 16">
            <a:extLst>
              <a:ext uri="{FF2B5EF4-FFF2-40B4-BE49-F238E27FC236}">
                <a16:creationId xmlns:a16="http://schemas.microsoft.com/office/drawing/2014/main" id="{C8B885F2-2AC2-46A9-9D9B-71123D1A1F6B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45388" y="209550"/>
            <a:ext cx="4646612" cy="5472113"/>
          </a:xfrm>
        </p:spPr>
      </p:pic>
    </p:spTree>
    <p:extLst>
      <p:ext uri="{BB962C8B-B14F-4D97-AF65-F5344CB8AC3E}">
        <p14:creationId xmlns:p14="http://schemas.microsoft.com/office/powerpoint/2010/main" val="36714180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226047" y="303250"/>
            <a:ext cx="11965953" cy="702464"/>
          </a:xfrm>
        </p:spPr>
        <p:txBody>
          <a:bodyPr/>
          <a:lstStyle/>
          <a:p>
            <a:pPr marL="0" indent="0" algn="l">
              <a:buNone/>
            </a:pPr>
            <a:r>
              <a:rPr lang="en-US" b="1" dirty="0">
                <a:solidFill>
                  <a:schemeClr val="tx1"/>
                </a:solidFill>
              </a:rPr>
              <a:t>4. </a:t>
            </a:r>
            <a:r>
              <a:rPr lang="vi-VN" b="1" dirty="0">
                <a:solidFill>
                  <a:schemeClr val="tx1"/>
                </a:solidFill>
              </a:rPr>
              <a:t>Xóa các tệp tin và thư mục 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17762" t="2715" r="503" b="34278"/>
          <a:stretch/>
        </p:blipFill>
        <p:spPr>
          <a:xfrm>
            <a:off x="13644" y="1814010"/>
            <a:ext cx="3612426" cy="2302740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3181952" y="1987163"/>
            <a:ext cx="8717948" cy="1706904"/>
            <a:chOff x="4771108" y="2175846"/>
            <a:chExt cx="7128792" cy="1541250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71108" y="2175846"/>
              <a:ext cx="6783751" cy="1541250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4861560" y="2292012"/>
              <a:ext cx="1866900" cy="1333954"/>
            </a:xfrm>
            <a:prstGeom prst="rect">
              <a:avLst/>
            </a:prstGeom>
            <a:solidFill>
              <a:srgbClr val="54C1AF"/>
            </a:solidFill>
            <a:ln>
              <a:solidFill>
                <a:srgbClr val="54C1AF"/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Để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xóa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một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tệp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tin hay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chọn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tệp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tin hay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đó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một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trong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cách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sau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958167" y="2181858"/>
              <a:ext cx="4941733" cy="1333954"/>
            </a:xfrm>
            <a:prstGeom prst="rect">
              <a:avLst/>
            </a:prstGeom>
            <a:solidFill>
              <a:srgbClr val="6BBCD0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114300" indent="-114300">
                <a:buFont typeface="Arial" panose="020B0604020202020204" pitchFamily="34" charset="0"/>
                <a:buChar char="•"/>
              </a:pP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Nhấp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chuột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vào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b="1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Organize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chọn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b="1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Delete,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hoặc</a:t>
              </a:r>
              <a:endParaRPr lang="en-US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14300" indent="-114300">
                <a:buFont typeface="Arial" panose="020B0604020202020204" pitchFamily="34" charset="0"/>
                <a:buChar char="•"/>
              </a:pP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Chọn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tệp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tin hay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nhấn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phím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b="1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Delete,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hoặc</a:t>
              </a:r>
              <a:endParaRPr lang="en-US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14300" indent="-114300">
                <a:buFont typeface="Arial" panose="020B0604020202020204" pitchFamily="34" charset="0"/>
                <a:buChar char="•"/>
              </a:pP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Nhấp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chuột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phải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nhấp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chọn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b="1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Delete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hoặc</a:t>
              </a:r>
              <a:endParaRPr lang="en-US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14300" indent="-114300">
                <a:buFont typeface="Arial" panose="020B0604020202020204" pitchFamily="34" charset="0"/>
                <a:buChar char="•"/>
              </a:pP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Kéo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tệp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tin hay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vào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biểu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tượng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Thùng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rác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trên</a:t>
              </a:r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b="1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Desktop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377572" y="1019760"/>
            <a:ext cx="120525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Khi bạn không cần các tệp tin hay thư mục nữa, bạn có thể xóa chúng.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664178" y="4185087"/>
            <a:ext cx="10974551" cy="1571618"/>
            <a:chOff x="2378074" y="4144143"/>
            <a:chExt cx="8974049" cy="1419093"/>
          </a:xfrm>
        </p:grpSpPr>
        <p:pic>
          <p:nvPicPr>
            <p:cNvPr id="6" name="Picture 5" descr="Screen Clipping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311" b="7049"/>
            <a:stretch/>
          </p:blipFill>
          <p:spPr>
            <a:xfrm>
              <a:off x="2378074" y="4144143"/>
              <a:ext cx="8974049" cy="1419093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5445327" y="4263212"/>
              <a:ext cx="5803900" cy="1195000"/>
            </a:xfrm>
            <a:prstGeom prst="rect">
              <a:avLst/>
            </a:prstGeom>
            <a:solidFill>
              <a:srgbClr val="F26522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luôn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kiểm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nội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dung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trước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khi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bạn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xóa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toàn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bộ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Điều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này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vô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cùng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quan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trọng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nếu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tệp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tin,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được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lưu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ở ổ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đĩa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mạng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hay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đĩa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ngoài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ví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chúng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sẽ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bị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xóa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vĩnh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viễn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không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được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chuyển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vào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Thùng</a:t>
              </a:r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rác</a:t>
              </a:r>
              <a:endPara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79570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77920" y="2120575"/>
            <a:ext cx="6256709" cy="634290"/>
          </a:xfrm>
        </p:spPr>
        <p:txBody>
          <a:bodyPr/>
          <a:lstStyle/>
          <a:p>
            <a:pPr algn="l"/>
            <a:r>
              <a:rPr lang="en-US" sz="2800" dirty="0" err="1">
                <a:solidFill>
                  <a:srgbClr val="0000FF"/>
                </a:solidFill>
              </a:rPr>
              <a:t>Nhấp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chuột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phải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và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nhấp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chọn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Delete</a:t>
            </a:r>
            <a:endParaRPr lang="en-US" sz="2800" dirty="0">
              <a:solidFill>
                <a:srgbClr val="0000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3618" y="306964"/>
            <a:ext cx="5452382" cy="600398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069943" y="5486401"/>
            <a:ext cx="1248228" cy="24674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641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14</a:t>
            </a:fld>
            <a:endParaRPr lang="en-US" noProof="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10321170" cy="3529772"/>
          </a:xfrm>
        </p:spPr>
        <p:txBody>
          <a:bodyPr/>
          <a:lstStyle/>
          <a:p>
            <a:pPr marL="0" indent="0">
              <a:buNone/>
            </a:pPr>
            <a:r>
              <a:rPr lang="en-US" sz="4400" b="1" dirty="0" err="1">
                <a:solidFill>
                  <a:schemeClr val="tx1"/>
                </a:solidFill>
              </a:rPr>
              <a:t>Dặn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dò</a:t>
            </a:r>
            <a:endParaRPr lang="en-US" sz="4400" b="1" dirty="0">
              <a:solidFill>
                <a:schemeClr val="tx1"/>
              </a:solidFill>
            </a:endParaRPr>
          </a:p>
          <a:p>
            <a:pPr algn="l">
              <a:buFontTx/>
              <a:buChar char="-"/>
            </a:pPr>
            <a:r>
              <a:rPr lang="en-US" b="1" dirty="0" err="1">
                <a:solidFill>
                  <a:srgbClr val="0000FF"/>
                </a:solidFill>
              </a:rPr>
              <a:t>Ôn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bài</a:t>
            </a:r>
            <a:endParaRPr lang="en-US" b="1" dirty="0">
              <a:solidFill>
                <a:srgbClr val="0000FF"/>
              </a:solidFill>
            </a:endParaRPr>
          </a:p>
          <a:p>
            <a:pPr algn="l">
              <a:buFontTx/>
              <a:buChar char="-"/>
            </a:pPr>
            <a:r>
              <a:rPr lang="en-US" b="1" dirty="0" err="1">
                <a:solidFill>
                  <a:srgbClr val="0000FF"/>
                </a:solidFill>
              </a:rPr>
              <a:t>Tìm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hiểu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nội</a:t>
            </a:r>
            <a:r>
              <a:rPr lang="en-US" b="1" dirty="0">
                <a:solidFill>
                  <a:srgbClr val="0000FF"/>
                </a:solidFill>
              </a:rPr>
              <a:t> dung </a:t>
            </a:r>
            <a:r>
              <a:rPr lang="en-US" b="1" dirty="0" err="1">
                <a:solidFill>
                  <a:srgbClr val="0000FF"/>
                </a:solidFill>
              </a:rPr>
              <a:t>bài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tuần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sau</a:t>
            </a:r>
            <a:r>
              <a:rPr lang="en-US" b="1" dirty="0">
                <a:solidFill>
                  <a:srgbClr val="0000FF"/>
                </a:solidFill>
              </a:rPr>
              <a:t>: 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vi-VN" dirty="0">
                <a:solidFill>
                  <a:srgbClr val="0000FF"/>
                </a:solidFill>
              </a:rPr>
              <a:t>Di chuyển các tệp tin hay thư mục </a:t>
            </a:r>
            <a:r>
              <a:rPr lang="en-US" dirty="0">
                <a:solidFill>
                  <a:srgbClr val="0000FF"/>
                </a:solidFill>
              </a:rPr>
              <a:t>(SGK tr.39)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vi-VN" dirty="0">
                <a:solidFill>
                  <a:srgbClr val="0000FF"/>
                </a:solidFill>
              </a:rPr>
              <a:t>Những điểm cần lưu ý khi làm việc với tệp tin</a:t>
            </a:r>
            <a:r>
              <a:rPr lang="en-US" dirty="0">
                <a:solidFill>
                  <a:srgbClr val="0000FF"/>
                </a:solidFill>
              </a:rPr>
              <a:t> (SGK tr.40)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640101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AA4C6-BA7F-40BC-AD51-EFDDDBEA5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8236" y="2043162"/>
            <a:ext cx="5046504" cy="1325563"/>
          </a:xfrm>
        </p:spPr>
        <p:txBody>
          <a:bodyPr>
            <a:normAutofit fontScale="90000"/>
          </a:bodyPr>
          <a:lstStyle/>
          <a:p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Cảm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ơn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dõi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giảng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/>
              <a:t>Hẹn</a:t>
            </a:r>
            <a:r>
              <a:rPr lang="en-US" dirty="0"/>
              <a:t> </a:t>
            </a:r>
            <a:r>
              <a:rPr lang="en-US" dirty="0" err="1"/>
              <a:t>gặp</a:t>
            </a:r>
            <a:r>
              <a:rPr lang="en-US" dirty="0"/>
              <a:t> </a:t>
            </a:r>
            <a:r>
              <a:rPr lang="en-US" dirty="0" err="1"/>
              <a:t>lại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ở </a:t>
            </a:r>
            <a:r>
              <a:rPr lang="en-US" dirty="0" err="1"/>
              <a:t>tiết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!</a:t>
            </a:r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600" y="1096296"/>
            <a:ext cx="5710069" cy="4962214"/>
          </a:xfrm>
        </p:spPr>
      </p:pic>
    </p:spTree>
    <p:extLst>
      <p:ext uri="{BB962C8B-B14F-4D97-AF65-F5344CB8AC3E}">
        <p14:creationId xmlns:p14="http://schemas.microsoft.com/office/powerpoint/2010/main" val="1923331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7725C8C-B6FF-4BEE-B7F0-3DFD7C273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507F06-C190-4897-A2E9-0AA8E668405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29068" y="2105669"/>
            <a:ext cx="10426990" cy="1914787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en-US" sz="40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Thùng</a:t>
            </a:r>
            <a:r>
              <a:rPr lang="en-US" sz="4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rác</a:t>
            </a:r>
            <a:r>
              <a:rPr lang="en-US" sz="4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(</a:t>
            </a:r>
            <a:r>
              <a:rPr lang="en-US" sz="40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Recycle Bin</a:t>
            </a:r>
            <a:r>
              <a:rPr lang="en-US" sz="4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) </a:t>
            </a:r>
            <a:r>
              <a:rPr lang="en-US" sz="40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là</a:t>
            </a:r>
            <a:r>
              <a:rPr lang="en-US" sz="4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một</a:t>
            </a:r>
            <a:r>
              <a:rPr lang="en-US" sz="4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vùng</a:t>
            </a:r>
            <a:r>
              <a:rPr lang="en-US" sz="4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lưu</a:t>
            </a: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trữ</a:t>
            </a: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tạm</a:t>
            </a: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thời</a:t>
            </a:r>
            <a:r>
              <a:rPr lang="en-US" sz="4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dành</a:t>
            </a:r>
            <a:r>
              <a:rPr lang="en-US" sz="4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cho</a:t>
            </a:r>
            <a:r>
              <a:rPr lang="en-US" sz="4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các</a:t>
            </a:r>
            <a:r>
              <a:rPr lang="en-US" sz="4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tệp</a:t>
            </a:r>
            <a:r>
              <a:rPr lang="en-US" sz="4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tin </a:t>
            </a:r>
            <a:r>
              <a:rPr lang="en-US" sz="40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và</a:t>
            </a:r>
            <a:r>
              <a:rPr lang="en-US" sz="4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thư</a:t>
            </a:r>
            <a:r>
              <a:rPr lang="en-US" sz="4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mục</a:t>
            </a:r>
            <a:r>
              <a:rPr lang="en-US" sz="4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bạn</a:t>
            </a:r>
            <a:r>
              <a:rPr lang="en-US" sz="4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xóa</a:t>
            </a:r>
            <a:r>
              <a:rPr lang="en-US" sz="4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khỏi</a:t>
            </a:r>
            <a:r>
              <a:rPr lang="en-US" sz="4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ổ </a:t>
            </a:r>
            <a:r>
              <a:rPr lang="en-US" sz="40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cứng</a:t>
            </a:r>
            <a:r>
              <a:rPr lang="en-US" sz="4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CA1C1A-BC0A-4E81-82F8-5ACE20F863F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23332" y="490490"/>
            <a:ext cx="7519916" cy="1325562"/>
          </a:xfrm>
        </p:spPr>
        <p:txBody>
          <a:bodyPr lIns="182880"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Khái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niệm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Thùng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rác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5771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59139A-0794-42B5-84C4-5E9E21B10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25" name="Picture Placeholder 24">
            <a:extLst>
              <a:ext uri="{FF2B5EF4-FFF2-40B4-BE49-F238E27FC236}">
                <a16:creationId xmlns:a16="http://schemas.microsoft.com/office/drawing/2014/main" id="{D25A3CAD-2ED9-4CC4-AC5F-E449BB764278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95931"/>
            <a:ext cx="5859463" cy="3567113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1A9F9A-7914-429C-8B48-A81473A5719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32764" y="591929"/>
            <a:ext cx="7285522" cy="1041400"/>
          </a:xfrm>
        </p:spPr>
        <p:txBody>
          <a:bodyPr lIns="0">
            <a:noAutofit/>
          </a:bodyPr>
          <a:lstStyle/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tượng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Thùng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rác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3938" y="1936750"/>
            <a:ext cx="6088062" cy="3729038"/>
          </a:xfrm>
        </p:spPr>
      </p:pic>
      <p:sp>
        <p:nvSpPr>
          <p:cNvPr id="5" name="TextBox 4"/>
          <p:cNvSpPr txBox="1"/>
          <p:nvPr/>
        </p:nvSpPr>
        <p:spPr>
          <a:xfrm flipH="1">
            <a:off x="2929731" y="4896347"/>
            <a:ext cx="7815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flipH="1">
            <a:off x="9147969" y="4896346"/>
            <a:ext cx="7815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439947281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fld>
            <a:endParaRPr lang="en-US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0700" y="3166950"/>
            <a:ext cx="11290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5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 biểu tượng được dùng để biểu diễn Thùng rác</a:t>
            </a:r>
            <a:endParaRPr lang="en-US" sz="3500" b="1" dirty="0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66334" y="337688"/>
            <a:ext cx="10870739" cy="2296296"/>
            <a:chOff x="140208" y="533631"/>
            <a:chExt cx="10870739" cy="2296296"/>
          </a:xfrm>
        </p:grpSpPr>
        <p:pic>
          <p:nvPicPr>
            <p:cNvPr id="3" name="Picture 2" descr="Screen Clippi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240408" y="533631"/>
              <a:ext cx="3770539" cy="2296296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140208" y="762378"/>
              <a:ext cx="7100200" cy="1838801"/>
            </a:xfrm>
            <a:prstGeom prst="roundRect">
              <a:avLst/>
            </a:prstGeom>
            <a:solidFill>
              <a:srgbClr val="E2393A"/>
            </a:solidFill>
            <a:ln>
              <a:solidFill>
                <a:srgbClr val="EF3E40"/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4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3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4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tệp</a:t>
              </a:r>
              <a:r>
                <a:rPr lang="en-US" sz="3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tin </a:t>
              </a:r>
              <a:r>
                <a:rPr lang="en-US" sz="34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trong</a:t>
              </a:r>
              <a:r>
                <a:rPr lang="en-US" sz="3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4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Thùng</a:t>
              </a:r>
              <a:r>
                <a:rPr lang="en-US" sz="3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4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rác</a:t>
              </a:r>
              <a:r>
                <a:rPr lang="en-US" sz="3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4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có</a:t>
              </a:r>
              <a:r>
                <a:rPr lang="en-US" sz="3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4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thể</a:t>
              </a:r>
              <a:r>
                <a:rPr lang="en-US" sz="3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4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được</a:t>
              </a:r>
              <a:r>
                <a:rPr lang="en-US" sz="3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400" b="1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khôi</a:t>
              </a:r>
              <a:r>
                <a:rPr lang="en-US" sz="3400" b="1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400" b="1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phục</a:t>
              </a:r>
              <a:r>
                <a:rPr lang="en-US" sz="3400" b="1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4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hoặc</a:t>
              </a:r>
              <a:r>
                <a:rPr lang="en-US" sz="3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4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Thùng</a:t>
              </a:r>
              <a:r>
                <a:rPr lang="en-US" sz="3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4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rác</a:t>
              </a:r>
              <a:r>
                <a:rPr lang="en-US" sz="3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4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có</a:t>
              </a:r>
              <a:r>
                <a:rPr lang="en-US" sz="3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4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thể</a:t>
              </a:r>
              <a:r>
                <a:rPr lang="en-US" sz="3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4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được</a:t>
              </a:r>
              <a:r>
                <a:rPr lang="en-US" sz="3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400" b="1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làm</a:t>
              </a:r>
              <a:r>
                <a:rPr lang="en-US" sz="3400" b="1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400" b="1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trống</a:t>
              </a:r>
              <a:endParaRPr lang="en-US" sz="3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223493" y="4018246"/>
            <a:ext cx="9426390" cy="2405651"/>
            <a:chOff x="1197367" y="4214189"/>
            <a:chExt cx="9426390" cy="2405651"/>
          </a:xfrm>
        </p:grpSpPr>
        <p:pic>
          <p:nvPicPr>
            <p:cNvPr id="7" name="Picture 6" descr="Screen Clippi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651812" y="4214189"/>
              <a:ext cx="3971945" cy="2405651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1197367" y="4565718"/>
              <a:ext cx="5454445" cy="851297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rgbClr val="D24459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Thùng</a:t>
              </a:r>
              <a:r>
                <a:rPr lang="en-US" sz="4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rác</a:t>
              </a:r>
              <a:r>
                <a:rPr lang="en-US" sz="4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rỗng</a:t>
              </a:r>
              <a:endPara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13693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5</a:t>
            </a:fld>
            <a:endParaRPr lang="en-US" noProof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34048" y="2641600"/>
            <a:ext cx="8301952" cy="2271594"/>
          </a:xfrm>
          <a:solidFill>
            <a:srgbClr val="FFFFAF"/>
          </a:solidFill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lphaLcParenR"/>
            </a:pP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Khôi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phục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tệp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thùng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rác</a:t>
            </a:r>
            <a:endParaRPr lang="en-US" sz="28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lphaLcParenR"/>
            </a:pP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Khôi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phục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tệp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thùng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rác</a:t>
            </a:r>
            <a:endParaRPr lang="en-US" sz="28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lphaLcParenR"/>
            </a:pP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Khôi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phục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tất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tệp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thùng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rác</a:t>
            </a:r>
            <a:endParaRPr lang="en-US" sz="28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487746" y="442462"/>
            <a:ext cx="7328848" cy="735013"/>
          </a:xfrm>
        </p:spPr>
        <p:txBody>
          <a:bodyPr lIns="0" tIns="0" bIns="0">
            <a:no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Khôi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phục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tệp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Placeholder 9"/>
          <p:cNvPicPr>
            <a:picLocks noGrp="1" noChangeAspect="1"/>
          </p:cNvPicPr>
          <p:nvPr>
            <p:ph type="pic"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881906" y="974725"/>
            <a:ext cx="2923968" cy="3443430"/>
          </a:xfrm>
        </p:spPr>
      </p:pic>
      <p:sp>
        <p:nvSpPr>
          <p:cNvPr id="2" name="TextBox 1"/>
          <p:cNvSpPr txBox="1"/>
          <p:nvPr/>
        </p:nvSpPr>
        <p:spPr>
          <a:xfrm>
            <a:off x="487746" y="1177475"/>
            <a:ext cx="77651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pháp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699318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 rotWithShape="1">
          <a:blip r:embed="rId2"/>
          <a:srcRect b="14807"/>
          <a:stretch/>
        </p:blipFill>
        <p:spPr>
          <a:xfrm>
            <a:off x="637402" y="768785"/>
            <a:ext cx="10280468" cy="575955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062964" y="1832416"/>
            <a:ext cx="1926228" cy="415549"/>
          </a:xfrm>
          <a:prstGeom prst="rect">
            <a:avLst/>
          </a:prstGeom>
          <a:noFill/>
          <a:ln w="76200">
            <a:solidFill>
              <a:srgbClr val="ED32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7500" y="5296797"/>
            <a:ext cx="3968496" cy="832104"/>
          </a:xfrm>
          <a:prstGeom prst="round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Nhấp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tệp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tin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ED2A0C-51B7-4C46-8FCB-2E66B0949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6483" y="-29026"/>
            <a:ext cx="11063061" cy="778401"/>
          </a:xfrm>
        </p:spPr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Khôi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phục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ED32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600" dirty="0">
                <a:solidFill>
                  <a:srgbClr val="ED32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tệp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thùng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rác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6</a:t>
            </a:fld>
            <a:endParaRPr lang="en-US" dirty="0"/>
          </a:p>
        </p:txBody>
      </p:sp>
      <p:sp>
        <p:nvSpPr>
          <p:cNvPr id="10" name="Media Placeholder 9"/>
          <p:cNvSpPr>
            <a:spLocks noGrp="1"/>
          </p:cNvSpPr>
          <p:nvPr>
            <p:ph type="media" sz="quarter" idx="13"/>
          </p:nvPr>
        </p:nvSpPr>
        <p:spPr/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 txBox="1">
            <a:spLocks/>
          </p:cNvSpPr>
          <p:nvPr/>
        </p:nvSpPr>
        <p:spPr>
          <a:xfrm>
            <a:off x="6817500" y="2636127"/>
            <a:ext cx="3357014" cy="1137587"/>
          </a:xfrm>
          <a:prstGeom prst="round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Nhấp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Restore this item</a:t>
            </a:r>
          </a:p>
        </p:txBody>
      </p:sp>
      <p:cxnSp>
        <p:nvCxnSpPr>
          <p:cNvPr id="14" name="Straight Arrow Connector 13"/>
          <p:cNvCxnSpPr>
            <a:stCxn id="7" idx="1"/>
          </p:cNvCxnSpPr>
          <p:nvPr/>
        </p:nvCxnSpPr>
        <p:spPr>
          <a:xfrm flipH="1" flipV="1">
            <a:off x="6126482" y="2270123"/>
            <a:ext cx="691018" cy="934798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744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/>
          <p:nvPr/>
        </p:nvPicPr>
        <p:blipFill>
          <a:blip r:embed="rId2"/>
          <a:stretch>
            <a:fillRect/>
          </a:stretch>
        </p:blipFill>
        <p:spPr>
          <a:xfrm>
            <a:off x="1400185" y="1123406"/>
            <a:ext cx="10160444" cy="5564777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1807" y="4101187"/>
            <a:ext cx="5915799" cy="637206"/>
          </a:xfrm>
        </p:spPr>
        <p:txBody>
          <a:bodyPr>
            <a:normAutofit fontScale="90000"/>
          </a:bodyPr>
          <a:lstStyle/>
          <a:p>
            <a:r>
              <a:rPr lang="en-US" sz="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Nhấp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tệp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tin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 txBox="1">
            <a:spLocks/>
          </p:cNvSpPr>
          <p:nvPr/>
        </p:nvSpPr>
        <p:spPr>
          <a:xfrm>
            <a:off x="7401210" y="2508069"/>
            <a:ext cx="4666316" cy="92164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Nhấp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Restore the selected items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ED2A0C-51B7-4C46-8FCB-2E66B0949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8848" y="148494"/>
            <a:ext cx="10664895" cy="815480"/>
          </a:xfrm>
        </p:spPr>
        <p:txBody>
          <a:bodyPr/>
          <a:lstStyle/>
          <a:p>
            <a:pPr lvl="0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Khôi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phục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ED32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600" dirty="0">
                <a:solidFill>
                  <a:srgbClr val="ED32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ED32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dirty="0">
                <a:solidFill>
                  <a:srgbClr val="ED32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tệp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thùng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rác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cxnSp>
        <p:nvCxnSpPr>
          <p:cNvPr id="13" name="Straight Arrow Connector 12"/>
          <p:cNvCxnSpPr>
            <a:endCxn id="17" idx="2"/>
          </p:cNvCxnSpPr>
          <p:nvPr/>
        </p:nvCxnSpPr>
        <p:spPr>
          <a:xfrm flipH="1" flipV="1">
            <a:off x="7125501" y="2429805"/>
            <a:ext cx="334257" cy="366838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831295" y="2014256"/>
            <a:ext cx="2588412" cy="415549"/>
          </a:xfrm>
          <a:prstGeom prst="rect">
            <a:avLst/>
          </a:prstGeom>
          <a:noFill/>
          <a:ln w="76200">
            <a:solidFill>
              <a:srgbClr val="ED32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966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8</a:t>
            </a:fld>
            <a:endParaRPr lang="en-US" noProof="0" dirty="0"/>
          </a:p>
        </p:txBody>
      </p:sp>
      <p:pic>
        <p:nvPicPr>
          <p:cNvPr id="6" name="Media Placeholder 5"/>
          <p:cNvPicPr>
            <a:picLocks noGrp="1"/>
          </p:cNvPicPr>
          <p:nvPr>
            <p:ph type="media" sz="quarter" idx="13"/>
          </p:nvPr>
        </p:nvPicPr>
        <p:blipFill>
          <a:blip r:embed="rId2"/>
          <a:stretch>
            <a:fillRect/>
          </a:stretch>
        </p:blipFill>
        <p:spPr>
          <a:xfrm>
            <a:off x="613952" y="1151438"/>
            <a:ext cx="10157141" cy="570656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0"/>
            <a:ext cx="111637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en-US" sz="3600" b="1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Khôi</a:t>
            </a:r>
            <a:r>
              <a:rPr lang="en-US" sz="36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phục</a:t>
            </a:r>
            <a:r>
              <a:rPr lang="en-US" sz="36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ED32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tất</a:t>
            </a:r>
            <a:r>
              <a:rPr lang="en-US" sz="3600" b="1" dirty="0">
                <a:solidFill>
                  <a:srgbClr val="ED32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ED32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3600" b="1" dirty="0">
                <a:solidFill>
                  <a:srgbClr val="ED32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6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36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36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3600" b="1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tệp</a:t>
            </a:r>
            <a:r>
              <a:rPr lang="en-US" sz="36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sz="3600" b="1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6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thùng</a:t>
            </a:r>
            <a:r>
              <a:rPr lang="en-US" sz="36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rác</a:t>
            </a:r>
            <a:endParaRPr lang="en-US" sz="36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6821970" y="2309194"/>
            <a:ext cx="633335" cy="29164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922431" y="2055205"/>
            <a:ext cx="1899539" cy="415549"/>
          </a:xfrm>
          <a:prstGeom prst="rect">
            <a:avLst/>
          </a:prstGeom>
          <a:noFill/>
          <a:ln w="76200">
            <a:solidFill>
              <a:srgbClr val="ED32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652646" y="2600834"/>
            <a:ext cx="3325072" cy="46166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Nhấp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chuột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vào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đây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67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9</a:t>
            </a:fld>
            <a:endParaRPr lang="en-US" noProof="0" dirty="0"/>
          </a:p>
        </p:txBody>
      </p:sp>
      <p:sp>
        <p:nvSpPr>
          <p:cNvPr id="6" name="Text Placeholder 7"/>
          <p:cNvSpPr txBox="1">
            <a:spLocks/>
          </p:cNvSpPr>
          <p:nvPr/>
        </p:nvSpPr>
        <p:spPr>
          <a:xfrm>
            <a:off x="914400" y="2432829"/>
            <a:ext cx="10570471" cy="3092759"/>
          </a:xfrm>
          <a:prstGeom prst="rect">
            <a:avLst/>
          </a:prstGeom>
          <a:solidFill>
            <a:srgbClr val="FFFFAF"/>
          </a:solidFill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+mj-lt"/>
              <a:buAutoNum type="alphaLcParenR"/>
            </a:pPr>
            <a:r>
              <a:rPr lang="en-US" sz="3200" dirty="0" err="1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Khôi</a:t>
            </a:r>
            <a:r>
              <a:rPr lang="en-US" sz="3200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phục</a:t>
            </a:r>
            <a:r>
              <a:rPr lang="en-US" sz="3200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200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3200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3200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3200" dirty="0" err="1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tệp</a:t>
            </a:r>
            <a:r>
              <a:rPr lang="en-US" sz="3200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sz="3200" dirty="0" err="1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200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thùng</a:t>
            </a:r>
            <a:r>
              <a:rPr lang="en-US" sz="3200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rác</a:t>
            </a:r>
            <a:r>
              <a:rPr lang="en-US" sz="3200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200" b="1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Restore this item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en-US" sz="3200" dirty="0" err="1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Khôi</a:t>
            </a:r>
            <a:r>
              <a:rPr lang="en-US" sz="3200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phục</a:t>
            </a:r>
            <a:r>
              <a:rPr lang="en-US" sz="3200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200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200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3200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3200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3200" dirty="0" err="1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tệp</a:t>
            </a:r>
            <a:r>
              <a:rPr lang="en-US" sz="3200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sz="3200" dirty="0" err="1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3200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3200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200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thùng</a:t>
            </a:r>
            <a:r>
              <a:rPr lang="en-US" sz="3200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rác</a:t>
            </a:r>
            <a:r>
              <a:rPr lang="en-US" sz="3200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3200" b="1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Restore the selected items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en-US" sz="3200" dirty="0" err="1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Khôi</a:t>
            </a:r>
            <a:r>
              <a:rPr lang="en-US" sz="3200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phục</a:t>
            </a:r>
            <a:r>
              <a:rPr lang="en-US" sz="3200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tất</a:t>
            </a:r>
            <a:r>
              <a:rPr lang="en-US" sz="3200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3200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200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3200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3200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3200" dirty="0" err="1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tệp</a:t>
            </a:r>
            <a:r>
              <a:rPr lang="en-US" sz="3200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sz="3200" dirty="0" err="1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200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thùng</a:t>
            </a:r>
            <a:r>
              <a:rPr lang="en-US" sz="3200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rác</a:t>
            </a:r>
            <a:r>
              <a:rPr lang="en-US" sz="3200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3200" b="1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Restore all items</a:t>
            </a:r>
          </a:p>
        </p:txBody>
      </p:sp>
      <p:sp>
        <p:nvSpPr>
          <p:cNvPr id="7" name="Title 5"/>
          <p:cNvSpPr txBox="1">
            <a:spLocks/>
          </p:cNvSpPr>
          <p:nvPr/>
        </p:nvSpPr>
        <p:spPr>
          <a:xfrm>
            <a:off x="451831" y="973358"/>
            <a:ext cx="11740169" cy="579672"/>
          </a:xfrm>
          <a:prstGeom prst="rect">
            <a:avLst/>
          </a:prstGeom>
        </p:spPr>
        <p:txBody>
          <a:bodyPr lIns="0" tIns="0" b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luận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khôi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phục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tệp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pháp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76335119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A105947B-D6C6-4F54-B16C-F1176D347863}"/>
  <p:tag name="ISPRING_RESOURCE_FOLDER" val="D:\Thu20-21\IC3 spark\Lop 3- Tuan10\"/>
  <p:tag name="ISPRING_PRESENTATION_PATH" val="D:\Thu20-21\IC3 spark\Lop 3- Tuan10.pptx"/>
  <p:tag name="ISPRING_PROJECT_VERSION" val="9"/>
  <p:tag name="ISPRING_PROJECT_FOLDER_UPDATED" val="1"/>
  <p:tag name="ISPRING_SCREEN_RECS_UPDATED" val="D:\Thu20-21\IC3 spark\Lop 3- Tuan10\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QUIZ_PROPERTIES" val="&lt;QuizProperties&gt;&lt;passAction&gt;&lt;action&gt;3&lt;/action&gt;&lt;/passAction&gt;&lt;failAction&gt;&lt;action&gt;3&lt;/action&gt;&lt;/failAction&gt;&lt;viewSlidesPolicy&gt;0&lt;/viewSlidesPolicy&gt;&lt;allowInterrupt&gt;1&lt;/allowInterrupt&gt;&lt;restartFailedQuiz&gt;0&lt;/restartFailedQuiz&gt;&lt;/QuizProperties&gt;&#10;"/>
  <p:tag name="ISPRING_QUIZ_SHAPES_ADDED" val="1"/>
  <p:tag name="ISPRING_RESOURCE_QUIZ" val="quiz1.quiz"/>
  <p:tag name="ISPRING_QUIZ_FULL_PATH" val="D:\Thu20-21\IC3 spark\Lop 3- Tuan10\quiz\quiz1.quiz"/>
  <p:tag name="ISPRING_QUIZ_RELATIVE_PATH" val="Lop 3- Tuan10\quiz\quiz1.quiz"/>
</p:tagLst>
</file>

<file path=ppt/theme/theme1.xml><?xml version="1.0" encoding="utf-8"?>
<a:theme xmlns:a="http://schemas.openxmlformats.org/drawingml/2006/main" name="Office Theme">
  <a:themeElements>
    <a:clrScheme name="Custom 22">
      <a:dk1>
        <a:srgbClr val="9D0F00"/>
      </a:dk1>
      <a:lt1>
        <a:sysClr val="window" lastClr="FFFFFF"/>
      </a:lt1>
      <a:dk2>
        <a:srgbClr val="D30F00"/>
      </a:dk2>
      <a:lt2>
        <a:srgbClr val="C07400"/>
      </a:lt2>
      <a:accent1>
        <a:srgbClr val="005CC9"/>
      </a:accent1>
      <a:accent2>
        <a:srgbClr val="008EDC"/>
      </a:accent2>
      <a:accent3>
        <a:srgbClr val="3DA800"/>
      </a:accent3>
      <a:accent4>
        <a:srgbClr val="4D4D4D"/>
      </a:accent4>
      <a:accent5>
        <a:srgbClr val="FFAA00"/>
      </a:accent5>
      <a:accent6>
        <a:srgbClr val="1F7100"/>
      </a:accent6>
      <a:hlink>
        <a:srgbClr val="D30F00"/>
      </a:hlink>
      <a:folHlink>
        <a:srgbClr val="D30F00"/>
      </a:folHlink>
    </a:clrScheme>
    <a:fontScheme name="Custom 22">
      <a:majorFont>
        <a:latin typeface="Comic Sans MS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tx1"/>
            </a:gs>
            <a:gs pos="100000">
              <a:schemeClr val="tx2"/>
            </a:gs>
          </a:gsLst>
          <a:lin ang="360000" scaled="0"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66931380_Elementary school presentation_AAS_v4" id="{A1DE4719-C921-4876-B2FB-6B9A65FA4A71}" vid="{085AC972-F1A4-4B51-A582-8C15E7A4693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Elementary school presentation</Template>
  <TotalTime>0</TotalTime>
  <Words>588</Words>
  <Application>Microsoft Office PowerPoint</Application>
  <PresentationFormat>Widescreen</PresentationFormat>
  <Paragraphs>65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Bodoni MT</vt:lpstr>
      <vt:lpstr>Calibri</vt:lpstr>
      <vt:lpstr>Comic Sans MS</vt:lpstr>
      <vt:lpstr>Franklin Gothic Book</vt:lpstr>
      <vt:lpstr>Roboto</vt:lpstr>
      <vt:lpstr>Tahoma</vt:lpstr>
      <vt:lpstr>Wingdings</vt:lpstr>
      <vt:lpstr>Office Theme</vt:lpstr>
      <vt:lpstr>TIN HỌC 3 – TUẦN 9</vt:lpstr>
      <vt:lpstr>1. Khái niệm Thùng rác</vt:lpstr>
      <vt:lpstr>2. Biểu tượng Thùng rác</vt:lpstr>
      <vt:lpstr>PowerPoint Presentation</vt:lpstr>
      <vt:lpstr>3. Khôi phục các tệp tin và thư mục</vt:lpstr>
      <vt:lpstr>1. Nhấp chuột chọn thư mục/tệp tin</vt:lpstr>
      <vt:lpstr>1. Nhấp chuột chọn các thư mục/tệp tin</vt:lpstr>
      <vt:lpstr>PowerPoint Presentation</vt:lpstr>
      <vt:lpstr>PowerPoint Presentation</vt:lpstr>
      <vt:lpstr>Em có biết: Làm trống thùng rác?</vt:lpstr>
      <vt:lpstr>Thùng rác rỗng</vt:lpstr>
      <vt:lpstr>PowerPoint Presentation</vt:lpstr>
      <vt:lpstr>PowerPoint Presentation</vt:lpstr>
      <vt:lpstr>PowerPoint Presentation</vt:lpstr>
      <vt:lpstr>Cảm ơn các em đã theo dõi bài giảng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2021-10-31T23:59:47Z</dcterms:created>
  <dcterms:modified xsi:type="dcterms:W3CDTF">2021-10-31T23:59:59Z</dcterms:modified>
</cp:coreProperties>
</file>