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74" r:id="rId2"/>
    <p:sldId id="279" r:id="rId3"/>
    <p:sldId id="280" r:id="rId4"/>
    <p:sldId id="281" r:id="rId5"/>
    <p:sldId id="282" r:id="rId6"/>
    <p:sldId id="283" r:id="rId7"/>
    <p:sldId id="278" r:id="rId8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343" autoAdjust="0"/>
  </p:normalViewPr>
  <p:slideViewPr>
    <p:cSldViewPr snapToGrid="0">
      <p:cViewPr varScale="1">
        <p:scale>
          <a:sx n="75" d="100"/>
          <a:sy n="75" d="100"/>
        </p:scale>
        <p:origin x="300" y="78"/>
      </p:cViewPr>
      <p:guideLst/>
    </p:cSldViewPr>
  </p:slideViewPr>
  <p:outlineViewPr>
    <p:cViewPr>
      <p:scale>
        <a:sx n="33" d="100"/>
        <a:sy n="33" d="100"/>
      </p:scale>
      <p:origin x="0" y="-14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18"/>
    </p:cViewPr>
  </p:sorterViewPr>
  <p:notesViewPr>
    <p:cSldViewPr snapToGrid="0">
      <p:cViewPr>
        <p:scale>
          <a:sx n="93" d="100"/>
          <a:sy n="93" d="100"/>
        </p:scale>
        <p:origin x="66" y="-11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BC200-3814-4299-B011-8F19F0259713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22ADE-77ED-4523-A0E6-92D5B8664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42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00304-078E-4F42-BFC4-EDB98B7356A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A74B8-E807-42C4-A4AD-2F532B0B1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1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A74B8-E807-42C4-A4AD-2F532B0B14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8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gif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33" y="3343701"/>
            <a:ext cx="9144000" cy="1667516"/>
          </a:xfrm>
        </p:spPr>
        <p:txBody>
          <a:bodyPr anchor="ctr">
            <a:normAutofit/>
          </a:bodyPr>
          <a:lstStyle>
            <a:lvl1pPr algn="l">
              <a:defRPr sz="5400">
                <a:latin typeface="UTM Duepuntozero" panose="0204060305050602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633" y="5119007"/>
            <a:ext cx="9144000" cy="1237343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latin typeface="UTM Duepuntozero" panose="0204060305050602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186" b="93814" l="9756" r="95122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948" y="4909688"/>
            <a:ext cx="1101981" cy="1340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5000" l="3297" r="93407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2554" y="1672202"/>
            <a:ext cx="1318587" cy="1360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747" b="89655" l="9375" r="97917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385" y="-1840438"/>
            <a:ext cx="1246496" cy="1242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124" b="97753" l="5495" r="97802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-2269636"/>
            <a:ext cx="1253758" cy="121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98851" l="0" r="96591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241" y="2099867"/>
            <a:ext cx="1261281" cy="1243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5155" b="96907" l="2532" r="93671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239" y="2039942"/>
            <a:ext cx="1230995" cy="1303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4" descr="Image result for magician clipart"/>
          <p:cNvPicPr>
            <a:picLocks noChangeAspect="1" noChangeArrowheads="1" noCrop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8773" y="743521"/>
            <a:ext cx="2308225" cy="160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0888 2.59259E-6 C 0.12852 2.59259E-6 0.17761 -0.19584 0.17761 -0.35463 L 0.17761 -0.70926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0" y="-3546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6 0.00717 L 0.29036 -0.0088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54" y="-81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9.97466E-18 L -0.01328 0.45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2236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4 0.04028 C -0.03216 0.06713 0.0056 0.15463 0.06354 0.23588 C 0.12383 0.31782 0.18125 0.36342 0.1931 0.33634 C 0.2056 0.30833 0.26211 0.35301 0.32214 0.43611 C 0.37969 0.51782 0.41875 0.60509 0.40703 0.63333 " pathEditMode="relative" rAng="2280000" ptsTypes="AAAAA"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80" y="2963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-0.39779 0.01435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96" y="71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1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555 C -0.00716 -0.01759 -0.03164 -0.0294 -0.04063 -0.0294 C -0.09506 -0.0294 -0.15118 0.15949 -0.15118 0.34861 C -0.15118 0.25347 -0.1793 0.15949 -0.2056 0.15949 C -0.23373 0.15949 -0.26003 0.2544 -0.26003 0.34861 C -0.26003 0.30139 -0.27383 0.25347 -0.28802 0.25347 C -0.30209 0.25347 -0.31615 0.30023 -0.31615 0.34861 C -0.31615 0.32431 -0.32331 0.30139 -0.33021 0.30139 C -0.33724 0.30139 -0.34401 0.3257 -0.34401 0.34861 C -0.34401 0.33611 -0.34753 0.32431 -0.35118 0.32431 C -0.353 0.32431 -0.35821 0.33658 -0.35821 0.34861 C -0.35821 0.34259 -0.36003 0.33611 -0.36159 0.33611 C -0.36159 0.33495 -0.36511 0.34213 -0.36511 0.34861 C -0.36511 0.34514 -0.36511 0.34259 -0.3668 0.34259 C -0.3668 0.34421 -0.36875 0.34583 -0.36875 0.34861 C -0.36875 0.34699 -0.36875 0.34514 -0.36875 0.34421 C -0.37058 0.34421 -0.37058 0.34514 -0.37058 0.34699 C -0.3724 0.34699 -0.3724 0.34583 -0.3724 0.34421 C -0.37409 0.34421 -0.37409 0.34514 -0.37409 0.34699 " pathEditMode="relative" rAng="0" ptsTypes="AAAAAAAAAAAAAAAAAAA">
                                      <p:cBhvr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11" y="1650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1.17487 -4.44444E-6 " pathEditMode="relative" rAng="0" ptsTypes="AA">
                                      <p:cBhvr>
                                        <p:cTn id="18" dur="1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7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95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38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-Bài 5- Phan 2-Chủ đề A-Nội du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D2B39-EB6D-4221-8FBC-AEF76462664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7AEF0F-3B20-4D09-BCE9-D55428049E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275744" y="795485"/>
            <a:ext cx="9784733" cy="777996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lang="en-US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lang="en-US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lang="en-US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 algn="ctr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86" y="5703452"/>
            <a:ext cx="806314" cy="1136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89350" y="0"/>
            <a:ext cx="1202650" cy="102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25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-Bài 5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42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 smtClean="0"/>
              <a:t>Chủ đề B. Microsoft Word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848600" y="170428"/>
            <a:ext cx="2797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 smtClean="0"/>
              <a:t>Bài 2. Tớ tạo bố cục cho tài liệu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09860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2000" smtClean="0">
                <a:solidFill>
                  <a:schemeClr val="bg2"/>
                </a:solidFill>
              </a:defRPr>
            </a:lvl1pPr>
            <a:lvl2pPr algn="ctr">
              <a:defRPr lang="en-US" smtClean="0">
                <a:solidFill>
                  <a:schemeClr val="bg2"/>
                </a:solidFill>
              </a:defRPr>
            </a:lvl2pPr>
            <a:lvl3pPr algn="ctr">
              <a:defRPr lang="en-US" sz="2000" smtClean="0">
                <a:solidFill>
                  <a:schemeClr val="bg2"/>
                </a:solidFill>
              </a:defRPr>
            </a:lvl3pPr>
            <a:lvl4pPr algn="ctr">
              <a:defRPr lang="en-US" sz="2000" smtClean="0">
                <a:solidFill>
                  <a:schemeClr val="bg2"/>
                </a:solidFill>
              </a:defRPr>
            </a:lvl4pPr>
            <a:lvl5pPr algn="ctr"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 smtClean="0"/>
              <a:t>Click to edit Master text styles</a:t>
            </a:r>
          </a:p>
          <a:p>
            <a:pPr lvl="1" algn="ctr"/>
            <a:r>
              <a:rPr lang="en-US" smtClean="0"/>
              <a:t>Second level</a:t>
            </a:r>
          </a:p>
          <a:p>
            <a:pPr lvl="2" algn="ctr"/>
            <a:r>
              <a:rPr lang="en-US" smtClean="0"/>
              <a:t>Third level</a:t>
            </a:r>
          </a:p>
          <a:p>
            <a:pPr lvl="3" algn="ctr"/>
            <a:r>
              <a:rPr lang="en-US" smtClean="0"/>
              <a:t>Fourth level</a:t>
            </a:r>
          </a:p>
          <a:p>
            <a:pPr lvl="4" algn="ctr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0139" y="5141242"/>
            <a:ext cx="1333500" cy="12816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93663" y="5414628"/>
            <a:ext cx="1711528" cy="10082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81625" y="5414628"/>
            <a:ext cx="1428750" cy="140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83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4C1CA74-CAC5-4020-8697-079ED1D92C55}" type="datetimeFigureOut">
              <a:rPr lang="en-US" smtClean="0"/>
              <a:pPr>
                <a:defRPr/>
              </a:pPr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48389C3-C83B-4AD5-A21E-522DA13CFE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9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83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4C1CA74-CAC5-4020-8697-079ED1D92C55}" type="datetimeFigureOut">
              <a:rPr lang="en-US" smtClean="0"/>
              <a:pPr>
                <a:defRPr/>
              </a:pPr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48389C3-C83B-4AD5-A21E-522DA13CFE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2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76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92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81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84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80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54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UTM Duepuntozero" panose="02040603050506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583" y="95534"/>
            <a:ext cx="10828502" cy="97148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3794077"/>
            <a:ext cx="11737075" cy="1985749"/>
          </a:xfr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HỌC KÌ 1</a:t>
            </a:r>
            <a:endParaRPr lang="en-US" sz="4000" b="1" dirty="0">
              <a:ln w="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1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900" y="365125"/>
            <a:ext cx="10071100" cy="3190875"/>
          </a:xfrm>
        </p:spPr>
        <p:txBody>
          <a:bodyPr>
            <a:normAutofit/>
          </a:bodyPr>
          <a:lstStyle/>
          <a:p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thi: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16 </a:t>
            </a: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(Theo lịch của nhà trường)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thứ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thi: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 trực tuyến trên Microsoft Forms/Google </a:t>
            </a:r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8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109537"/>
            <a:ext cx="10515600" cy="1325563"/>
          </a:xfrm>
        </p:spPr>
        <p:txBody>
          <a:bodyPr/>
          <a:lstStyle/>
          <a:p>
            <a:r>
              <a:rPr lang="vi-VN" b="1" dirty="0"/>
              <a:t>NỘI DUNG KIẾN THỨC</a:t>
            </a:r>
            <a:r>
              <a:rPr lang="vi-VN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5100"/>
            <a:ext cx="10896600" cy="5308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/>
              <a:t>Chủ</a:t>
            </a:r>
            <a:r>
              <a:rPr lang="en-US" b="1" dirty="0"/>
              <a:t> </a:t>
            </a:r>
            <a:r>
              <a:rPr lang="en-US" b="1" dirty="0" err="1"/>
              <a:t>đề</a:t>
            </a:r>
            <a:r>
              <a:rPr lang="en-US" b="1" dirty="0"/>
              <a:t> A:  </a:t>
            </a:r>
            <a:r>
              <a:rPr lang="en-US" b="1" dirty="0" err="1"/>
              <a:t>Căn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Bài</a:t>
            </a:r>
            <a:r>
              <a:rPr lang="en-US" b="1" dirty="0"/>
              <a:t> 1: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 –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ai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năng</a:t>
            </a:r>
            <a:r>
              <a:rPr lang="en-US" b="1" dirty="0"/>
              <a:t> </a:t>
            </a:r>
            <a:r>
              <a:rPr lang="en-US" b="1" dirty="0" err="1"/>
              <a:t>gì</a:t>
            </a:r>
            <a:r>
              <a:rPr lang="en-US" b="1" dirty="0"/>
              <a:t>?</a:t>
            </a:r>
            <a:endParaRPr lang="en-US" dirty="0"/>
          </a:p>
          <a:p>
            <a:pPr lvl="0"/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: GUI, CUI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: Windows, </a:t>
            </a:r>
            <a:r>
              <a:rPr lang="en-US" dirty="0" err="1"/>
              <a:t>MacOS</a:t>
            </a:r>
            <a:r>
              <a:rPr lang="en-US" dirty="0"/>
              <a:t>, Unix, Linux, iOS, Android</a:t>
            </a:r>
          </a:p>
          <a:p>
            <a:pPr lvl="0"/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thoát</a:t>
            </a:r>
            <a:r>
              <a:rPr lang="en-US" dirty="0"/>
              <a:t> </a:t>
            </a:r>
            <a:r>
              <a:rPr lang="en-US" dirty="0" err="1"/>
              <a:t>khỏi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Windows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(booting),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khởi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: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đăng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,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desktop.</a:t>
            </a:r>
          </a:p>
          <a:p>
            <a:pPr lvl="0"/>
            <a:r>
              <a:rPr lang="en-US" dirty="0"/>
              <a:t>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Shutdown.</a:t>
            </a:r>
          </a:p>
        </p:txBody>
      </p:sp>
    </p:spTree>
    <p:extLst>
      <p:ext uri="{BB962C8B-B14F-4D97-AF65-F5344CB8AC3E}">
        <p14:creationId xmlns:p14="http://schemas.microsoft.com/office/powerpoint/2010/main" val="416397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2100"/>
            <a:ext cx="10515600" cy="58848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err="1"/>
              <a:t>Bài</a:t>
            </a:r>
            <a:r>
              <a:rPr lang="en-US" b="1" dirty="0"/>
              <a:t> 2: </a:t>
            </a:r>
            <a:r>
              <a:rPr lang="en-US" b="1" dirty="0" err="1"/>
              <a:t>Mọi</a:t>
            </a:r>
            <a:r>
              <a:rPr lang="en-US" b="1" dirty="0"/>
              <a:t> </a:t>
            </a:r>
            <a:r>
              <a:rPr lang="en-US" b="1" dirty="0" err="1"/>
              <a:t>bí</a:t>
            </a:r>
            <a:r>
              <a:rPr lang="en-US" b="1" dirty="0"/>
              <a:t> </a:t>
            </a:r>
            <a:r>
              <a:rPr lang="en-US" b="1" dirty="0" err="1"/>
              <a:t>mật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tớ</a:t>
            </a:r>
            <a:r>
              <a:rPr lang="en-US" b="1" dirty="0"/>
              <a:t> </a:t>
            </a:r>
            <a:r>
              <a:rPr lang="en-US" b="1" dirty="0" err="1"/>
              <a:t>nằm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tệp</a:t>
            </a:r>
            <a:r>
              <a:rPr lang="en-US" b="1" dirty="0"/>
              <a:t> tin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thư</a:t>
            </a:r>
            <a:r>
              <a:rPr lang="en-US" b="1" dirty="0"/>
              <a:t> </a:t>
            </a:r>
            <a:r>
              <a:rPr lang="en-US" b="1" dirty="0" err="1"/>
              <a:t>mục</a:t>
            </a:r>
            <a:r>
              <a:rPr lang="en-US" b="1" dirty="0"/>
              <a:t> </a:t>
            </a:r>
            <a:r>
              <a:rPr lang="en-US" b="1" dirty="0" err="1"/>
              <a:t>máy</a:t>
            </a:r>
            <a:r>
              <a:rPr lang="en-US" b="1" dirty="0"/>
              <a:t> </a:t>
            </a:r>
            <a:r>
              <a:rPr lang="en-US" b="1" dirty="0" err="1"/>
              <a:t>tính</a:t>
            </a:r>
            <a:r>
              <a:rPr lang="en-US" b="1" dirty="0"/>
              <a:t>:</a:t>
            </a:r>
            <a:endParaRPr lang="en-US" dirty="0"/>
          </a:p>
          <a:p>
            <a:pPr lvl="0" algn="just"/>
            <a:r>
              <a:rPr lang="en-US" dirty="0"/>
              <a:t>5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Windows Explore,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: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,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chia, ô </a:t>
            </a:r>
            <a:r>
              <a:rPr lang="en-US" dirty="0" err="1"/>
              <a:t>nội</a:t>
            </a:r>
            <a:r>
              <a:rPr lang="en-US" dirty="0"/>
              <a:t> dung, </a:t>
            </a: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,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gọn</a:t>
            </a:r>
            <a:r>
              <a:rPr lang="en-US" dirty="0"/>
              <a:t>…..</a:t>
            </a:r>
          </a:p>
          <a:p>
            <a:pPr lvl="0" algn="just"/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tệp</a:t>
            </a:r>
            <a:r>
              <a:rPr lang="en-US" dirty="0"/>
              <a:t> tin (File)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(Folder).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lvl="0" algn="just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tệp</a:t>
            </a:r>
            <a:r>
              <a:rPr lang="en-US" dirty="0"/>
              <a:t> tin: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(New),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(Rename) </a:t>
            </a:r>
            <a:r>
              <a:rPr lang="en-US" dirty="0" err="1"/>
              <a:t>mở</a:t>
            </a:r>
            <a:r>
              <a:rPr lang="en-US" dirty="0"/>
              <a:t> (Open) – </a:t>
            </a:r>
            <a:r>
              <a:rPr lang="en-US" dirty="0" err="1"/>
              <a:t>đóng</a:t>
            </a:r>
            <a:r>
              <a:rPr lang="en-US" dirty="0"/>
              <a:t> (Close),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(Select), Sao </a:t>
            </a:r>
            <a:r>
              <a:rPr lang="en-US" dirty="0" err="1"/>
              <a:t>chép</a:t>
            </a:r>
            <a:r>
              <a:rPr lang="en-US" dirty="0"/>
              <a:t> (Copy, Paste) </a:t>
            </a:r>
            <a:r>
              <a:rPr lang="en-US" dirty="0" err="1"/>
              <a:t>hoặc</a:t>
            </a:r>
            <a:r>
              <a:rPr lang="en-US" dirty="0"/>
              <a:t> di </a:t>
            </a:r>
            <a:r>
              <a:rPr lang="en-US" dirty="0" err="1"/>
              <a:t>chuyển</a:t>
            </a:r>
            <a:r>
              <a:rPr lang="en-US" dirty="0"/>
              <a:t> (Cut, Paste), </a:t>
            </a:r>
            <a:r>
              <a:rPr lang="en-US" dirty="0" err="1"/>
              <a:t>xóa</a:t>
            </a:r>
            <a:r>
              <a:rPr lang="en-US" dirty="0"/>
              <a:t> (Delete)</a:t>
            </a:r>
          </a:p>
          <a:p>
            <a:pPr lvl="0" algn="just"/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thùng</a:t>
            </a:r>
            <a:r>
              <a:rPr lang="en-US" dirty="0"/>
              <a:t> </a:t>
            </a:r>
            <a:r>
              <a:rPr lang="en-US" dirty="0" err="1"/>
              <a:t>rác</a:t>
            </a:r>
            <a:r>
              <a:rPr lang="en-US" dirty="0"/>
              <a:t> (Recycle Bin).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khôi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, </a:t>
            </a:r>
            <a:r>
              <a:rPr lang="en-US" dirty="0" err="1"/>
              <a:t>tệp</a:t>
            </a:r>
            <a:r>
              <a:rPr lang="en-US" dirty="0"/>
              <a:t> tin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Recycle Bin.</a:t>
            </a:r>
          </a:p>
        </p:txBody>
      </p:sp>
    </p:spTree>
    <p:extLst>
      <p:ext uri="{BB962C8B-B14F-4D97-AF65-F5344CB8AC3E}">
        <p14:creationId xmlns:p14="http://schemas.microsoft.com/office/powerpoint/2010/main" val="204929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900"/>
            <a:ext cx="10515600" cy="5961063"/>
          </a:xfrm>
        </p:spPr>
        <p:txBody>
          <a:bodyPr>
            <a:normAutofit/>
          </a:bodyPr>
          <a:lstStyle/>
          <a:p>
            <a:r>
              <a:rPr lang="en-US" b="1" dirty="0" err="1"/>
              <a:t>Bài</a:t>
            </a:r>
            <a:r>
              <a:rPr lang="en-US" b="1" dirty="0"/>
              <a:t> 3: </a:t>
            </a:r>
            <a:r>
              <a:rPr lang="en-US" b="1" dirty="0" err="1"/>
              <a:t>Tớ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thể</a:t>
            </a:r>
            <a:r>
              <a:rPr lang="en-US" b="1" dirty="0"/>
              <a:t> </a:t>
            </a:r>
            <a:r>
              <a:rPr lang="en-US" b="1" dirty="0" err="1"/>
              <a:t>quản</a:t>
            </a:r>
            <a:r>
              <a:rPr lang="en-US" b="1" dirty="0"/>
              <a:t> </a:t>
            </a:r>
            <a:r>
              <a:rPr lang="en-US" b="1" dirty="0" err="1"/>
              <a:t>lí</a:t>
            </a:r>
            <a:r>
              <a:rPr lang="en-US" b="1" dirty="0"/>
              <a:t>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dirty="0"/>
              <a:t>Control Panel: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truy</a:t>
            </a:r>
            <a:r>
              <a:rPr lang="en-US" dirty="0"/>
              <a:t> </a:t>
            </a:r>
            <a:r>
              <a:rPr lang="en-US" dirty="0" err="1"/>
              <a:t>cập</a:t>
            </a:r>
            <a:r>
              <a:rPr lang="en-US" dirty="0"/>
              <a:t>,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Control Panel ở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Category.</a:t>
            </a:r>
          </a:p>
          <a:p>
            <a:pPr lvl="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,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nguồn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, 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: Sleep, </a:t>
            </a:r>
            <a:r>
              <a:rPr lang="en-US" dirty="0" err="1"/>
              <a:t>Donothing</a:t>
            </a:r>
            <a:r>
              <a:rPr lang="en-US" dirty="0"/>
              <a:t>, Hibernate, Shutdown.</a:t>
            </a:r>
          </a:p>
          <a:p>
            <a:pPr lvl="0"/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vài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: Window Color, Sounds, Screen Saver.</a:t>
            </a:r>
          </a:p>
        </p:txBody>
      </p:sp>
    </p:spTree>
    <p:extLst>
      <p:ext uri="{BB962C8B-B14F-4D97-AF65-F5344CB8AC3E}">
        <p14:creationId xmlns:p14="http://schemas.microsoft.com/office/powerpoint/2010/main" val="82930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5948363"/>
          </a:xfrm>
        </p:spPr>
        <p:txBody>
          <a:bodyPr>
            <a:normAutofit/>
          </a:bodyPr>
          <a:lstStyle/>
          <a:p>
            <a:r>
              <a:rPr lang="en-US" b="1" dirty="0" err="1"/>
              <a:t>Chủ</a:t>
            </a:r>
            <a:r>
              <a:rPr lang="en-US" b="1" dirty="0"/>
              <a:t> </a:t>
            </a:r>
            <a:r>
              <a:rPr lang="en-US" b="1" dirty="0" err="1"/>
              <a:t>đề</a:t>
            </a:r>
            <a:r>
              <a:rPr lang="en-US" b="1" dirty="0"/>
              <a:t> B: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cứng</a:t>
            </a:r>
            <a:r>
              <a:rPr lang="en-US" b="1" dirty="0"/>
              <a:t> </a:t>
            </a:r>
            <a:r>
              <a:rPr lang="en-US" b="1" dirty="0" err="1"/>
              <a:t>máy</a:t>
            </a:r>
            <a:r>
              <a:rPr lang="en-US" b="1" dirty="0"/>
              <a:t> </a:t>
            </a:r>
            <a:r>
              <a:rPr lang="en-US" b="1" dirty="0" err="1"/>
              <a:t>tính</a:t>
            </a:r>
            <a:endParaRPr lang="en-US" dirty="0"/>
          </a:p>
          <a:p>
            <a:r>
              <a:rPr lang="en-US" b="1" dirty="0" err="1"/>
              <a:t>Bài</a:t>
            </a:r>
            <a:r>
              <a:rPr lang="en-US" b="1" dirty="0"/>
              <a:t> 1:  </a:t>
            </a:r>
            <a:r>
              <a:rPr lang="en-US" b="1" dirty="0" err="1"/>
              <a:t>Chào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, </a:t>
            </a:r>
            <a:r>
              <a:rPr lang="en-US" b="1" dirty="0" err="1"/>
              <a:t>tớ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máy</a:t>
            </a:r>
            <a:r>
              <a:rPr lang="en-US" b="1" dirty="0"/>
              <a:t> </a:t>
            </a:r>
            <a:r>
              <a:rPr lang="en-US" b="1" dirty="0" err="1"/>
              <a:t>tính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cứng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pPr lvl="0"/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ngoại</a:t>
            </a:r>
            <a:r>
              <a:rPr lang="en-US" dirty="0"/>
              <a:t> vi (</a:t>
            </a:r>
            <a:r>
              <a:rPr lang="en-US" dirty="0" err="1"/>
              <a:t>nhập</a:t>
            </a:r>
            <a:r>
              <a:rPr lang="en-US" dirty="0"/>
              <a:t>: </a:t>
            </a:r>
            <a:r>
              <a:rPr lang="en-US" dirty="0" err="1"/>
              <a:t>Chuột</a:t>
            </a:r>
            <a:r>
              <a:rPr lang="en-US" dirty="0"/>
              <a:t>,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, Micro,….; </a:t>
            </a:r>
            <a:r>
              <a:rPr lang="en-US" dirty="0" err="1"/>
              <a:t>xuất</a:t>
            </a:r>
            <a:r>
              <a:rPr lang="en-US" dirty="0"/>
              <a:t>: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, </a:t>
            </a:r>
            <a:r>
              <a:rPr lang="en-US" dirty="0" err="1"/>
              <a:t>loa</a:t>
            </a:r>
            <a:r>
              <a:rPr lang="en-US" dirty="0"/>
              <a:t>, </a:t>
            </a:r>
            <a:r>
              <a:rPr lang="en-US" dirty="0" err="1"/>
              <a:t>máy</a:t>
            </a:r>
            <a:r>
              <a:rPr lang="en-US" dirty="0"/>
              <a:t> in,……)</a:t>
            </a:r>
          </a:p>
          <a:p>
            <a:pPr lvl="0"/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?: Bo </a:t>
            </a:r>
            <a:r>
              <a:rPr lang="en-US" dirty="0" err="1"/>
              <a:t>mạch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, RAM,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nguồn</a:t>
            </a:r>
            <a:r>
              <a:rPr lang="en-US" dirty="0"/>
              <a:t>, CPU…..</a:t>
            </a:r>
          </a:p>
          <a:p>
            <a:pPr lvl="0"/>
            <a:r>
              <a:rPr lang="en-US" dirty="0" err="1"/>
              <a:t>Chíp</a:t>
            </a:r>
            <a:r>
              <a:rPr lang="en-US" dirty="0"/>
              <a:t> vi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: </a:t>
            </a: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(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),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656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38083" y="3448476"/>
            <a:ext cx="9144000" cy="1667516"/>
          </a:xfrm>
        </p:spPr>
        <p:txBody>
          <a:bodyPr>
            <a:noAutofit/>
          </a:bodyPr>
          <a:lstStyle/>
          <a:p>
            <a:r>
              <a:rPr lang="en-US" sz="13800" dirty="0" err="1" smtClean="0"/>
              <a:t>Cảm</a:t>
            </a:r>
            <a:r>
              <a:rPr lang="en-US" sz="13800" dirty="0" smtClean="0"/>
              <a:t> </a:t>
            </a:r>
            <a:r>
              <a:rPr lang="en-US" sz="13800" dirty="0" err="1" smtClean="0"/>
              <a:t>ơn</a:t>
            </a:r>
            <a:r>
              <a:rPr lang="en-US" sz="13800" dirty="0" smtClean="0"/>
              <a:t> </a:t>
            </a:r>
            <a:r>
              <a:rPr lang="en-US" sz="13800" dirty="0" err="1" smtClean="0"/>
              <a:t>các</a:t>
            </a:r>
            <a:r>
              <a:rPr lang="en-US" sz="13800" dirty="0" smtClean="0"/>
              <a:t> </a:t>
            </a:r>
            <a:r>
              <a:rPr lang="en-US" sz="13800" dirty="0" err="1" smtClean="0"/>
              <a:t>em</a:t>
            </a:r>
            <a:r>
              <a:rPr lang="en-US" sz="13800" dirty="0" smtClean="0"/>
              <a:t>!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237854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Tin 4 - Tuần 12"/>
  <p:tag name="ISPRING_FIRST_PUBLISH" val="1"/>
</p:tagLst>
</file>

<file path=ppt/theme/theme1.xml><?xml version="1.0" encoding="utf-8"?>
<a:theme xmlns:a="http://schemas.openxmlformats.org/drawingml/2006/main" name="IC3 Spark">
  <a:themeElements>
    <a:clrScheme name="Custom 1">
      <a:dk1>
        <a:srgbClr val="FF0000"/>
      </a:dk1>
      <a:lt1>
        <a:srgbClr val="002060"/>
      </a:lt1>
      <a:dk2>
        <a:srgbClr val="FFFFFF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3 Spark" id="{F708D391-5E25-4EA8-8D84-6B4D7E82B245}" vid="{99BD5698-61F0-43FB-A25E-A119831677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Widescreen</PresentationFormat>
  <Paragraphs>30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UTM Duepuntozero</vt:lpstr>
      <vt:lpstr>IC3 Spark</vt:lpstr>
      <vt:lpstr>Tin 3 - Tuần 15</vt:lpstr>
      <vt:lpstr>Thời gian thi: Tuần 16 (Theo lịch của nhà trường) Hình thức thi: Trắc nghiệm trực tuyến trên Microsoft Forms/Google Forms</vt:lpstr>
      <vt:lpstr>NỘI DUNG KIẾN THỨC:</vt:lpstr>
      <vt:lpstr>PowerPoint Presentation</vt:lpstr>
      <vt:lpstr>PowerPoint Presentation</vt:lpstr>
      <vt:lpstr>PowerPoint Presentation</vt:lpstr>
      <vt:lpstr>Cảm ơn các em!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2021-12-03T09:37:22Z</dcterms:created>
  <dcterms:modified xsi:type="dcterms:W3CDTF">2021-12-12T10:21:36Z</dcterms:modified>
</cp:coreProperties>
</file>