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007577120" r:id="rId3"/>
    <p:sldId id="262" r:id="rId4"/>
    <p:sldId id="2007577118" r:id="rId5"/>
    <p:sldId id="257" r:id="rId6"/>
    <p:sldId id="258" r:id="rId7"/>
    <p:sldId id="259" r:id="rId8"/>
    <p:sldId id="260" r:id="rId9"/>
    <p:sldId id="261" r:id="rId10"/>
    <p:sldId id="2007577095" r:id="rId11"/>
    <p:sldId id="2007577121" r:id="rId12"/>
    <p:sldId id="2007577123" r:id="rId13"/>
    <p:sldId id="2007577124" r:id="rId14"/>
    <p:sldId id="2007577125" r:id="rId15"/>
    <p:sldId id="200757711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915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951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227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767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94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23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42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33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57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02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3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813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23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8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88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8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72140" y="294781"/>
            <a:ext cx="11483162" cy="6229503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90575" y="-80333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77060" y="5820115"/>
            <a:ext cx="1498399" cy="1408338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1200053" y="5411188"/>
            <a:ext cx="506403" cy="1485286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505803" y="-24752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709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71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27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33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41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031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02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99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7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11.wdp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microsoft.com/office/2007/relationships/hdphoto" Target="../media/hdphoto10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9.wdp"/><Relationship Id="rId5" Type="http://schemas.microsoft.com/office/2007/relationships/hdphoto" Target="../media/hdphoto3.wdp"/><Relationship Id="rId15" Type="http://schemas.openxmlformats.org/officeDocument/2006/relationships/image" Target="../media/image52.png"/><Relationship Id="rId10" Type="http://schemas.microsoft.com/office/2007/relationships/hdphoto" Target="../media/hdphoto8.wdp"/><Relationship Id="rId4" Type="http://schemas.microsoft.com/office/2007/relationships/hdphoto" Target="../media/hdphoto2.wdp"/><Relationship Id="rId9" Type="http://schemas.microsoft.com/office/2007/relationships/hdphoto" Target="../media/hdphoto7.wdp"/><Relationship Id="rId1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3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Relationship Id="rId6" Type="http://schemas.openxmlformats.org/officeDocument/2006/relationships/slide" Target="slide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2.wav"/><Relationship Id="rId7" Type="http://schemas.openxmlformats.org/officeDocument/2006/relationships/image" Target="../media/image37.jpeg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11" Type="http://schemas.openxmlformats.org/officeDocument/2006/relationships/slide" Target="slide5.xml"/><Relationship Id="rId5" Type="http://schemas.openxmlformats.org/officeDocument/2006/relationships/image" Target="../media/image32.gif"/><Relationship Id="rId10" Type="http://schemas.openxmlformats.org/officeDocument/2006/relationships/image" Target="../media/image40.png"/><Relationship Id="rId4" Type="http://schemas.openxmlformats.org/officeDocument/2006/relationships/image" Target="../media/image33.jpg"/><Relationship Id="rId9" Type="http://schemas.openxmlformats.org/officeDocument/2006/relationships/image" Target="../media/image3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2.wav"/><Relationship Id="rId7" Type="http://schemas.openxmlformats.org/officeDocument/2006/relationships/image" Target="../media/image37.jpeg"/><Relationship Id="rId12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11" Type="http://schemas.openxmlformats.org/officeDocument/2006/relationships/slide" Target="slide6.xml"/><Relationship Id="rId5" Type="http://schemas.openxmlformats.org/officeDocument/2006/relationships/image" Target="../media/image32.gif"/><Relationship Id="rId10" Type="http://schemas.openxmlformats.org/officeDocument/2006/relationships/image" Target="../media/image43.png"/><Relationship Id="rId4" Type="http://schemas.openxmlformats.org/officeDocument/2006/relationships/image" Target="../media/image33.jpg"/><Relationship Id="rId9" Type="http://schemas.openxmlformats.org/officeDocument/2006/relationships/image" Target="../media/image3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2.wav"/><Relationship Id="rId7" Type="http://schemas.openxmlformats.org/officeDocument/2006/relationships/image" Target="../media/image37.jpeg"/><Relationship Id="rId12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11" Type="http://schemas.openxmlformats.org/officeDocument/2006/relationships/slide" Target="slide7.xml"/><Relationship Id="rId5" Type="http://schemas.openxmlformats.org/officeDocument/2006/relationships/image" Target="../media/image32.gif"/><Relationship Id="rId10" Type="http://schemas.openxmlformats.org/officeDocument/2006/relationships/image" Target="../media/image45.png"/><Relationship Id="rId4" Type="http://schemas.openxmlformats.org/officeDocument/2006/relationships/image" Target="../media/image33.jpg"/><Relationship Id="rId9" Type="http://schemas.openxmlformats.org/officeDocument/2006/relationships/image" Target="../media/image3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2.wav"/><Relationship Id="rId7" Type="http://schemas.openxmlformats.org/officeDocument/2006/relationships/image" Target="../media/image37.jpeg"/><Relationship Id="rId12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11" Type="http://schemas.openxmlformats.org/officeDocument/2006/relationships/slide" Target="slide8.xml"/><Relationship Id="rId5" Type="http://schemas.openxmlformats.org/officeDocument/2006/relationships/image" Target="../media/image32.gif"/><Relationship Id="rId10" Type="http://schemas.openxmlformats.org/officeDocument/2006/relationships/image" Target="../media/image47.png"/><Relationship Id="rId4" Type="http://schemas.openxmlformats.org/officeDocument/2006/relationships/image" Target="../media/image33.jpg"/><Relationship Id="rId9" Type="http://schemas.openxmlformats.org/officeDocument/2006/relationships/image" Target="../media/image3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2.wav"/><Relationship Id="rId7" Type="http://schemas.openxmlformats.org/officeDocument/2006/relationships/image" Target="../media/image32.gif"/><Relationship Id="rId12" Type="http://schemas.openxmlformats.org/officeDocument/2006/relationships/image" Target="../media/image5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11" Type="http://schemas.openxmlformats.org/officeDocument/2006/relationships/image" Target="../media/image39.gif"/><Relationship Id="rId5" Type="http://schemas.openxmlformats.org/officeDocument/2006/relationships/image" Target="../media/image33.jpg"/><Relationship Id="rId10" Type="http://schemas.openxmlformats.org/officeDocument/2006/relationships/image" Target="../media/image38.jpeg"/><Relationship Id="rId4" Type="http://schemas.openxmlformats.org/officeDocument/2006/relationships/audio" Target="../media/audio3.wav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BÀI 1: 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ÔN TẬP 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CÁC SỐ ĐẾN 100 (</a:t>
            </a:r>
            <a:r>
              <a:rPr lang="en-US" altLang="en-US" sz="2800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Tiết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1)</a:t>
            </a:r>
            <a:endParaRPr lang="en-US" altLang="en-US" sz="2800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2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FFA5A8F-23A4-4F7A-AB9B-4CAB28721ECB}"/>
              </a:ext>
            </a:extLst>
          </p:cNvPr>
          <p:cNvGrpSpPr/>
          <p:nvPr/>
        </p:nvGrpSpPr>
        <p:grpSpPr>
          <a:xfrm>
            <a:off x="2998287" y="340925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871C9-E4A0-4734-BF44-1CA16302FE9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C43FF6-6368-41A9-B64D-3823EBE4031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A2AD0FC-696D-4812-8003-1E5C002D53A1}"/>
              </a:ext>
            </a:extLst>
          </p:cNvPr>
          <p:cNvSpPr txBox="1"/>
          <p:nvPr/>
        </p:nvSpPr>
        <p:spPr>
          <a:xfrm>
            <a:off x="3835379" y="494814"/>
            <a:ext cx="7606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bảng sau (theo mẫu):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43A827D-E052-4444-AD72-4DA12F080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977649"/>
              </p:ext>
            </p:extLst>
          </p:nvPr>
        </p:nvGraphicFramePr>
        <p:xfrm>
          <a:off x="844163" y="1535100"/>
          <a:ext cx="10803133" cy="493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4824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057889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122992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285742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701686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" name="Can 33">
            <a:extLst>
              <a:ext uri="{FF2B5EF4-FFF2-40B4-BE49-F238E27FC236}">
                <a16:creationId xmlns:a16="http://schemas.microsoft.com/office/drawing/2014/main" id="{C1FCE4C2-A736-4397-A91A-5262CF10928F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E0DD8-B766-4C10-9D40-0DAAABCB40AB}"/>
              </a:ext>
            </a:extLst>
          </p:cNvPr>
          <p:cNvSpPr txBox="1"/>
          <p:nvPr/>
        </p:nvSpPr>
        <p:spPr>
          <a:xfrm>
            <a:off x="5760518" y="2245665"/>
            <a:ext cx="62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D3C7C76D-4512-432A-89AA-277C42057CC4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n 33">
            <a:extLst>
              <a:ext uri="{FF2B5EF4-FFF2-40B4-BE49-F238E27FC236}">
                <a16:creationId xmlns:a16="http://schemas.microsoft.com/office/drawing/2014/main" id="{74D137B8-7596-48DC-A1AD-B9EB2B8E6740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n 33">
            <a:extLst>
              <a:ext uri="{FF2B5EF4-FFF2-40B4-BE49-F238E27FC236}">
                <a16:creationId xmlns:a16="http://schemas.microsoft.com/office/drawing/2014/main" id="{0C8B2BAC-8162-4AD5-9D8E-898924E98EA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012ED2-4D92-459D-94B8-996124272B83}"/>
              </a:ext>
            </a:extLst>
          </p:cNvPr>
          <p:cNvSpPr txBox="1"/>
          <p:nvPr/>
        </p:nvSpPr>
        <p:spPr>
          <a:xfrm>
            <a:off x="6789686" y="2245665"/>
            <a:ext cx="62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7196A5-1A4A-49F9-8894-A8D6445E55E6}"/>
              </a:ext>
            </a:extLst>
          </p:cNvPr>
          <p:cNvSpPr txBox="1"/>
          <p:nvPr/>
        </p:nvSpPr>
        <p:spPr>
          <a:xfrm>
            <a:off x="7995176" y="2245665"/>
            <a:ext cx="62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47E9DB-1DF8-4287-B5E5-BC363F8FB1A8}"/>
              </a:ext>
            </a:extLst>
          </p:cNvPr>
          <p:cNvSpPr txBox="1"/>
          <p:nvPr/>
        </p:nvSpPr>
        <p:spPr>
          <a:xfrm>
            <a:off x="9096604" y="2300913"/>
            <a:ext cx="2374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 mươi tư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D4A78EB-B568-4CDE-ADDF-A520F5A746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3234" y="3238123"/>
            <a:ext cx="365275" cy="86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BC7B4D-E96E-49A3-BF56-8A4F292838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3596" y="3238123"/>
            <a:ext cx="365275" cy="8670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BE8A1B8-77CE-4F1A-989A-B26AC5EEEDE9}"/>
              </a:ext>
            </a:extLst>
          </p:cNvPr>
          <p:cNvSpPr txBox="1"/>
          <p:nvPr/>
        </p:nvSpPr>
        <p:spPr>
          <a:xfrm>
            <a:off x="5711349" y="3374409"/>
            <a:ext cx="62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Can 33">
            <a:extLst>
              <a:ext uri="{FF2B5EF4-FFF2-40B4-BE49-F238E27FC236}">
                <a16:creationId xmlns:a16="http://schemas.microsoft.com/office/drawing/2014/main" id="{73519D09-AECE-4AF1-A7CD-B61286C35FA4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B12DE6-7A53-4449-9BC6-DE3F8E2357E8}"/>
              </a:ext>
            </a:extLst>
          </p:cNvPr>
          <p:cNvSpPr txBox="1"/>
          <p:nvPr/>
        </p:nvSpPr>
        <p:spPr>
          <a:xfrm>
            <a:off x="6789686" y="3347887"/>
            <a:ext cx="62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D74989-CF79-4CE4-9908-73F89DF783F8}"/>
              </a:ext>
            </a:extLst>
          </p:cNvPr>
          <p:cNvSpPr txBox="1"/>
          <p:nvPr/>
        </p:nvSpPr>
        <p:spPr>
          <a:xfrm>
            <a:off x="7989262" y="3326171"/>
            <a:ext cx="62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FF424C-3B95-4622-84CD-749AC1171BE8}"/>
              </a:ext>
            </a:extLst>
          </p:cNvPr>
          <p:cNvSpPr txBox="1"/>
          <p:nvPr/>
        </p:nvSpPr>
        <p:spPr>
          <a:xfrm>
            <a:off x="8924144" y="3372337"/>
            <a:ext cx="2881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 mươi mốt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4A16898-E076-4DC7-A08B-8DA92726A7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1968" y="3247574"/>
            <a:ext cx="365275" cy="8670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DCCB96A-19BB-4CCF-87DB-E4C226E5C3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3908" y="3284406"/>
            <a:ext cx="365275" cy="8670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9425A7A-A036-4D3F-94D2-9E86E956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344301"/>
            <a:ext cx="365275" cy="8670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57158A3-9AE5-44E2-9981-52E4655DDB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344301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75E057A-ED49-45E0-AB76-BAB0288E014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356225"/>
            <a:ext cx="365275" cy="86707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7D8C6C0-0A9A-464D-AE23-E89AC612A038}"/>
              </a:ext>
            </a:extLst>
          </p:cNvPr>
          <p:cNvSpPr txBox="1"/>
          <p:nvPr/>
        </p:nvSpPr>
        <p:spPr>
          <a:xfrm>
            <a:off x="5760518" y="4476631"/>
            <a:ext cx="62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5635A6-7857-4988-9BC2-6BECAA4B475E}"/>
              </a:ext>
            </a:extLst>
          </p:cNvPr>
          <p:cNvSpPr txBox="1"/>
          <p:nvPr/>
        </p:nvSpPr>
        <p:spPr>
          <a:xfrm>
            <a:off x="6789686" y="4476631"/>
            <a:ext cx="62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798877-739D-48A3-BE4B-5B6E0763243F}"/>
              </a:ext>
            </a:extLst>
          </p:cNvPr>
          <p:cNvSpPr txBox="1"/>
          <p:nvPr/>
        </p:nvSpPr>
        <p:spPr>
          <a:xfrm>
            <a:off x="7995243" y="4503458"/>
            <a:ext cx="62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559512-71E6-42EE-B48F-D363AB590EE0}"/>
              </a:ext>
            </a:extLst>
          </p:cNvPr>
          <p:cNvSpPr txBox="1"/>
          <p:nvPr/>
        </p:nvSpPr>
        <p:spPr>
          <a:xfrm>
            <a:off x="9082525" y="4549624"/>
            <a:ext cx="2509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Bốn mươi sáu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763B7BB-15A6-4776-995B-981046E27D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356225"/>
            <a:ext cx="365275" cy="867074"/>
          </a:xfrm>
          <a:prstGeom prst="rect">
            <a:avLst/>
          </a:prstGeom>
        </p:spPr>
      </p:pic>
      <p:sp>
        <p:nvSpPr>
          <p:cNvPr id="38" name="Can 33">
            <a:extLst>
              <a:ext uri="{FF2B5EF4-FFF2-40B4-BE49-F238E27FC236}">
                <a16:creationId xmlns:a16="http://schemas.microsoft.com/office/drawing/2014/main" id="{DF493DD6-0D85-4C57-80F0-7E1EBBD7AC0F}"/>
              </a:ext>
            </a:extLst>
          </p:cNvPr>
          <p:cNvSpPr/>
          <p:nvPr/>
        </p:nvSpPr>
        <p:spPr>
          <a:xfrm>
            <a:off x="3417297" y="43778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FAC45649-3526-4C7A-B919-9F8E27ED7E5F}"/>
              </a:ext>
            </a:extLst>
          </p:cNvPr>
          <p:cNvSpPr/>
          <p:nvPr/>
        </p:nvSpPr>
        <p:spPr>
          <a:xfrm>
            <a:off x="3748606" y="43778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5E9577DD-AB21-4F34-95DA-194689F0C255}"/>
              </a:ext>
            </a:extLst>
          </p:cNvPr>
          <p:cNvSpPr/>
          <p:nvPr/>
        </p:nvSpPr>
        <p:spPr>
          <a:xfrm>
            <a:off x="4067222" y="43778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57A2FEC4-01D4-4CFB-AAC5-6BB19B331800}"/>
              </a:ext>
            </a:extLst>
          </p:cNvPr>
          <p:cNvSpPr/>
          <p:nvPr/>
        </p:nvSpPr>
        <p:spPr>
          <a:xfrm>
            <a:off x="4394604" y="43775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an 33">
            <a:extLst>
              <a:ext uri="{FF2B5EF4-FFF2-40B4-BE49-F238E27FC236}">
                <a16:creationId xmlns:a16="http://schemas.microsoft.com/office/drawing/2014/main" id="{286CA376-7C2E-47FE-BEE5-156F5F5F6080}"/>
              </a:ext>
            </a:extLst>
          </p:cNvPr>
          <p:cNvSpPr/>
          <p:nvPr/>
        </p:nvSpPr>
        <p:spPr>
          <a:xfrm>
            <a:off x="4704220" y="43752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907F9EC6-183D-42DC-954B-F04E51B95FEC}"/>
              </a:ext>
            </a:extLst>
          </p:cNvPr>
          <p:cNvSpPr/>
          <p:nvPr/>
        </p:nvSpPr>
        <p:spPr>
          <a:xfrm>
            <a:off x="5024168" y="43749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2C5166A-AD20-4166-A05B-2B88438B27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835FAC2-771C-4737-A3F9-ECBD98C795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FE9710E-A849-4682-BAAB-5F650989D2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6121DC0-0B6F-42AD-B5E9-A005A57380A2}"/>
              </a:ext>
            </a:extLst>
          </p:cNvPr>
          <p:cNvSpPr txBox="1"/>
          <p:nvPr/>
        </p:nvSpPr>
        <p:spPr>
          <a:xfrm>
            <a:off x="5754537" y="5644113"/>
            <a:ext cx="62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F2AFA4-EB3A-4A7D-88AF-F8CB3BF1395D}"/>
              </a:ext>
            </a:extLst>
          </p:cNvPr>
          <p:cNvSpPr txBox="1"/>
          <p:nvPr/>
        </p:nvSpPr>
        <p:spPr>
          <a:xfrm>
            <a:off x="6783705" y="5644113"/>
            <a:ext cx="62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AE1FCC-CDFA-4965-B163-11EB9F446019}"/>
              </a:ext>
            </a:extLst>
          </p:cNvPr>
          <p:cNvSpPr txBox="1"/>
          <p:nvPr/>
        </p:nvSpPr>
        <p:spPr>
          <a:xfrm>
            <a:off x="7989262" y="5670940"/>
            <a:ext cx="62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46AFBFD-82EC-4F84-B0E0-73291774A007}"/>
              </a:ext>
            </a:extLst>
          </p:cNvPr>
          <p:cNvSpPr txBox="1"/>
          <p:nvPr/>
        </p:nvSpPr>
        <p:spPr>
          <a:xfrm>
            <a:off x="8924144" y="5717106"/>
            <a:ext cx="266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 mươi lăm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3DF59FA-2B72-419E-ABDE-0C7B86F729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1D928F0-843F-4168-A0E2-38948CE277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3" name="Can 33">
            <a:extLst>
              <a:ext uri="{FF2B5EF4-FFF2-40B4-BE49-F238E27FC236}">
                <a16:creationId xmlns:a16="http://schemas.microsoft.com/office/drawing/2014/main" id="{6A3C0C87-70E8-4363-A1D6-88C6B70BE54F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FF6D7F9A-6E9B-4772-8C3C-3672CBCDC07A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BF2E9B79-211F-4EF8-A628-5DE25AB91281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14CF5E2D-B180-47E7-A381-8A1753989990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Can 33">
            <a:extLst>
              <a:ext uri="{FF2B5EF4-FFF2-40B4-BE49-F238E27FC236}">
                <a16:creationId xmlns:a16="http://schemas.microsoft.com/office/drawing/2014/main" id="{D91E687B-FB85-4664-A256-5B653785810B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4A5DC328-D537-488B-B1A8-8933A5181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4201" y="152677"/>
            <a:ext cx="2834086" cy="1093588"/>
          </a:xfrm>
          <a:prstGeom prst="rect">
            <a:avLst/>
          </a:prstGeom>
          <a:noFill/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7C0934F-EA3E-4330-8B44-B9FB43D38C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394" y="3206738"/>
            <a:ext cx="365275" cy="86707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1DA31EB-2976-4CEA-8E9B-8CE06567D1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7014" y="2075393"/>
            <a:ext cx="365275" cy="86707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7D55332-84AA-47DF-AA21-6DB6345A86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8321" y="2104515"/>
            <a:ext cx="365275" cy="86707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1D5902A-83B2-4B56-BC69-43D685F545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0277" y="2125596"/>
            <a:ext cx="365275" cy="8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1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3" grpId="0"/>
      <p:bldP spid="24" grpId="0" animBg="1"/>
      <p:bldP spid="25" grpId="0"/>
      <p:bldP spid="26" grpId="0"/>
      <p:bldP spid="27" grpId="0"/>
      <p:bldP spid="33" grpId="0"/>
      <p:bldP spid="34" grpId="0"/>
      <p:bldP spid="35" grpId="0"/>
      <p:bldP spid="36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7" grpId="0"/>
      <p:bldP spid="48" grpId="0"/>
      <p:bldP spid="49" grpId="0"/>
      <p:bldP spid="50" grpId="0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4C5847D-25E3-4799-88CF-518237BF7599}"/>
              </a:ext>
            </a:extLst>
          </p:cNvPr>
          <p:cNvGrpSpPr/>
          <p:nvPr/>
        </p:nvGrpSpPr>
        <p:grpSpPr>
          <a:xfrm>
            <a:off x="127001" y="-2652"/>
            <a:ext cx="12632834" cy="6753080"/>
            <a:chOff x="114301" y="765320"/>
            <a:chExt cx="12632834" cy="58293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709009B-6FBA-46F0-85EF-82DE78226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2" b="5814"/>
            <a:stretch/>
          </p:blipFill>
          <p:spPr>
            <a:xfrm>
              <a:off x="114301" y="765320"/>
              <a:ext cx="12632834" cy="58293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490FE68-2BD2-4B88-8F35-99439D3F3FDD}"/>
                </a:ext>
              </a:extLst>
            </p:cNvPr>
            <p:cNvSpPr txBox="1"/>
            <p:nvPr/>
          </p:nvSpPr>
          <p:spPr>
            <a:xfrm>
              <a:off x="1267168" y="3212596"/>
              <a:ext cx="3135889" cy="553998"/>
            </a:xfrm>
            <a:prstGeom prst="rect">
              <a:avLst/>
            </a:prstGeom>
            <a:solidFill>
              <a:srgbClr val="EBA27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 chục và 4 đơn vị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AD1B3-AE69-43B5-BEDE-F7276951350E}"/>
                </a:ext>
              </a:extLst>
            </p:cNvPr>
            <p:cNvSpPr txBox="1"/>
            <p:nvPr/>
          </p:nvSpPr>
          <p:spPr>
            <a:xfrm>
              <a:off x="7766492" y="3412854"/>
              <a:ext cx="3091128" cy="553998"/>
            </a:xfrm>
            <a:prstGeom prst="rect">
              <a:avLst/>
            </a:prstGeom>
            <a:solidFill>
              <a:srgbClr val="EBA27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 chục và 0 đơn vị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EEF712-8BAA-4AB7-8496-B39AE00F6726}"/>
                </a:ext>
              </a:extLst>
            </p:cNvPr>
            <p:cNvSpPr txBox="1"/>
            <p:nvPr/>
          </p:nvSpPr>
          <p:spPr>
            <a:xfrm>
              <a:off x="1596357" y="5642844"/>
              <a:ext cx="3091128" cy="553998"/>
            </a:xfrm>
            <a:prstGeom prst="rect">
              <a:avLst/>
            </a:prstGeom>
            <a:solidFill>
              <a:srgbClr val="F9CB84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 chục và 6 đơn vị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392EAB-30DC-43F4-8E52-CB48DF6CC968}"/>
                </a:ext>
              </a:extLst>
            </p:cNvPr>
            <p:cNvSpPr txBox="1"/>
            <p:nvPr/>
          </p:nvSpPr>
          <p:spPr>
            <a:xfrm>
              <a:off x="8272029" y="5605502"/>
              <a:ext cx="3091128" cy="553998"/>
            </a:xfrm>
            <a:prstGeom prst="rect">
              <a:avLst/>
            </a:prstGeom>
            <a:solidFill>
              <a:srgbClr val="F9CB84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 chục và 8 đơn vị</a:t>
              </a:r>
            </a:p>
          </p:txBody>
        </p:sp>
        <p:sp>
          <p:nvSpPr>
            <p:cNvPr id="7" name="Rounded Rectangle 34">
              <a:extLst>
                <a:ext uri="{FF2B5EF4-FFF2-40B4-BE49-F238E27FC236}">
                  <a16:creationId xmlns:a16="http://schemas.microsoft.com/office/drawing/2014/main" id="{D5458B70-3E9E-4F72-93A5-7A305A9BC1C5}"/>
                </a:ext>
              </a:extLst>
            </p:cNvPr>
            <p:cNvSpPr/>
            <p:nvPr/>
          </p:nvSpPr>
          <p:spPr>
            <a:xfrm>
              <a:off x="5761438" y="2605938"/>
              <a:ext cx="669280" cy="358257"/>
            </a:xfrm>
            <a:prstGeom prst="roundRect">
              <a:avLst/>
            </a:prstGeom>
            <a:solidFill>
              <a:srgbClr val="F39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0C7419-1B0A-4BED-9D14-31998CEC7590}"/>
                </a:ext>
              </a:extLst>
            </p:cNvPr>
            <p:cNvSpPr txBox="1"/>
            <p:nvPr/>
          </p:nvSpPr>
          <p:spPr>
            <a:xfrm>
              <a:off x="5853897" y="2444903"/>
              <a:ext cx="7891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0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54</a:t>
              </a:r>
            </a:p>
          </p:txBody>
        </p:sp>
        <p:sp>
          <p:nvSpPr>
            <p:cNvPr id="13" name="Rounded Rectangle 34">
              <a:extLst>
                <a:ext uri="{FF2B5EF4-FFF2-40B4-BE49-F238E27FC236}">
                  <a16:creationId xmlns:a16="http://schemas.microsoft.com/office/drawing/2014/main" id="{9F6D7638-7155-4519-AA95-FD8ECCD659A0}"/>
                </a:ext>
              </a:extLst>
            </p:cNvPr>
            <p:cNvSpPr/>
            <p:nvPr/>
          </p:nvSpPr>
          <p:spPr>
            <a:xfrm>
              <a:off x="5304395" y="4550850"/>
              <a:ext cx="669280" cy="358257"/>
            </a:xfrm>
            <a:prstGeom prst="roundRect">
              <a:avLst/>
            </a:prstGeom>
            <a:solidFill>
              <a:srgbClr val="F39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34">
              <a:extLst>
                <a:ext uri="{FF2B5EF4-FFF2-40B4-BE49-F238E27FC236}">
                  <a16:creationId xmlns:a16="http://schemas.microsoft.com/office/drawing/2014/main" id="{42DD75BD-0F36-494D-8E2E-4EB3769345E3}"/>
                </a:ext>
              </a:extLst>
            </p:cNvPr>
            <p:cNvSpPr/>
            <p:nvPr/>
          </p:nvSpPr>
          <p:spPr>
            <a:xfrm>
              <a:off x="5913838" y="5621968"/>
              <a:ext cx="669280" cy="358257"/>
            </a:xfrm>
            <a:prstGeom prst="roundRect">
              <a:avLst/>
            </a:prstGeom>
            <a:solidFill>
              <a:srgbClr val="F39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000" i="0" u="none" strike="noStrike" kern="1200" normalizeH="0" baseline="0" noProof="0">
                <a:solidFill>
                  <a:prstClr val="white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9A396E-599B-49CD-B892-37418F77A596}"/>
                </a:ext>
              </a:extLst>
            </p:cNvPr>
            <p:cNvSpPr txBox="1"/>
            <p:nvPr/>
          </p:nvSpPr>
          <p:spPr>
            <a:xfrm>
              <a:off x="5946358" y="5466879"/>
              <a:ext cx="7891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0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778E99-D891-4B2A-93DF-D9755C75E978}"/>
                </a:ext>
              </a:extLst>
            </p:cNvPr>
            <p:cNvSpPr txBox="1"/>
            <p:nvPr/>
          </p:nvSpPr>
          <p:spPr>
            <a:xfrm>
              <a:off x="5366858" y="4403215"/>
              <a:ext cx="7891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0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66</a:t>
              </a:r>
            </a:p>
          </p:txBody>
        </p:sp>
        <p:sp>
          <p:nvSpPr>
            <p:cNvPr id="12" name="Rounded Rectangle 34">
              <a:extLst>
                <a:ext uri="{FF2B5EF4-FFF2-40B4-BE49-F238E27FC236}">
                  <a16:creationId xmlns:a16="http://schemas.microsoft.com/office/drawing/2014/main" id="{2F006AA4-CC97-46E1-A287-B7529D0EB1C6}"/>
                </a:ext>
              </a:extLst>
            </p:cNvPr>
            <p:cNvSpPr/>
            <p:nvPr/>
          </p:nvSpPr>
          <p:spPr>
            <a:xfrm>
              <a:off x="5913838" y="3612296"/>
              <a:ext cx="669280" cy="358257"/>
            </a:xfrm>
            <a:prstGeom prst="roundRect">
              <a:avLst/>
            </a:prstGeom>
            <a:solidFill>
              <a:srgbClr val="F39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957248-EB46-4987-B990-61B9E067236B}"/>
                </a:ext>
              </a:extLst>
            </p:cNvPr>
            <p:cNvSpPr txBox="1"/>
            <p:nvPr/>
          </p:nvSpPr>
          <p:spPr>
            <a:xfrm>
              <a:off x="5973675" y="3525688"/>
              <a:ext cx="7891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0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684AE7-C264-48F9-923D-B222E6C693B8}"/>
              </a:ext>
            </a:extLst>
          </p:cNvPr>
          <p:cNvGrpSpPr/>
          <p:nvPr/>
        </p:nvGrpSpPr>
        <p:grpSpPr>
          <a:xfrm>
            <a:off x="6673800" y="3836947"/>
            <a:ext cx="1305429" cy="1972045"/>
            <a:chOff x="6740013" y="3500284"/>
            <a:chExt cx="837727" cy="169114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38DC6FA-D17A-424E-8CEB-07F01084F5C8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403C89-5393-4C45-99A2-73B4CB48AD09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1FEFD442-B84C-41F3-BC88-B18DA46CB74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CD5ED1-EC40-4466-A13F-237C4B93E170}"/>
              </a:ext>
            </a:extLst>
          </p:cNvPr>
          <p:cNvGrpSpPr/>
          <p:nvPr/>
        </p:nvGrpSpPr>
        <p:grpSpPr>
          <a:xfrm rot="5671253" flipH="1">
            <a:off x="4014801" y="4350465"/>
            <a:ext cx="1124082" cy="1228961"/>
            <a:chOff x="6740013" y="3500284"/>
            <a:chExt cx="837727" cy="169114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ABD7166-DC1B-4BFB-B1B9-E151354A7230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A9B2D76-D801-4199-9580-42126D62363C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DBE1E236-8A35-4B35-82C3-674CE8F6E495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52AE1C-BC1E-478A-9290-38192B190D03}"/>
              </a:ext>
            </a:extLst>
          </p:cNvPr>
          <p:cNvGrpSpPr/>
          <p:nvPr/>
        </p:nvGrpSpPr>
        <p:grpSpPr>
          <a:xfrm rot="17317709" flipH="1" flipV="1">
            <a:off x="6547482" y="3659089"/>
            <a:ext cx="1836226" cy="2328413"/>
            <a:chOff x="6756372" y="3511287"/>
            <a:chExt cx="821368" cy="165653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892DF6D-6D50-4717-9678-A7D653ED54B2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8017C1A-AF59-4F5A-A4E5-21301A633B0A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17C50BB-00AD-4EED-8112-F2B04AFC8414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490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45B061-8BEE-4485-914B-EED4F1E4F84B}"/>
              </a:ext>
            </a:extLst>
          </p:cNvPr>
          <p:cNvSpPr txBox="1"/>
          <p:nvPr/>
        </p:nvSpPr>
        <p:spPr>
          <a:xfrm>
            <a:off x="898535" y="412596"/>
            <a:ext cx="7218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bảng sau (theo mẫu):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3AE1765-F35E-48BB-8030-4AE1ABB82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327356"/>
              </p:ext>
            </p:extLst>
          </p:nvPr>
        </p:nvGraphicFramePr>
        <p:xfrm>
          <a:off x="1483394" y="1392867"/>
          <a:ext cx="9819606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3377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109615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3006614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A7E1054-DC18-4914-85DE-F9BB9AFF1575}"/>
              </a:ext>
            </a:extLst>
          </p:cNvPr>
          <p:cNvSpPr txBox="1"/>
          <p:nvPr/>
        </p:nvSpPr>
        <p:spPr>
          <a:xfrm>
            <a:off x="1659426" y="2683828"/>
            <a:ext cx="4040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chục và 7 đơn vị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2A2483-E2F3-4224-B913-3A66999E45A6}"/>
              </a:ext>
            </a:extLst>
          </p:cNvPr>
          <p:cNvSpPr txBox="1"/>
          <p:nvPr/>
        </p:nvSpPr>
        <p:spPr>
          <a:xfrm>
            <a:off x="1659425" y="3651386"/>
            <a:ext cx="4040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 chục và 5 đơn vị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057EC-D3CB-4BFB-9E15-7D492A174A62}"/>
              </a:ext>
            </a:extLst>
          </p:cNvPr>
          <p:cNvSpPr txBox="1"/>
          <p:nvPr/>
        </p:nvSpPr>
        <p:spPr>
          <a:xfrm>
            <a:off x="1659424" y="4618944"/>
            <a:ext cx="4040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 chục và 4 đơn vị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E2800E-3284-464E-BB76-E62F01D64872}"/>
              </a:ext>
            </a:extLst>
          </p:cNvPr>
          <p:cNvSpPr txBox="1"/>
          <p:nvPr/>
        </p:nvSpPr>
        <p:spPr>
          <a:xfrm>
            <a:off x="1659424" y="5519024"/>
            <a:ext cx="4040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chục và ? đơn vị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723F75-30FD-4EAC-B6F3-47E307FBCA52}"/>
              </a:ext>
            </a:extLst>
          </p:cNvPr>
          <p:cNvSpPr txBox="1"/>
          <p:nvPr/>
        </p:nvSpPr>
        <p:spPr>
          <a:xfrm>
            <a:off x="6541276" y="2683828"/>
            <a:ext cx="1559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6A370B-5419-40DC-B58F-1C4B9ABE0F30}"/>
              </a:ext>
            </a:extLst>
          </p:cNvPr>
          <p:cNvSpPr txBox="1"/>
          <p:nvPr/>
        </p:nvSpPr>
        <p:spPr>
          <a:xfrm>
            <a:off x="6541272" y="3611118"/>
            <a:ext cx="1559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470832-92E7-4E9D-841D-C1B0B7A79323}"/>
              </a:ext>
            </a:extLst>
          </p:cNvPr>
          <p:cNvSpPr txBox="1"/>
          <p:nvPr/>
        </p:nvSpPr>
        <p:spPr>
          <a:xfrm>
            <a:off x="6504125" y="4593518"/>
            <a:ext cx="1559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1A63A8-82D0-4FD6-8E3D-8B6F6944EBEA}"/>
              </a:ext>
            </a:extLst>
          </p:cNvPr>
          <p:cNvSpPr txBox="1"/>
          <p:nvPr/>
        </p:nvSpPr>
        <p:spPr>
          <a:xfrm>
            <a:off x="6541276" y="5519024"/>
            <a:ext cx="1559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15C729-4BD2-41F9-913F-8E2D5055E3E6}"/>
              </a:ext>
            </a:extLst>
          </p:cNvPr>
          <p:cNvSpPr txBox="1"/>
          <p:nvPr/>
        </p:nvSpPr>
        <p:spPr>
          <a:xfrm>
            <a:off x="8151159" y="2681359"/>
            <a:ext cx="3179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 mươi bảy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8B8B77-1A52-4A4E-9CAB-F0D5231221FF}"/>
              </a:ext>
            </a:extLst>
          </p:cNvPr>
          <p:cNvSpPr txBox="1"/>
          <p:nvPr/>
        </p:nvSpPr>
        <p:spPr>
          <a:xfrm>
            <a:off x="8151158" y="3645246"/>
            <a:ext cx="3179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Bảy mươi lăm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5E7786-58F4-407A-A510-A458F7EA9598}"/>
              </a:ext>
            </a:extLst>
          </p:cNvPr>
          <p:cNvSpPr txBox="1"/>
          <p:nvPr/>
        </p:nvSpPr>
        <p:spPr>
          <a:xfrm>
            <a:off x="7554258" y="4593518"/>
            <a:ext cx="3179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DCC80-B17A-4691-A121-B623010AA547}"/>
              </a:ext>
            </a:extLst>
          </p:cNvPr>
          <p:cNvSpPr txBox="1"/>
          <p:nvPr/>
        </p:nvSpPr>
        <p:spPr>
          <a:xfrm>
            <a:off x="6513878" y="3608989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B09C4D-B3CE-46B9-9268-81F8851602F3}"/>
              </a:ext>
            </a:extLst>
          </p:cNvPr>
          <p:cNvSpPr txBox="1"/>
          <p:nvPr/>
        </p:nvSpPr>
        <p:spPr>
          <a:xfrm>
            <a:off x="6592075" y="4503011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FE7205-FAAA-47AA-A2A0-83D1A741A5CF}"/>
              </a:ext>
            </a:extLst>
          </p:cNvPr>
          <p:cNvSpPr txBox="1"/>
          <p:nvPr/>
        </p:nvSpPr>
        <p:spPr>
          <a:xfrm>
            <a:off x="8387266" y="4584944"/>
            <a:ext cx="26575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Sáu mươi tư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6EDE43-3D9D-453B-9AB4-0F52783BA9AC}"/>
              </a:ext>
            </a:extLst>
          </p:cNvPr>
          <p:cNvSpPr txBox="1"/>
          <p:nvPr/>
        </p:nvSpPr>
        <p:spPr>
          <a:xfrm>
            <a:off x="1664758" y="5519024"/>
            <a:ext cx="39699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chục và 1 đơn vị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80C01E-4AEF-4782-B2CA-BC305B31A9D1}"/>
              </a:ext>
            </a:extLst>
          </p:cNvPr>
          <p:cNvSpPr txBox="1"/>
          <p:nvPr/>
        </p:nvSpPr>
        <p:spPr>
          <a:xfrm>
            <a:off x="8387266" y="5433290"/>
            <a:ext cx="29085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mươi mốt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8DBE7-1C60-4830-A343-916F16A785D5}"/>
              </a:ext>
            </a:extLst>
          </p:cNvPr>
          <p:cNvSpPr txBox="1"/>
          <p:nvPr/>
        </p:nvSpPr>
        <p:spPr>
          <a:xfrm>
            <a:off x="9096564" y="5456517"/>
            <a:ext cx="1559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276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B42AA8-82B8-4F12-A1F0-679ECA3CD0C5}"/>
              </a:ext>
            </a:extLst>
          </p:cNvPr>
          <p:cNvGrpSpPr/>
          <p:nvPr/>
        </p:nvGrpSpPr>
        <p:grpSpPr>
          <a:xfrm>
            <a:off x="3034377" y="1400574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FF492B8-457C-40D8-8CA8-5A575FFEB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CC78FF1-34A5-4067-8480-64D60184D355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23" name="Oval 3">
                <a:extLst>
                  <a:ext uri="{FF2B5EF4-FFF2-40B4-BE49-F238E27FC236}">
                    <a16:creationId xmlns:a16="http://schemas.microsoft.com/office/drawing/2014/main" id="{6FCF49C9-F19F-4705-B7A4-47D239A9E325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486697"/>
                  <a:gd name="connsiteY0" fmla="*/ 268152 h 536304"/>
                  <a:gd name="connsiteX1" fmla="*/ 243349 w 486697"/>
                  <a:gd name="connsiteY1" fmla="*/ 0 h 536304"/>
                  <a:gd name="connsiteX2" fmla="*/ 486698 w 486697"/>
                  <a:gd name="connsiteY2" fmla="*/ 268152 h 536304"/>
                  <a:gd name="connsiteX3" fmla="*/ 243349 w 486697"/>
                  <a:gd name="connsiteY3" fmla="*/ 536304 h 536304"/>
                  <a:gd name="connsiteX4" fmla="*/ 0 w 486697"/>
                  <a:gd name="connsiteY4" fmla="*/ 268152 h 53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697" h="536304" fill="none" extrusionOk="0">
                    <a:moveTo>
                      <a:pt x="0" y="268152"/>
                    </a:moveTo>
                    <a:cubicBezTo>
                      <a:pt x="7551" y="137384"/>
                      <a:pt x="134527" y="3357"/>
                      <a:pt x="243349" y="0"/>
                    </a:cubicBezTo>
                    <a:cubicBezTo>
                      <a:pt x="381023" y="13810"/>
                      <a:pt x="443736" y="127517"/>
                      <a:pt x="486698" y="268152"/>
                    </a:cubicBezTo>
                    <a:cubicBezTo>
                      <a:pt x="461731" y="414984"/>
                      <a:pt x="357579" y="518848"/>
                      <a:pt x="243349" y="536304"/>
                    </a:cubicBezTo>
                    <a:cubicBezTo>
                      <a:pt x="142309" y="528148"/>
                      <a:pt x="-21379" y="389944"/>
                      <a:pt x="0" y="268152"/>
                    </a:cubicBezTo>
                    <a:close/>
                  </a:path>
                  <a:path w="486697" h="536304" stroke="0" extrusionOk="0">
                    <a:moveTo>
                      <a:pt x="0" y="268152"/>
                    </a:moveTo>
                    <a:cubicBezTo>
                      <a:pt x="908" y="123006"/>
                      <a:pt x="118970" y="-24674"/>
                      <a:pt x="243349" y="0"/>
                    </a:cubicBezTo>
                    <a:cubicBezTo>
                      <a:pt x="372110" y="-12558"/>
                      <a:pt x="510349" y="115351"/>
                      <a:pt x="486698" y="268152"/>
                    </a:cubicBezTo>
                    <a:cubicBezTo>
                      <a:pt x="490377" y="416822"/>
                      <a:pt x="386226" y="524313"/>
                      <a:pt x="243349" y="536304"/>
                    </a:cubicBezTo>
                    <a:cubicBezTo>
                      <a:pt x="119529" y="564536"/>
                      <a:pt x="-8209" y="380053"/>
                      <a:pt x="0" y="26815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Oval 4">
                <a:extLst>
                  <a:ext uri="{FF2B5EF4-FFF2-40B4-BE49-F238E27FC236}">
                    <a16:creationId xmlns:a16="http://schemas.microsoft.com/office/drawing/2014/main" id="{66669B51-3D7E-4D2B-93FA-F6520FF87DF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32420"/>
                  <a:gd name="connsiteY0" fmla="*/ 183152 h 366304"/>
                  <a:gd name="connsiteX1" fmla="*/ 166210 w 332420"/>
                  <a:gd name="connsiteY1" fmla="*/ 0 h 366304"/>
                  <a:gd name="connsiteX2" fmla="*/ 332420 w 332420"/>
                  <a:gd name="connsiteY2" fmla="*/ 183152 h 366304"/>
                  <a:gd name="connsiteX3" fmla="*/ 166210 w 332420"/>
                  <a:gd name="connsiteY3" fmla="*/ 366304 h 366304"/>
                  <a:gd name="connsiteX4" fmla="*/ 0 w 332420"/>
                  <a:gd name="connsiteY4" fmla="*/ 183152 h 36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420" h="366304" fill="none" extrusionOk="0">
                    <a:moveTo>
                      <a:pt x="0" y="183152"/>
                    </a:moveTo>
                    <a:cubicBezTo>
                      <a:pt x="-15406" y="65787"/>
                      <a:pt x="73459" y="3062"/>
                      <a:pt x="166210" y="0"/>
                    </a:cubicBezTo>
                    <a:cubicBezTo>
                      <a:pt x="259055" y="-14830"/>
                      <a:pt x="339999" y="82102"/>
                      <a:pt x="332420" y="183152"/>
                    </a:cubicBezTo>
                    <a:cubicBezTo>
                      <a:pt x="337233" y="289415"/>
                      <a:pt x="275488" y="378156"/>
                      <a:pt x="166210" y="366304"/>
                    </a:cubicBezTo>
                    <a:cubicBezTo>
                      <a:pt x="75944" y="342743"/>
                      <a:pt x="-11260" y="289119"/>
                      <a:pt x="0" y="183152"/>
                    </a:cubicBezTo>
                    <a:close/>
                  </a:path>
                  <a:path w="332420" h="366304" stroke="0" extrusionOk="0">
                    <a:moveTo>
                      <a:pt x="0" y="183152"/>
                    </a:moveTo>
                    <a:cubicBezTo>
                      <a:pt x="21017" y="72469"/>
                      <a:pt x="67243" y="-864"/>
                      <a:pt x="166210" y="0"/>
                    </a:cubicBezTo>
                    <a:cubicBezTo>
                      <a:pt x="266587" y="-1878"/>
                      <a:pt x="313167" y="75994"/>
                      <a:pt x="332420" y="183152"/>
                    </a:cubicBezTo>
                    <a:cubicBezTo>
                      <a:pt x="338065" y="275869"/>
                      <a:pt x="260118" y="375475"/>
                      <a:pt x="166210" y="366304"/>
                    </a:cubicBezTo>
                    <a:cubicBezTo>
                      <a:pt x="67294" y="342988"/>
                      <a:pt x="-9927" y="293425"/>
                      <a:pt x="0" y="18315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B10C13B-602A-44DB-8519-53EC921FF042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7E3A9B6C-FFDD-4BE7-A736-61513053AD8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486697"/>
                  <a:gd name="connsiteY0" fmla="*/ 253292 h 506584"/>
                  <a:gd name="connsiteX1" fmla="*/ 243349 w 486697"/>
                  <a:gd name="connsiteY1" fmla="*/ 0 h 506584"/>
                  <a:gd name="connsiteX2" fmla="*/ 486698 w 486697"/>
                  <a:gd name="connsiteY2" fmla="*/ 253292 h 506584"/>
                  <a:gd name="connsiteX3" fmla="*/ 243349 w 486697"/>
                  <a:gd name="connsiteY3" fmla="*/ 506584 h 506584"/>
                  <a:gd name="connsiteX4" fmla="*/ 0 w 486697"/>
                  <a:gd name="connsiteY4" fmla="*/ 253292 h 50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697" h="506584" fill="none" extrusionOk="0">
                    <a:moveTo>
                      <a:pt x="0" y="253292"/>
                    </a:moveTo>
                    <a:cubicBezTo>
                      <a:pt x="7551" y="130731"/>
                      <a:pt x="134527" y="3357"/>
                      <a:pt x="243349" y="0"/>
                    </a:cubicBezTo>
                    <a:cubicBezTo>
                      <a:pt x="387286" y="40212"/>
                      <a:pt x="476624" y="115152"/>
                      <a:pt x="486698" y="253292"/>
                    </a:cubicBezTo>
                    <a:cubicBezTo>
                      <a:pt x="461731" y="391917"/>
                      <a:pt x="357579" y="489128"/>
                      <a:pt x="243349" y="506584"/>
                    </a:cubicBezTo>
                    <a:cubicBezTo>
                      <a:pt x="112698" y="505668"/>
                      <a:pt x="-6493" y="385192"/>
                      <a:pt x="0" y="253292"/>
                    </a:cubicBezTo>
                    <a:close/>
                  </a:path>
                  <a:path w="486697" h="506584" stroke="0" extrusionOk="0">
                    <a:moveTo>
                      <a:pt x="0" y="253292"/>
                    </a:moveTo>
                    <a:cubicBezTo>
                      <a:pt x="908" y="116353"/>
                      <a:pt x="118970" y="-24674"/>
                      <a:pt x="243349" y="0"/>
                    </a:cubicBezTo>
                    <a:cubicBezTo>
                      <a:pt x="375918" y="-4075"/>
                      <a:pt x="506509" y="109462"/>
                      <a:pt x="486698" y="253292"/>
                    </a:cubicBezTo>
                    <a:cubicBezTo>
                      <a:pt x="490377" y="393755"/>
                      <a:pt x="386226" y="494593"/>
                      <a:pt x="243349" y="506584"/>
                    </a:cubicBezTo>
                    <a:cubicBezTo>
                      <a:pt x="123526" y="545484"/>
                      <a:pt x="-7010" y="362271"/>
                      <a:pt x="0" y="25329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8">
                <a:extLst>
                  <a:ext uri="{FF2B5EF4-FFF2-40B4-BE49-F238E27FC236}">
                    <a16:creationId xmlns:a16="http://schemas.microsoft.com/office/drawing/2014/main" id="{FE36C4E9-B6D7-44FC-B93C-FE5BF45B1048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32420"/>
                  <a:gd name="connsiteY0" fmla="*/ 173002 h 346004"/>
                  <a:gd name="connsiteX1" fmla="*/ 166210 w 332420"/>
                  <a:gd name="connsiteY1" fmla="*/ 0 h 346004"/>
                  <a:gd name="connsiteX2" fmla="*/ 332420 w 332420"/>
                  <a:gd name="connsiteY2" fmla="*/ 173002 h 346004"/>
                  <a:gd name="connsiteX3" fmla="*/ 166210 w 332420"/>
                  <a:gd name="connsiteY3" fmla="*/ 346004 h 346004"/>
                  <a:gd name="connsiteX4" fmla="*/ 0 w 332420"/>
                  <a:gd name="connsiteY4" fmla="*/ 173002 h 34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420" h="346004" fill="none" extrusionOk="0">
                    <a:moveTo>
                      <a:pt x="0" y="173002"/>
                    </a:moveTo>
                    <a:cubicBezTo>
                      <a:pt x="-15406" y="61243"/>
                      <a:pt x="73459" y="3062"/>
                      <a:pt x="166210" y="0"/>
                    </a:cubicBezTo>
                    <a:cubicBezTo>
                      <a:pt x="259866" y="-26284"/>
                      <a:pt x="357182" y="77788"/>
                      <a:pt x="332420" y="173002"/>
                    </a:cubicBezTo>
                    <a:cubicBezTo>
                      <a:pt x="337233" y="273659"/>
                      <a:pt x="275488" y="357856"/>
                      <a:pt x="166210" y="346004"/>
                    </a:cubicBezTo>
                    <a:cubicBezTo>
                      <a:pt x="75344" y="331695"/>
                      <a:pt x="-4275" y="270376"/>
                      <a:pt x="0" y="173002"/>
                    </a:cubicBezTo>
                    <a:close/>
                  </a:path>
                  <a:path w="332420" h="346004" stroke="0" extrusionOk="0">
                    <a:moveTo>
                      <a:pt x="0" y="173002"/>
                    </a:moveTo>
                    <a:cubicBezTo>
                      <a:pt x="21017" y="67925"/>
                      <a:pt x="67243" y="-864"/>
                      <a:pt x="166210" y="0"/>
                    </a:cubicBezTo>
                    <a:cubicBezTo>
                      <a:pt x="260953" y="-645"/>
                      <a:pt x="316639" y="72533"/>
                      <a:pt x="332420" y="173002"/>
                    </a:cubicBezTo>
                    <a:cubicBezTo>
                      <a:pt x="338065" y="260113"/>
                      <a:pt x="260118" y="355175"/>
                      <a:pt x="166210" y="346004"/>
                    </a:cubicBezTo>
                    <a:cubicBezTo>
                      <a:pt x="68964" y="328157"/>
                      <a:pt x="-11616" y="279221"/>
                      <a:pt x="0" y="17300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02AC23B-3F47-48E5-B227-21FB426348F4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9" name="Oval 10">
                <a:extLst>
                  <a:ext uri="{FF2B5EF4-FFF2-40B4-BE49-F238E27FC236}">
                    <a16:creationId xmlns:a16="http://schemas.microsoft.com/office/drawing/2014/main" id="{54BCABD1-6F29-4539-B916-C957E1245125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70407"/>
                  <a:gd name="connsiteY0" fmla="*/ 278340 h 556680"/>
                  <a:gd name="connsiteX1" fmla="*/ 285204 w 570407"/>
                  <a:gd name="connsiteY1" fmla="*/ 0 h 556680"/>
                  <a:gd name="connsiteX2" fmla="*/ 570408 w 570407"/>
                  <a:gd name="connsiteY2" fmla="*/ 278340 h 556680"/>
                  <a:gd name="connsiteX3" fmla="*/ 285204 w 570407"/>
                  <a:gd name="connsiteY3" fmla="*/ 556680 h 556680"/>
                  <a:gd name="connsiteX4" fmla="*/ 0 w 570407"/>
                  <a:gd name="connsiteY4" fmla="*/ 278340 h 55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407" h="556680" fill="none" extrusionOk="0">
                    <a:moveTo>
                      <a:pt x="0" y="278340"/>
                    </a:moveTo>
                    <a:cubicBezTo>
                      <a:pt x="15093" y="159250"/>
                      <a:pt x="134171" y="851"/>
                      <a:pt x="285204" y="0"/>
                    </a:cubicBezTo>
                    <a:cubicBezTo>
                      <a:pt x="446934" y="17772"/>
                      <a:pt x="537313" y="130364"/>
                      <a:pt x="570408" y="278340"/>
                    </a:cubicBezTo>
                    <a:cubicBezTo>
                      <a:pt x="530092" y="430022"/>
                      <a:pt x="417498" y="534851"/>
                      <a:pt x="285204" y="556680"/>
                    </a:cubicBezTo>
                    <a:cubicBezTo>
                      <a:pt x="137713" y="554229"/>
                      <a:pt x="-19560" y="407997"/>
                      <a:pt x="0" y="278340"/>
                    </a:cubicBezTo>
                    <a:close/>
                  </a:path>
                  <a:path w="570407" h="556680" stroke="0" extrusionOk="0">
                    <a:moveTo>
                      <a:pt x="0" y="278340"/>
                    </a:moveTo>
                    <a:cubicBezTo>
                      <a:pt x="1197" y="128506"/>
                      <a:pt x="134835" y="-17596"/>
                      <a:pt x="285204" y="0"/>
                    </a:cubicBezTo>
                    <a:cubicBezTo>
                      <a:pt x="428828" y="-30944"/>
                      <a:pt x="605235" y="117689"/>
                      <a:pt x="570408" y="278340"/>
                    </a:cubicBezTo>
                    <a:cubicBezTo>
                      <a:pt x="576645" y="433036"/>
                      <a:pt x="456791" y="536779"/>
                      <a:pt x="285204" y="556680"/>
                    </a:cubicBezTo>
                    <a:cubicBezTo>
                      <a:pt x="135308" y="577011"/>
                      <a:pt x="-5030" y="409886"/>
                      <a:pt x="0" y="27834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Oval 11">
                <a:extLst>
                  <a:ext uri="{FF2B5EF4-FFF2-40B4-BE49-F238E27FC236}">
                    <a16:creationId xmlns:a16="http://schemas.microsoft.com/office/drawing/2014/main" id="{29450006-3FDA-415D-8479-BB53C38C4DC0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89596"/>
                  <a:gd name="connsiteY0" fmla="*/ 190111 h 380221"/>
                  <a:gd name="connsiteX1" fmla="*/ 194798 w 389596"/>
                  <a:gd name="connsiteY1" fmla="*/ 0 h 380221"/>
                  <a:gd name="connsiteX2" fmla="*/ 389596 w 389596"/>
                  <a:gd name="connsiteY2" fmla="*/ 190111 h 380221"/>
                  <a:gd name="connsiteX3" fmla="*/ 194798 w 389596"/>
                  <a:gd name="connsiteY3" fmla="*/ 380222 h 380221"/>
                  <a:gd name="connsiteX4" fmla="*/ 0 w 389596"/>
                  <a:gd name="connsiteY4" fmla="*/ 190111 h 38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596" h="380221" fill="none" extrusionOk="0">
                    <a:moveTo>
                      <a:pt x="0" y="190111"/>
                    </a:moveTo>
                    <a:cubicBezTo>
                      <a:pt x="-10720" y="73835"/>
                      <a:pt x="83912" y="10571"/>
                      <a:pt x="194798" y="0"/>
                    </a:cubicBezTo>
                    <a:cubicBezTo>
                      <a:pt x="304125" y="-24621"/>
                      <a:pt x="409780" y="85386"/>
                      <a:pt x="389596" y="190111"/>
                    </a:cubicBezTo>
                    <a:cubicBezTo>
                      <a:pt x="400663" y="306858"/>
                      <a:pt x="326236" y="396392"/>
                      <a:pt x="194798" y="380222"/>
                    </a:cubicBezTo>
                    <a:cubicBezTo>
                      <a:pt x="87557" y="374930"/>
                      <a:pt x="-4135" y="296874"/>
                      <a:pt x="0" y="190111"/>
                    </a:cubicBezTo>
                    <a:close/>
                  </a:path>
                  <a:path w="389596" h="380221" stroke="0" extrusionOk="0">
                    <a:moveTo>
                      <a:pt x="0" y="190111"/>
                    </a:moveTo>
                    <a:cubicBezTo>
                      <a:pt x="15316" y="78170"/>
                      <a:pt x="83602" y="-435"/>
                      <a:pt x="194798" y="0"/>
                    </a:cubicBezTo>
                    <a:cubicBezTo>
                      <a:pt x="310487" y="-1773"/>
                      <a:pt x="362843" y="76771"/>
                      <a:pt x="389596" y="190111"/>
                    </a:cubicBezTo>
                    <a:cubicBezTo>
                      <a:pt x="392535" y="290715"/>
                      <a:pt x="308992" y="408913"/>
                      <a:pt x="194798" y="380222"/>
                    </a:cubicBezTo>
                    <a:cubicBezTo>
                      <a:pt x="80270" y="357486"/>
                      <a:pt x="-2136" y="297069"/>
                      <a:pt x="0" y="19011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742D25F-DBE0-4E0C-B338-A81C1C6E9C02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7" name="Oval 13">
                <a:extLst>
                  <a:ext uri="{FF2B5EF4-FFF2-40B4-BE49-F238E27FC236}">
                    <a16:creationId xmlns:a16="http://schemas.microsoft.com/office/drawing/2014/main" id="{53366323-7EF4-436A-A94C-8C2BB899F4D2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70407"/>
                  <a:gd name="connsiteY0" fmla="*/ 278340 h 556680"/>
                  <a:gd name="connsiteX1" fmla="*/ 285204 w 570407"/>
                  <a:gd name="connsiteY1" fmla="*/ 0 h 556680"/>
                  <a:gd name="connsiteX2" fmla="*/ 570408 w 570407"/>
                  <a:gd name="connsiteY2" fmla="*/ 278340 h 556680"/>
                  <a:gd name="connsiteX3" fmla="*/ 285204 w 570407"/>
                  <a:gd name="connsiteY3" fmla="*/ 556680 h 556680"/>
                  <a:gd name="connsiteX4" fmla="*/ 0 w 570407"/>
                  <a:gd name="connsiteY4" fmla="*/ 278340 h 55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407" h="556680" fill="none" extrusionOk="0">
                    <a:moveTo>
                      <a:pt x="0" y="278340"/>
                    </a:moveTo>
                    <a:cubicBezTo>
                      <a:pt x="15093" y="159250"/>
                      <a:pt x="134171" y="851"/>
                      <a:pt x="285204" y="0"/>
                    </a:cubicBezTo>
                    <a:cubicBezTo>
                      <a:pt x="446934" y="17772"/>
                      <a:pt x="537313" y="130364"/>
                      <a:pt x="570408" y="278340"/>
                    </a:cubicBezTo>
                    <a:cubicBezTo>
                      <a:pt x="530092" y="430022"/>
                      <a:pt x="417498" y="534851"/>
                      <a:pt x="285204" y="556680"/>
                    </a:cubicBezTo>
                    <a:cubicBezTo>
                      <a:pt x="137713" y="554229"/>
                      <a:pt x="-19560" y="407997"/>
                      <a:pt x="0" y="278340"/>
                    </a:cubicBezTo>
                    <a:close/>
                  </a:path>
                  <a:path w="570407" h="556680" stroke="0" extrusionOk="0">
                    <a:moveTo>
                      <a:pt x="0" y="278340"/>
                    </a:moveTo>
                    <a:cubicBezTo>
                      <a:pt x="1197" y="128506"/>
                      <a:pt x="134835" y="-17596"/>
                      <a:pt x="285204" y="0"/>
                    </a:cubicBezTo>
                    <a:cubicBezTo>
                      <a:pt x="428828" y="-30944"/>
                      <a:pt x="605235" y="117689"/>
                      <a:pt x="570408" y="278340"/>
                    </a:cubicBezTo>
                    <a:cubicBezTo>
                      <a:pt x="576645" y="433036"/>
                      <a:pt x="456791" y="536779"/>
                      <a:pt x="285204" y="556680"/>
                    </a:cubicBezTo>
                    <a:cubicBezTo>
                      <a:pt x="135308" y="577011"/>
                      <a:pt x="-5030" y="409886"/>
                      <a:pt x="0" y="27834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Oval 14">
                <a:extLst>
                  <a:ext uri="{FF2B5EF4-FFF2-40B4-BE49-F238E27FC236}">
                    <a16:creationId xmlns:a16="http://schemas.microsoft.com/office/drawing/2014/main" id="{7F397CB8-D0AD-4297-9301-7E6618BC4672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89596"/>
                  <a:gd name="connsiteY0" fmla="*/ 190111 h 380221"/>
                  <a:gd name="connsiteX1" fmla="*/ 194798 w 389596"/>
                  <a:gd name="connsiteY1" fmla="*/ 0 h 380221"/>
                  <a:gd name="connsiteX2" fmla="*/ 389596 w 389596"/>
                  <a:gd name="connsiteY2" fmla="*/ 190111 h 380221"/>
                  <a:gd name="connsiteX3" fmla="*/ 194798 w 389596"/>
                  <a:gd name="connsiteY3" fmla="*/ 380222 h 380221"/>
                  <a:gd name="connsiteX4" fmla="*/ 0 w 389596"/>
                  <a:gd name="connsiteY4" fmla="*/ 190111 h 38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596" h="380221" fill="none" extrusionOk="0">
                    <a:moveTo>
                      <a:pt x="0" y="190111"/>
                    </a:moveTo>
                    <a:cubicBezTo>
                      <a:pt x="-10720" y="73835"/>
                      <a:pt x="83912" y="10571"/>
                      <a:pt x="194798" y="0"/>
                    </a:cubicBezTo>
                    <a:cubicBezTo>
                      <a:pt x="304125" y="-24621"/>
                      <a:pt x="409780" y="85386"/>
                      <a:pt x="389596" y="190111"/>
                    </a:cubicBezTo>
                    <a:cubicBezTo>
                      <a:pt x="400663" y="306858"/>
                      <a:pt x="326236" y="396392"/>
                      <a:pt x="194798" y="380222"/>
                    </a:cubicBezTo>
                    <a:cubicBezTo>
                      <a:pt x="87557" y="374930"/>
                      <a:pt x="-4135" y="296874"/>
                      <a:pt x="0" y="190111"/>
                    </a:cubicBezTo>
                    <a:close/>
                  </a:path>
                  <a:path w="389596" h="380221" stroke="0" extrusionOk="0">
                    <a:moveTo>
                      <a:pt x="0" y="190111"/>
                    </a:moveTo>
                    <a:cubicBezTo>
                      <a:pt x="15316" y="78170"/>
                      <a:pt x="83602" y="-435"/>
                      <a:pt x="194798" y="0"/>
                    </a:cubicBezTo>
                    <a:cubicBezTo>
                      <a:pt x="310487" y="-1773"/>
                      <a:pt x="362843" y="76771"/>
                      <a:pt x="389596" y="190111"/>
                    </a:cubicBezTo>
                    <a:cubicBezTo>
                      <a:pt x="392535" y="290715"/>
                      <a:pt x="308992" y="408913"/>
                      <a:pt x="194798" y="380222"/>
                    </a:cubicBezTo>
                    <a:cubicBezTo>
                      <a:pt x="80270" y="357486"/>
                      <a:pt x="-2136" y="297069"/>
                      <a:pt x="0" y="19011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BA77275-4AFE-4CA8-A155-D8BEBB1D943B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5" name="Oval 16">
                <a:extLst>
                  <a:ext uri="{FF2B5EF4-FFF2-40B4-BE49-F238E27FC236}">
                    <a16:creationId xmlns:a16="http://schemas.microsoft.com/office/drawing/2014/main" id="{12432066-B194-4CBB-B242-1C8D7459AFC5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390611"/>
                  <a:gd name="connsiteY0" fmla="*/ 269339 h 538677"/>
                  <a:gd name="connsiteX1" fmla="*/ 195306 w 390611"/>
                  <a:gd name="connsiteY1" fmla="*/ 0 h 538677"/>
                  <a:gd name="connsiteX2" fmla="*/ 390612 w 390611"/>
                  <a:gd name="connsiteY2" fmla="*/ 269339 h 538677"/>
                  <a:gd name="connsiteX3" fmla="*/ 195306 w 390611"/>
                  <a:gd name="connsiteY3" fmla="*/ 538678 h 538677"/>
                  <a:gd name="connsiteX4" fmla="*/ 0 w 390611"/>
                  <a:gd name="connsiteY4" fmla="*/ 269339 h 5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11" h="538677" fill="none" extrusionOk="0">
                    <a:moveTo>
                      <a:pt x="0" y="269339"/>
                    </a:moveTo>
                    <a:cubicBezTo>
                      <a:pt x="11395" y="146735"/>
                      <a:pt x="100204" y="1675"/>
                      <a:pt x="195306" y="0"/>
                    </a:cubicBezTo>
                    <a:cubicBezTo>
                      <a:pt x="313212" y="42326"/>
                      <a:pt x="356142" y="126573"/>
                      <a:pt x="390612" y="269339"/>
                    </a:cubicBezTo>
                    <a:cubicBezTo>
                      <a:pt x="361304" y="416607"/>
                      <a:pt x="292919" y="529804"/>
                      <a:pt x="195306" y="538678"/>
                    </a:cubicBezTo>
                    <a:cubicBezTo>
                      <a:pt x="128666" y="528598"/>
                      <a:pt x="-15324" y="399237"/>
                      <a:pt x="0" y="269339"/>
                    </a:cubicBezTo>
                    <a:close/>
                  </a:path>
                  <a:path w="390611" h="538677" stroke="0" extrusionOk="0">
                    <a:moveTo>
                      <a:pt x="0" y="269339"/>
                    </a:moveTo>
                    <a:cubicBezTo>
                      <a:pt x="1919" y="126820"/>
                      <a:pt x="99177" y="-28901"/>
                      <a:pt x="195306" y="0"/>
                    </a:cubicBezTo>
                    <a:cubicBezTo>
                      <a:pt x="289896" y="-29574"/>
                      <a:pt x="431428" y="112468"/>
                      <a:pt x="390612" y="269339"/>
                    </a:cubicBezTo>
                    <a:cubicBezTo>
                      <a:pt x="401540" y="419795"/>
                      <a:pt x="306193" y="534404"/>
                      <a:pt x="195306" y="538678"/>
                    </a:cubicBezTo>
                    <a:cubicBezTo>
                      <a:pt x="100136" y="572560"/>
                      <a:pt x="-2475" y="407178"/>
                      <a:pt x="0" y="26933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Oval 17">
                <a:extLst>
                  <a:ext uri="{FF2B5EF4-FFF2-40B4-BE49-F238E27FC236}">
                    <a16:creationId xmlns:a16="http://schemas.microsoft.com/office/drawing/2014/main" id="{3A005E91-4591-4E5D-A46D-53C156801310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266792"/>
                  <a:gd name="connsiteY0" fmla="*/ 183962 h 367924"/>
                  <a:gd name="connsiteX1" fmla="*/ 133396 w 266792"/>
                  <a:gd name="connsiteY1" fmla="*/ 0 h 367924"/>
                  <a:gd name="connsiteX2" fmla="*/ 266792 w 266792"/>
                  <a:gd name="connsiteY2" fmla="*/ 183962 h 367924"/>
                  <a:gd name="connsiteX3" fmla="*/ 133396 w 266792"/>
                  <a:gd name="connsiteY3" fmla="*/ 367924 h 367924"/>
                  <a:gd name="connsiteX4" fmla="*/ 0 w 266792"/>
                  <a:gd name="connsiteY4" fmla="*/ 183962 h 36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92" h="367924" fill="none" extrusionOk="0">
                    <a:moveTo>
                      <a:pt x="0" y="183962"/>
                    </a:moveTo>
                    <a:cubicBezTo>
                      <a:pt x="-8736" y="73170"/>
                      <a:pt x="56670" y="9773"/>
                      <a:pt x="133396" y="0"/>
                    </a:cubicBezTo>
                    <a:cubicBezTo>
                      <a:pt x="207468" y="-5630"/>
                      <a:pt x="279117" y="82528"/>
                      <a:pt x="266792" y="183962"/>
                    </a:cubicBezTo>
                    <a:cubicBezTo>
                      <a:pt x="277339" y="296761"/>
                      <a:pt x="210033" y="369934"/>
                      <a:pt x="133396" y="367924"/>
                    </a:cubicBezTo>
                    <a:cubicBezTo>
                      <a:pt x="60916" y="349536"/>
                      <a:pt x="-27259" y="297216"/>
                      <a:pt x="0" y="183962"/>
                    </a:cubicBezTo>
                    <a:close/>
                  </a:path>
                  <a:path w="266792" h="367924" stroke="0" extrusionOk="0">
                    <a:moveTo>
                      <a:pt x="0" y="183962"/>
                    </a:moveTo>
                    <a:cubicBezTo>
                      <a:pt x="16768" y="74759"/>
                      <a:pt x="52387" y="-884"/>
                      <a:pt x="133396" y="0"/>
                    </a:cubicBezTo>
                    <a:cubicBezTo>
                      <a:pt x="214737" y="-1678"/>
                      <a:pt x="238495" y="73536"/>
                      <a:pt x="266792" y="183962"/>
                    </a:cubicBezTo>
                    <a:cubicBezTo>
                      <a:pt x="272498" y="277035"/>
                      <a:pt x="210391" y="382344"/>
                      <a:pt x="133396" y="367924"/>
                    </a:cubicBezTo>
                    <a:cubicBezTo>
                      <a:pt x="53416" y="347276"/>
                      <a:pt x="-8561" y="293427"/>
                      <a:pt x="0" y="18396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903F541-316E-44C6-AAC7-35B732C4D448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13" name="Oval 19">
                <a:extLst>
                  <a:ext uri="{FF2B5EF4-FFF2-40B4-BE49-F238E27FC236}">
                    <a16:creationId xmlns:a16="http://schemas.microsoft.com/office/drawing/2014/main" id="{028F90C7-67DB-44C0-9E03-24A51848300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390611"/>
                  <a:gd name="connsiteY0" fmla="*/ 269339 h 538677"/>
                  <a:gd name="connsiteX1" fmla="*/ 195306 w 390611"/>
                  <a:gd name="connsiteY1" fmla="*/ 0 h 538677"/>
                  <a:gd name="connsiteX2" fmla="*/ 390612 w 390611"/>
                  <a:gd name="connsiteY2" fmla="*/ 269339 h 538677"/>
                  <a:gd name="connsiteX3" fmla="*/ 195306 w 390611"/>
                  <a:gd name="connsiteY3" fmla="*/ 538678 h 538677"/>
                  <a:gd name="connsiteX4" fmla="*/ 0 w 390611"/>
                  <a:gd name="connsiteY4" fmla="*/ 269339 h 5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11" h="538677" fill="none" extrusionOk="0">
                    <a:moveTo>
                      <a:pt x="0" y="269339"/>
                    </a:moveTo>
                    <a:cubicBezTo>
                      <a:pt x="11395" y="146735"/>
                      <a:pt x="100204" y="1675"/>
                      <a:pt x="195306" y="0"/>
                    </a:cubicBezTo>
                    <a:cubicBezTo>
                      <a:pt x="313212" y="42326"/>
                      <a:pt x="356142" y="126573"/>
                      <a:pt x="390612" y="269339"/>
                    </a:cubicBezTo>
                    <a:cubicBezTo>
                      <a:pt x="361304" y="416607"/>
                      <a:pt x="292919" y="529804"/>
                      <a:pt x="195306" y="538678"/>
                    </a:cubicBezTo>
                    <a:cubicBezTo>
                      <a:pt x="128666" y="528598"/>
                      <a:pt x="-15324" y="399237"/>
                      <a:pt x="0" y="269339"/>
                    </a:cubicBezTo>
                    <a:close/>
                  </a:path>
                  <a:path w="390611" h="538677" stroke="0" extrusionOk="0">
                    <a:moveTo>
                      <a:pt x="0" y="269339"/>
                    </a:moveTo>
                    <a:cubicBezTo>
                      <a:pt x="1919" y="126820"/>
                      <a:pt x="99177" y="-28901"/>
                      <a:pt x="195306" y="0"/>
                    </a:cubicBezTo>
                    <a:cubicBezTo>
                      <a:pt x="289896" y="-29574"/>
                      <a:pt x="431428" y="112468"/>
                      <a:pt x="390612" y="269339"/>
                    </a:cubicBezTo>
                    <a:cubicBezTo>
                      <a:pt x="401540" y="419795"/>
                      <a:pt x="306193" y="534404"/>
                      <a:pt x="195306" y="538678"/>
                    </a:cubicBezTo>
                    <a:cubicBezTo>
                      <a:pt x="100136" y="572560"/>
                      <a:pt x="-2475" y="407178"/>
                      <a:pt x="0" y="26933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20">
                <a:extLst>
                  <a:ext uri="{FF2B5EF4-FFF2-40B4-BE49-F238E27FC236}">
                    <a16:creationId xmlns:a16="http://schemas.microsoft.com/office/drawing/2014/main" id="{A8078B0C-BAB1-4BAB-BDD2-BC99702F4C4B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266792"/>
                  <a:gd name="connsiteY0" fmla="*/ 183962 h 367924"/>
                  <a:gd name="connsiteX1" fmla="*/ 133396 w 266792"/>
                  <a:gd name="connsiteY1" fmla="*/ 0 h 367924"/>
                  <a:gd name="connsiteX2" fmla="*/ 266792 w 266792"/>
                  <a:gd name="connsiteY2" fmla="*/ 183962 h 367924"/>
                  <a:gd name="connsiteX3" fmla="*/ 133396 w 266792"/>
                  <a:gd name="connsiteY3" fmla="*/ 367924 h 367924"/>
                  <a:gd name="connsiteX4" fmla="*/ 0 w 266792"/>
                  <a:gd name="connsiteY4" fmla="*/ 183962 h 36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92" h="367924" fill="none" extrusionOk="0">
                    <a:moveTo>
                      <a:pt x="0" y="183962"/>
                    </a:moveTo>
                    <a:cubicBezTo>
                      <a:pt x="-8736" y="73170"/>
                      <a:pt x="56670" y="9773"/>
                      <a:pt x="133396" y="0"/>
                    </a:cubicBezTo>
                    <a:cubicBezTo>
                      <a:pt x="207468" y="-5630"/>
                      <a:pt x="279117" y="82528"/>
                      <a:pt x="266792" y="183962"/>
                    </a:cubicBezTo>
                    <a:cubicBezTo>
                      <a:pt x="277339" y="296761"/>
                      <a:pt x="210033" y="369934"/>
                      <a:pt x="133396" y="367924"/>
                    </a:cubicBezTo>
                    <a:cubicBezTo>
                      <a:pt x="60916" y="349536"/>
                      <a:pt x="-27259" y="297216"/>
                      <a:pt x="0" y="183962"/>
                    </a:cubicBezTo>
                    <a:close/>
                  </a:path>
                  <a:path w="266792" h="367924" stroke="0" extrusionOk="0">
                    <a:moveTo>
                      <a:pt x="0" y="183962"/>
                    </a:moveTo>
                    <a:cubicBezTo>
                      <a:pt x="16768" y="74759"/>
                      <a:pt x="52387" y="-884"/>
                      <a:pt x="133396" y="0"/>
                    </a:cubicBezTo>
                    <a:cubicBezTo>
                      <a:pt x="214737" y="-1678"/>
                      <a:pt x="238495" y="73536"/>
                      <a:pt x="266792" y="183962"/>
                    </a:cubicBezTo>
                    <a:cubicBezTo>
                      <a:pt x="272498" y="277035"/>
                      <a:pt x="210391" y="382344"/>
                      <a:pt x="133396" y="367924"/>
                    </a:cubicBezTo>
                    <a:cubicBezTo>
                      <a:pt x="53416" y="347276"/>
                      <a:pt x="-8561" y="293427"/>
                      <a:pt x="0" y="18396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F07E82-FDC4-4EDC-8CD7-B4DF2A322243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11" name="Oval 22">
                <a:extLst>
                  <a:ext uri="{FF2B5EF4-FFF2-40B4-BE49-F238E27FC236}">
                    <a16:creationId xmlns:a16="http://schemas.microsoft.com/office/drawing/2014/main" id="{8EAD14EB-D326-4047-9702-198FC2D1EA3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19903"/>
                  <a:gd name="connsiteY0" fmla="*/ 296273 h 592545"/>
                  <a:gd name="connsiteX1" fmla="*/ 259952 w 519903"/>
                  <a:gd name="connsiteY1" fmla="*/ 0 h 592545"/>
                  <a:gd name="connsiteX2" fmla="*/ 519904 w 519903"/>
                  <a:gd name="connsiteY2" fmla="*/ 296273 h 592545"/>
                  <a:gd name="connsiteX3" fmla="*/ 259952 w 519903"/>
                  <a:gd name="connsiteY3" fmla="*/ 592546 h 592545"/>
                  <a:gd name="connsiteX4" fmla="*/ 0 w 519903"/>
                  <a:gd name="connsiteY4" fmla="*/ 296273 h 59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903" h="592545" fill="none" extrusionOk="0">
                    <a:moveTo>
                      <a:pt x="0" y="296273"/>
                    </a:moveTo>
                    <a:cubicBezTo>
                      <a:pt x="16382" y="170239"/>
                      <a:pt x="135213" y="2471"/>
                      <a:pt x="259952" y="0"/>
                    </a:cubicBezTo>
                    <a:cubicBezTo>
                      <a:pt x="404361" y="3543"/>
                      <a:pt x="492510" y="137403"/>
                      <a:pt x="519904" y="296273"/>
                    </a:cubicBezTo>
                    <a:cubicBezTo>
                      <a:pt x="483325" y="458048"/>
                      <a:pt x="392505" y="583012"/>
                      <a:pt x="259952" y="592546"/>
                    </a:cubicBezTo>
                    <a:cubicBezTo>
                      <a:pt x="136124" y="587720"/>
                      <a:pt x="-15377" y="440980"/>
                      <a:pt x="0" y="296273"/>
                    </a:cubicBezTo>
                    <a:close/>
                  </a:path>
                  <a:path w="519903" h="592545" stroke="0" extrusionOk="0">
                    <a:moveTo>
                      <a:pt x="0" y="296273"/>
                    </a:moveTo>
                    <a:cubicBezTo>
                      <a:pt x="6143" y="152598"/>
                      <a:pt x="128379" y="-29540"/>
                      <a:pt x="259952" y="0"/>
                    </a:cubicBezTo>
                    <a:cubicBezTo>
                      <a:pt x="399969" y="-7911"/>
                      <a:pt x="539406" y="128766"/>
                      <a:pt x="519904" y="296273"/>
                    </a:cubicBezTo>
                    <a:cubicBezTo>
                      <a:pt x="525775" y="460815"/>
                      <a:pt x="418117" y="571903"/>
                      <a:pt x="259952" y="592546"/>
                    </a:cubicBezTo>
                    <a:cubicBezTo>
                      <a:pt x="129286" y="626979"/>
                      <a:pt x="-7145" y="428393"/>
                      <a:pt x="0" y="29627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 23">
                <a:extLst>
                  <a:ext uri="{FF2B5EF4-FFF2-40B4-BE49-F238E27FC236}">
                    <a16:creationId xmlns:a16="http://schemas.microsoft.com/office/drawing/2014/main" id="{2CEB7974-DA11-4697-8983-2DAE8B415B14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55101"/>
                  <a:gd name="connsiteY0" fmla="*/ 202359 h 404717"/>
                  <a:gd name="connsiteX1" fmla="*/ 177551 w 355101"/>
                  <a:gd name="connsiteY1" fmla="*/ 0 h 404717"/>
                  <a:gd name="connsiteX2" fmla="*/ 355102 w 355101"/>
                  <a:gd name="connsiteY2" fmla="*/ 202359 h 404717"/>
                  <a:gd name="connsiteX3" fmla="*/ 177551 w 355101"/>
                  <a:gd name="connsiteY3" fmla="*/ 404718 h 404717"/>
                  <a:gd name="connsiteX4" fmla="*/ 0 w 355101"/>
                  <a:gd name="connsiteY4" fmla="*/ 202359 h 404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101" h="404717" fill="none" extrusionOk="0">
                    <a:moveTo>
                      <a:pt x="0" y="202359"/>
                    </a:moveTo>
                    <a:cubicBezTo>
                      <a:pt x="-4373" y="85997"/>
                      <a:pt x="71657" y="25084"/>
                      <a:pt x="177551" y="0"/>
                    </a:cubicBezTo>
                    <a:cubicBezTo>
                      <a:pt x="276091" y="-6791"/>
                      <a:pt x="375048" y="90866"/>
                      <a:pt x="355102" y="202359"/>
                    </a:cubicBezTo>
                    <a:cubicBezTo>
                      <a:pt x="370690" y="330672"/>
                      <a:pt x="291690" y="415619"/>
                      <a:pt x="177551" y="404718"/>
                    </a:cubicBezTo>
                    <a:cubicBezTo>
                      <a:pt x="81169" y="378879"/>
                      <a:pt x="-23757" y="324277"/>
                      <a:pt x="0" y="202359"/>
                    </a:cubicBezTo>
                    <a:close/>
                  </a:path>
                  <a:path w="355101" h="404717" stroke="0" extrusionOk="0">
                    <a:moveTo>
                      <a:pt x="0" y="202359"/>
                    </a:moveTo>
                    <a:cubicBezTo>
                      <a:pt x="5334" y="88180"/>
                      <a:pt x="72560" y="-835"/>
                      <a:pt x="177551" y="0"/>
                    </a:cubicBezTo>
                    <a:cubicBezTo>
                      <a:pt x="296880" y="-4653"/>
                      <a:pt x="332244" y="83468"/>
                      <a:pt x="355102" y="202359"/>
                    </a:cubicBezTo>
                    <a:cubicBezTo>
                      <a:pt x="361122" y="305123"/>
                      <a:pt x="280185" y="424574"/>
                      <a:pt x="177551" y="404718"/>
                    </a:cubicBezTo>
                    <a:cubicBezTo>
                      <a:pt x="73059" y="383655"/>
                      <a:pt x="-18519" y="331135"/>
                      <a:pt x="0" y="20235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8554F57-F832-4F50-9C7A-1AA446DF5ED6}"/>
              </a:ext>
            </a:extLst>
          </p:cNvPr>
          <p:cNvSpPr txBox="1"/>
          <p:nvPr/>
        </p:nvSpPr>
        <p:spPr>
          <a:xfrm>
            <a:off x="1083539" y="511120"/>
            <a:ext cx="8671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Tìm những bông hoa ghi số lớn hơn 60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DC9F72-6E52-4FB6-B1AF-B3F83E4D8FC7}"/>
              </a:ext>
            </a:extLst>
          </p:cNvPr>
          <p:cNvSpPr txBox="1"/>
          <p:nvPr/>
        </p:nvSpPr>
        <p:spPr>
          <a:xfrm>
            <a:off x="5292815" y="2588031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B2B5A1-0A02-4BF8-A73C-54DF3B7A4758}"/>
              </a:ext>
            </a:extLst>
          </p:cNvPr>
          <p:cNvSpPr txBox="1"/>
          <p:nvPr/>
        </p:nvSpPr>
        <p:spPr>
          <a:xfrm>
            <a:off x="5005322" y="1631951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62A89A-E3EA-46A2-BBF0-BE31273EBBFD}"/>
              </a:ext>
            </a:extLst>
          </p:cNvPr>
          <p:cNvSpPr txBox="1"/>
          <p:nvPr/>
        </p:nvSpPr>
        <p:spPr>
          <a:xfrm>
            <a:off x="6457916" y="228167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908EC5-0703-4332-854E-510B2DD5C544}"/>
              </a:ext>
            </a:extLst>
          </p:cNvPr>
          <p:cNvSpPr txBox="1"/>
          <p:nvPr/>
        </p:nvSpPr>
        <p:spPr>
          <a:xfrm>
            <a:off x="3992933" y="249416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AD2845-B5AC-44A8-93CC-44D6C9CF504B}"/>
              </a:ext>
            </a:extLst>
          </p:cNvPr>
          <p:cNvSpPr txBox="1"/>
          <p:nvPr/>
        </p:nvSpPr>
        <p:spPr>
          <a:xfrm>
            <a:off x="4666733" y="3542673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3669F1-8F64-47D5-8F4E-7141DBB19498}"/>
              </a:ext>
            </a:extLst>
          </p:cNvPr>
          <p:cNvSpPr txBox="1"/>
          <p:nvPr/>
        </p:nvSpPr>
        <p:spPr>
          <a:xfrm>
            <a:off x="6035547" y="3599745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947116-6E5B-400C-88D4-7CB7714AAC4A}"/>
              </a:ext>
            </a:extLst>
          </p:cNvPr>
          <p:cNvSpPr txBox="1"/>
          <p:nvPr/>
        </p:nvSpPr>
        <p:spPr>
          <a:xfrm>
            <a:off x="6965324" y="32977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D8B9E2-3496-4240-AFC5-83D8223F6FC0}"/>
              </a:ext>
            </a:extLst>
          </p:cNvPr>
          <p:cNvSpPr txBox="1"/>
          <p:nvPr/>
        </p:nvSpPr>
        <p:spPr>
          <a:xfrm>
            <a:off x="5297735" y="2592951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1FCB52-0889-43FD-8CAA-C27F67FD21BA}"/>
              </a:ext>
            </a:extLst>
          </p:cNvPr>
          <p:cNvSpPr txBox="1"/>
          <p:nvPr/>
        </p:nvSpPr>
        <p:spPr>
          <a:xfrm>
            <a:off x="5010242" y="1636871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5CF2C7-7423-4580-9300-0D6BD0D7971E}"/>
              </a:ext>
            </a:extLst>
          </p:cNvPr>
          <p:cNvSpPr txBox="1"/>
          <p:nvPr/>
        </p:nvSpPr>
        <p:spPr>
          <a:xfrm>
            <a:off x="6462836" y="228659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5BE10D-FF22-4AB0-BB0A-27BDD490A99D}"/>
              </a:ext>
            </a:extLst>
          </p:cNvPr>
          <p:cNvSpPr txBox="1"/>
          <p:nvPr/>
        </p:nvSpPr>
        <p:spPr>
          <a:xfrm>
            <a:off x="3997853" y="24990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07BCC7-F9F1-4195-811B-16F2C08C9535}"/>
              </a:ext>
            </a:extLst>
          </p:cNvPr>
          <p:cNvSpPr txBox="1"/>
          <p:nvPr/>
        </p:nvSpPr>
        <p:spPr>
          <a:xfrm>
            <a:off x="4671653" y="3547593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7DDE31-6739-4FC1-8AE2-9DF38C6B45A4}"/>
              </a:ext>
            </a:extLst>
          </p:cNvPr>
          <p:cNvSpPr txBox="1"/>
          <p:nvPr/>
        </p:nvSpPr>
        <p:spPr>
          <a:xfrm>
            <a:off x="6040467" y="3604665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4042C93-E417-4A9F-9E20-60F02E85AD62}"/>
              </a:ext>
            </a:extLst>
          </p:cNvPr>
          <p:cNvSpPr txBox="1"/>
          <p:nvPr/>
        </p:nvSpPr>
        <p:spPr>
          <a:xfrm>
            <a:off x="6970244" y="330270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67DC1E-6D07-4E41-9F11-3A1152F970F1}"/>
              </a:ext>
            </a:extLst>
          </p:cNvPr>
          <p:cNvSpPr txBox="1"/>
          <p:nvPr/>
        </p:nvSpPr>
        <p:spPr>
          <a:xfrm>
            <a:off x="1083434" y="527011"/>
            <a:ext cx="727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Tìm những bông hoa ghi số bé hơn 50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804554-8613-497F-A9E6-80426C6ECF31}"/>
              </a:ext>
            </a:extLst>
          </p:cNvPr>
          <p:cNvSpPr txBox="1"/>
          <p:nvPr/>
        </p:nvSpPr>
        <p:spPr>
          <a:xfrm>
            <a:off x="1083329" y="473604"/>
            <a:ext cx="111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Tìm những bông hoa ghi số vừa lớn hơn 50 vừa bé hơn 60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A7CFCE-FE0D-4688-8DE7-BA054D400DCA}"/>
              </a:ext>
            </a:extLst>
          </p:cNvPr>
          <p:cNvSpPr txBox="1"/>
          <p:nvPr/>
        </p:nvSpPr>
        <p:spPr>
          <a:xfrm>
            <a:off x="560708" y="511350"/>
            <a:ext cx="52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6" grpId="1"/>
      <p:bldP spid="36" grpId="2"/>
      <p:bldP spid="36" grpId="3"/>
      <p:bldP spid="37" grpId="0"/>
      <p:bldP spid="37" grpId="1"/>
      <p:bldP spid="37" grpId="2"/>
      <p:bldP spid="38" grpId="0"/>
      <p:bldP spid="38" grpId="1"/>
      <p:bldP spid="39" grpId="0"/>
      <p:bldP spid="39" grpId="1"/>
      <p:bldP spid="39" grpId="2"/>
      <p:bldP spid="40" grpId="0"/>
      <p:bldP spid="40" grpId="1"/>
      <p:bldP spid="40" grpId="2"/>
      <p:bldP spid="40" grpId="3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BC15D-594D-434B-BDB3-BD4A970BCC53}"/>
              </a:ext>
            </a:extLst>
          </p:cNvPr>
          <p:cNvSpPr txBox="1"/>
          <p:nvPr/>
        </p:nvSpPr>
        <p:spPr>
          <a:xfrm>
            <a:off x="3279447" y="2339214"/>
            <a:ext cx="5464958" cy="11037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vi-VN" sz="60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9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0476"/>
          <a:stretch/>
        </p:blipFill>
        <p:spPr>
          <a:xfrm>
            <a:off x="0" y="1"/>
            <a:ext cx="12290601" cy="6858000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0232" y="154206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4111" y="2046254"/>
            <a:ext cx="11480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VƯỢT CHƯỚNG NGẠI VẬT</a:t>
            </a: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CẤM BUÔN BÁN, CẤM REUP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36071"/>
            <a:ext cx="24384000" cy="6851394"/>
            <a:chOff x="-19812000" y="181103"/>
            <a:chExt cx="24384000" cy="685139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7" name="Vào http://fb.com/nkpowerskills tải game miễn phí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ẤM BUÔN BÁN, CẤM REUP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Vào http://fb.com/nkpowerskills tải game miễn phí">
            <a:hlinkClick r:id="rId6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28720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8644" y="1953872"/>
            <a:ext cx="2685655" cy="268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2113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5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249216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69997" y="537966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76644" y="450366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53700" y="420359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431051" y="496331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8136" y="1900254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90572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5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274320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601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7478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554" y="4472912"/>
            <a:ext cx="3990327" cy="2662212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1 3.7037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28197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44" y="443145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43486" y="432322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48464" y="394689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062568" y="405347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4150" y="735109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10059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91 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4" y="3818898"/>
            <a:ext cx="3078838" cy="2907792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817" y="4879767"/>
            <a:ext cx="1286109" cy="12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1 1.48148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-1 1.11022E-1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78" y="391675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256266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6258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56  </a:t>
            </a: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456" y="777299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BC15D-594D-434B-BDB3-BD4A970BCC53}"/>
              </a:ext>
            </a:extLst>
          </p:cNvPr>
          <p:cNvSpPr txBox="1"/>
          <p:nvPr/>
        </p:nvSpPr>
        <p:spPr>
          <a:xfrm>
            <a:off x="2126365" y="2603971"/>
            <a:ext cx="7593554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SỐ ĐẾN 100</a:t>
            </a:r>
            <a:r>
              <a:rPr kumimoji="0" lang="en-US" sz="48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vi-VN" sz="4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B882A1-7529-4B05-A743-44DA7450D1C5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E764A4-B55D-402B-9F11-7ED4EDC01DD8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0375212D-B348-44A6-A408-477A78580729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: Top Corners Rounded 8">
                <a:extLst>
                  <a:ext uri="{FF2B5EF4-FFF2-40B4-BE49-F238E27FC236}">
                    <a16:creationId xmlns:a16="http://schemas.microsoft.com/office/drawing/2014/main" id="{36A3E3DA-EFA6-48E4-BFCD-E9434616DC38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200FCC-CCE2-477D-8C4E-4B488D24127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B7362D9-E4CD-47F1-B5FA-05C86C050E08}"/>
              </a:ext>
            </a:extLst>
          </p:cNvPr>
          <p:cNvSpPr txBox="1"/>
          <p:nvPr/>
        </p:nvSpPr>
        <p:spPr>
          <a:xfrm>
            <a:off x="2986798" y="1339325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343</Words>
  <Application>Microsoft Office PowerPoint</Application>
  <PresentationFormat>Widescreen</PresentationFormat>
  <Paragraphs>115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Arial</vt:lpstr>
      <vt:lpstr>Arial-Rounded</vt:lpstr>
      <vt:lpstr>Calibri</vt:lpstr>
      <vt:lpstr>Calibri Light</vt:lpstr>
      <vt:lpstr>Times New Roman</vt:lpstr>
      <vt:lpstr>UTM Avo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 01</cp:lastModifiedBy>
  <cp:revision>19</cp:revision>
  <dcterms:created xsi:type="dcterms:W3CDTF">2021-08-02T08:02:47Z</dcterms:created>
  <dcterms:modified xsi:type="dcterms:W3CDTF">2021-08-26T02:53:22Z</dcterms:modified>
</cp:coreProperties>
</file>