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  <p:sldMasterId id="2147483687" r:id="rId3"/>
    <p:sldMasterId id="2147483699" r:id="rId4"/>
  </p:sldMasterIdLst>
  <p:notesMasterIdLst>
    <p:notesMasterId r:id="rId20"/>
  </p:notesMasterIdLst>
  <p:sldIdLst>
    <p:sldId id="2007577120" r:id="rId5"/>
    <p:sldId id="2007577114" r:id="rId6"/>
    <p:sldId id="2007577115" r:id="rId7"/>
    <p:sldId id="2007577116" r:id="rId8"/>
    <p:sldId id="2007577117" r:id="rId9"/>
    <p:sldId id="2007577118" r:id="rId10"/>
    <p:sldId id="2007577098" r:id="rId11"/>
    <p:sldId id="2007577123" r:id="rId12"/>
    <p:sldId id="2007577124" r:id="rId13"/>
    <p:sldId id="2007577110" r:id="rId14"/>
    <p:sldId id="2007577125" r:id="rId15"/>
    <p:sldId id="2007577126" r:id="rId16"/>
    <p:sldId id="2007577128" r:id="rId17"/>
    <p:sldId id="2007577129" r:id="rId18"/>
    <p:sldId id="200757712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pos="39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60" d="100"/>
          <a:sy n="60" d="100"/>
        </p:scale>
        <p:origin x="451" y="552"/>
      </p:cViewPr>
      <p:guideLst>
        <p:guide orient="horz" pos="2160"/>
        <p:guide pos="3840"/>
        <p:guide pos="39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CF9C08-B94C-4759-8B7E-AA704FFD3BE0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A19362-92A6-4F7E-BDDF-4DD7F1F450D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515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3CCB6CA-BE65-4DA3-A6EB-21D1E12311E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5455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Relationship Id="rId14" Type="http://schemas.openxmlformats.org/officeDocument/2006/relationships/image" Target="../media/image23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sv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6.svg"/><Relationship Id="rId4" Type="http://schemas.openxmlformats.org/officeDocument/2006/relationships/image" Target="../media/image2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3F9A88FF-981D-4D54-89F8-E14626D6ADBD}"/>
              </a:ext>
            </a:extLst>
          </p:cNvPr>
          <p:cNvSpPr txBox="1"/>
          <p:nvPr userDrawn="1"/>
        </p:nvSpPr>
        <p:spPr>
          <a:xfrm>
            <a:off x="1601226" y="6533239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336404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4" name="TextBox 133">
            <a:extLst>
              <a:ext uri="{FF2B5EF4-FFF2-40B4-BE49-F238E27FC236}">
                <a16:creationId xmlns:a16="http://schemas.microsoft.com/office/drawing/2014/main" id="{23418162-C26E-4370-9D2F-33E57C0A0B7E}"/>
              </a:ext>
            </a:extLst>
          </p:cNvPr>
          <p:cNvSpPr txBox="1"/>
          <p:nvPr userDrawn="1"/>
        </p:nvSpPr>
        <p:spPr>
          <a:xfrm>
            <a:off x="7514755" y="6517885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097905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868546-2164-4C33-8F22-32B28A4FD9F0}"/>
              </a:ext>
            </a:extLst>
          </p:cNvPr>
          <p:cNvSpPr txBox="1"/>
          <p:nvPr userDrawn="1"/>
        </p:nvSpPr>
        <p:spPr>
          <a:xfrm>
            <a:off x="8942603" y="-31899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1631220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814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441757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6654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3276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7059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11709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41124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6572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B7BA24C5-7A23-4C04-A532-B0BAAA602ECA}"/>
              </a:ext>
            </a:extLst>
          </p:cNvPr>
          <p:cNvSpPr txBox="1"/>
          <p:nvPr userDrawn="1"/>
        </p:nvSpPr>
        <p:spPr>
          <a:xfrm>
            <a:off x="1943051" y="6278480"/>
            <a:ext cx="70145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Thiết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kế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Hương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 err="1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171825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58041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92350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533699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445308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08147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val="199395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 advTm="3713">
        <p14:switch dir="r"/>
      </p:transition>
    </mc:Choice>
    <mc:Fallback xmlns="">
      <p:transition spd="slow" advClick="0" advTm="3713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81817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941540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280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419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268FBC2-A039-41A8-B368-926DE1556C72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083795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13606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19900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911030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4493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55617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6360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6188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285158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3632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33803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2021/8/26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B56D77B1-C2AC-4E51-885D-2E687FD792DE}"/>
              </a:ext>
            </a:extLst>
          </p:cNvPr>
          <p:cNvSpPr txBox="1"/>
          <p:nvPr userDrawn="1"/>
        </p:nvSpPr>
        <p:spPr>
          <a:xfrm>
            <a:off x="9201992" y="-18115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50226778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018763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38521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989666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58182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7621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81965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01555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2703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  <p:pic>
        <p:nvPicPr>
          <p:cNvPr id="9" name="图形 1">
            <a:extLst>
              <a:ext uri="{FF2B5EF4-FFF2-40B4-BE49-F238E27FC236}">
                <a16:creationId xmlns:a16="http://schemas.microsoft.com/office/drawing/2014/main" id="{4147D270-CA58-46E3-A687-87D81398E6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5212224"/>
            <a:ext cx="3308946" cy="164577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69D82C2-117E-4A35-95BF-D458B26D688D}"/>
              </a:ext>
            </a:extLst>
          </p:cNvPr>
          <p:cNvSpPr txBox="1"/>
          <p:nvPr userDrawn="1"/>
        </p:nvSpPr>
        <p:spPr>
          <a:xfrm>
            <a:off x="8011749" y="0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23578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5733CB7-2EEC-42DC-9103-2D109DD1CFEE}"/>
              </a:ext>
            </a:extLst>
          </p:cNvPr>
          <p:cNvSpPr txBox="1"/>
          <p:nvPr userDrawn="1"/>
        </p:nvSpPr>
        <p:spPr>
          <a:xfrm>
            <a:off x="7320632" y="6524284"/>
            <a:ext cx="631573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4571243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4D616774-3438-47D7-81AB-B40EEBD5818D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945324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1C8F1E24-5B7F-481A-86BE-BC8D3CC99D79}"/>
              </a:ext>
            </a:extLst>
          </p:cNvPr>
          <p:cNvSpPr txBox="1"/>
          <p:nvPr userDrawn="1"/>
        </p:nvSpPr>
        <p:spPr>
          <a:xfrm>
            <a:off x="7320632" y="6524284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88762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215E454A-B08C-4576-8333-920008E55294}"/>
              </a:ext>
            </a:extLst>
          </p:cNvPr>
          <p:cNvSpPr txBox="1"/>
          <p:nvPr userDrawn="1"/>
        </p:nvSpPr>
        <p:spPr>
          <a:xfrm>
            <a:off x="7668010" y="6560136"/>
            <a:ext cx="324939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Hương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Thảo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tranthao121004@gmail.com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459345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67958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06266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46D2C4-F5B2-4BAF-AAAA-E5719FEE0C0C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6DD3FD-8217-4768-8ED4-6898380C45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84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D9F8CA7-E265-4E95-93EB-7D98A029AF1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8/26/2021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4ECB72-3624-4F6B-9668-529798A5C35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541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37.png"/><Relationship Id="rId18" Type="http://schemas.microsoft.com/office/2007/relationships/hdphoto" Target="../media/hdphoto5.wdp"/><Relationship Id="rId3" Type="http://schemas.openxmlformats.org/officeDocument/2006/relationships/slideLayout" Target="../slideLayouts/slideLayout27.xml"/><Relationship Id="rId21" Type="http://schemas.microsoft.com/office/2007/relationships/hdphoto" Target="../media/hdphoto6.wdp"/><Relationship Id="rId7" Type="http://schemas.openxmlformats.org/officeDocument/2006/relationships/image" Target="../media/image34.png"/><Relationship Id="rId12" Type="http://schemas.openxmlformats.org/officeDocument/2006/relationships/slide" Target="slide3.xml"/><Relationship Id="rId17" Type="http://schemas.openxmlformats.org/officeDocument/2006/relationships/image" Target="../media/image39.png"/><Relationship Id="rId2" Type="http://schemas.openxmlformats.org/officeDocument/2006/relationships/audio" Target="../media/media1.mp3"/><Relationship Id="rId16" Type="http://schemas.microsoft.com/office/2007/relationships/hdphoto" Target="../media/hdphoto4.wdp"/><Relationship Id="rId20" Type="http://schemas.openxmlformats.org/officeDocument/2006/relationships/image" Target="../media/image41.png"/><Relationship Id="rId1" Type="http://schemas.microsoft.com/office/2007/relationships/media" Target="../media/media1.mp3"/><Relationship Id="rId6" Type="http://schemas.openxmlformats.org/officeDocument/2006/relationships/slide" Target="slide4.xml"/><Relationship Id="rId11" Type="http://schemas.microsoft.com/office/2007/relationships/hdphoto" Target="../media/hdphoto2.wdp"/><Relationship Id="rId5" Type="http://schemas.openxmlformats.org/officeDocument/2006/relationships/image" Target="../media/image33.jpg"/><Relationship Id="rId15" Type="http://schemas.openxmlformats.org/officeDocument/2006/relationships/image" Target="../media/image38.png"/><Relationship Id="rId10" Type="http://schemas.openxmlformats.org/officeDocument/2006/relationships/image" Target="../media/image36.png"/><Relationship Id="rId19" Type="http://schemas.openxmlformats.org/officeDocument/2006/relationships/image" Target="../media/image40.png"/><Relationship Id="rId4" Type="http://schemas.openxmlformats.org/officeDocument/2006/relationships/notesSlide" Target="../notesSlides/notesSlide1.xml"/><Relationship Id="rId9" Type="http://schemas.microsoft.com/office/2007/relationships/hdphoto" Target="../media/hdphoto1.wdp"/><Relationship Id="rId14" Type="http://schemas.microsoft.com/office/2007/relationships/hdphoto" Target="../media/hdphoto3.wdp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3.png"/><Relationship Id="rId7" Type="http://schemas.openxmlformats.org/officeDocument/2006/relationships/slide" Target="slide5.xml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7.xml"/><Relationship Id="rId6" Type="http://schemas.microsoft.com/office/2007/relationships/hdphoto" Target="../media/hdphoto8.wdp"/><Relationship Id="rId5" Type="http://schemas.openxmlformats.org/officeDocument/2006/relationships/image" Target="../media/image44.png"/><Relationship Id="rId4" Type="http://schemas.microsoft.com/office/2007/relationships/hdphoto" Target="../media/hdphoto7.wdp"/><Relationship Id="rId9" Type="http://schemas.microsoft.com/office/2007/relationships/hdphoto" Target="../media/hdphoto9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slide" Target="slide5.xml"/><Relationship Id="rId18" Type="http://schemas.microsoft.com/office/2007/relationships/hdphoto" Target="../media/hdphoto6.wdp"/><Relationship Id="rId3" Type="http://schemas.openxmlformats.org/officeDocument/2006/relationships/image" Target="../media/image43.png"/><Relationship Id="rId7" Type="http://schemas.openxmlformats.org/officeDocument/2006/relationships/slide" Target="slide6.xml"/><Relationship Id="rId12" Type="http://schemas.microsoft.com/office/2007/relationships/hdphoto" Target="../media/hdphoto10.wdp"/><Relationship Id="rId17" Type="http://schemas.openxmlformats.org/officeDocument/2006/relationships/image" Target="../media/image41.png"/><Relationship Id="rId2" Type="http://schemas.openxmlformats.org/officeDocument/2006/relationships/image" Target="../media/image46.jpg"/><Relationship Id="rId16" Type="http://schemas.openxmlformats.org/officeDocument/2006/relationships/image" Target="../media/image48.gif"/><Relationship Id="rId1" Type="http://schemas.openxmlformats.org/officeDocument/2006/relationships/slideLayout" Target="../slideLayouts/slideLayout38.xml"/><Relationship Id="rId6" Type="http://schemas.microsoft.com/office/2007/relationships/hdphoto" Target="../media/hdphoto2.wdp"/><Relationship Id="rId11" Type="http://schemas.openxmlformats.org/officeDocument/2006/relationships/image" Target="../media/image47.png"/><Relationship Id="rId5" Type="http://schemas.openxmlformats.org/officeDocument/2006/relationships/image" Target="../media/image36.png"/><Relationship Id="rId15" Type="http://schemas.microsoft.com/office/2007/relationships/hdphoto" Target="../media/hdphoto9.wdp"/><Relationship Id="rId10" Type="http://schemas.openxmlformats.org/officeDocument/2006/relationships/slide" Target="slide13.xml"/><Relationship Id="rId4" Type="http://schemas.microsoft.com/office/2007/relationships/hdphoto" Target="../media/hdphoto7.wdp"/><Relationship Id="rId9" Type="http://schemas.microsoft.com/office/2007/relationships/hdphoto" Target="../media/hdphoto4.wdp"/><Relationship Id="rId14" Type="http://schemas.openxmlformats.org/officeDocument/2006/relationships/image" Target="../media/image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6.wdp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1.png"/><Relationship Id="rId5" Type="http://schemas.openxmlformats.org/officeDocument/2006/relationships/slide" Target="slide4.xml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png"/><Relationship Id="rId5" Type="http://schemas.openxmlformats.org/officeDocument/2006/relationships/image" Target="../media/image9.png"/><Relationship Id="rId4" Type="http://schemas.openxmlformats.org/officeDocument/2006/relationships/audio" Target="../media/audio3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A0BCC62-9A93-4244-8DFB-42623DC30D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53900" cy="6839831"/>
          </a:xfrm>
          <a:prstGeom prst="rect">
            <a:avLst/>
          </a:prstGeom>
        </p:spPr>
      </p:pic>
      <p:sp>
        <p:nvSpPr>
          <p:cNvPr id="2" name="WordArt 12">
            <a:extLst>
              <a:ext uri="{FF2B5EF4-FFF2-40B4-BE49-F238E27FC236}">
                <a16:creationId xmlns:a16="http://schemas.microsoft.com/office/drawing/2014/main" id="{659DF7ED-BC06-4736-BB62-5A9C607C8E5B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114561" y="2519362"/>
            <a:ext cx="6096000" cy="990600"/>
          </a:xfrm>
          <a:prstGeom prst="rect">
            <a:avLst/>
          </a:prstGeom>
        </p:spPr>
        <p:txBody>
          <a:bodyPr wrap="none" numCol="1" fromWordArt="1">
            <a:prstTxWarp prst="textPlain">
              <a:avLst>
                <a:gd name="adj" fmla="val 50000"/>
              </a:avLst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/>
            <a:r>
              <a:rPr lang="en-US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>
                  <a:outerShdw sy="50000" kx="2453608" rotWithShape="0">
                    <a:srgbClr val="868686">
                      <a:alpha val="50000"/>
                    </a:srgbClr>
                  </a:outerShdw>
                </a:effectLst>
                <a:cs typeface="Times New Roman" panose="02020603050405020304" pitchFamily="18" charset="0"/>
              </a:rPr>
              <a:t>MÔN: TOÁN</a:t>
            </a:r>
          </a:p>
        </p:txBody>
      </p:sp>
      <p:sp>
        <p:nvSpPr>
          <p:cNvPr id="3" name="TextBox 12">
            <a:extLst>
              <a:ext uri="{FF2B5EF4-FFF2-40B4-BE49-F238E27FC236}">
                <a16:creationId xmlns:a16="http://schemas.microsoft.com/office/drawing/2014/main" id="{D25B8B42-C83D-4D21-96A3-917567DC3F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1222" y="703825"/>
            <a:ext cx="12191999" cy="130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cs typeface="Times New Roman" panose="02020603050405020304" pitchFamily="18" charset="0"/>
              </a:rPr>
              <a:t>ỦY BAN NHÂN DÂN </a:t>
            </a: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QUẬN LONG BIÊN</a:t>
            </a:r>
          </a:p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en-US" sz="2800" b="1" dirty="0">
                <a:solidFill>
                  <a:srgbClr val="00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ÁI MỘ B</a:t>
            </a:r>
          </a:p>
        </p:txBody>
      </p:sp>
      <p:sp>
        <p:nvSpPr>
          <p:cNvPr id="4" name="TextBox 13">
            <a:extLst>
              <a:ext uri="{FF2B5EF4-FFF2-40B4-BE49-F238E27FC236}">
                <a16:creationId xmlns:a16="http://schemas.microsoft.com/office/drawing/2014/main" id="{C807C2C6-1984-4320-9819-09188EF171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9750" y="4593359"/>
            <a:ext cx="8534400" cy="20313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BÀI 2: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TIA SỐ. 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  <a:latin typeface="Times New Roman" pitchFamily="18" charset="0"/>
              </a:rPr>
              <a:t>SỐ LIỀN TRƯỚC, SỐ LIỀN SAU 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(</a:t>
            </a:r>
            <a:r>
              <a:rPr lang="en-US" altLang="en-US" sz="2800" b="1" dirty="0" err="1">
                <a:solidFill>
                  <a:schemeClr val="tx2">
                    <a:lumMod val="85000"/>
                    <a:lumOff val="15000"/>
                  </a:schemeClr>
                </a:solidFill>
              </a:rPr>
              <a:t>Tiết</a:t>
            </a:r>
            <a:r>
              <a:rPr lang="en-US" altLang="en-US" sz="2800" b="1" dirty="0">
                <a:solidFill>
                  <a:schemeClr val="tx2">
                    <a:lumMod val="85000"/>
                    <a:lumOff val="15000"/>
                  </a:schemeClr>
                </a:solidFill>
              </a:rPr>
              <a:t> 2)</a:t>
            </a:r>
            <a:endParaRPr lang="en-US" altLang="en-US" sz="2800" b="1" dirty="0">
              <a:solidFill>
                <a:schemeClr val="tx2">
                  <a:lumMod val="85000"/>
                  <a:lumOff val="15000"/>
                </a:schemeClr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r>
              <a:rPr lang="en-US" sz="2800" b="1" i="1" dirty="0">
                <a:solidFill>
                  <a:schemeClr val="bg2">
                    <a:lumMod val="60000"/>
                    <a:lumOff val="40000"/>
                  </a:schemeClr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 eaLnBrk="1" hangingPunct="1">
              <a:defRPr/>
            </a:pPr>
            <a:endParaRPr lang="en-US" sz="2800" b="1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B1F64381-8417-42D8-96A2-A6875EF4F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" y="3778853"/>
            <a:ext cx="121539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Times New Roman" panose="02020603050405020304" pitchFamily="18" charset="0"/>
                <a:ea typeface="+mn-ea"/>
                <a:cs typeface="+mn-cs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 2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FEE2FA2-DB1A-4D9E-B5EC-9F24E93923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26" y="118745"/>
            <a:ext cx="1734574" cy="1734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5521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DD118-9371-43C5-8314-84F99EBCC75A}"/>
              </a:ext>
            </a:extLst>
          </p:cNvPr>
          <p:cNvSpPr txBox="1"/>
          <p:nvPr/>
        </p:nvSpPr>
        <p:spPr>
          <a:xfrm>
            <a:off x="1417169" y="74880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24347" y="1272029"/>
            <a:ext cx="10390214" cy="4515618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C788943-20A1-42CA-840E-7A9B54CADEEF}"/>
              </a:ext>
            </a:extLst>
          </p:cNvPr>
          <p:cNvGrpSpPr/>
          <p:nvPr/>
        </p:nvGrpSpPr>
        <p:grpSpPr>
          <a:xfrm>
            <a:off x="1008349" y="3996087"/>
            <a:ext cx="5454378" cy="1307537"/>
            <a:chOff x="953017" y="2715812"/>
            <a:chExt cx="5454378" cy="1307537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83900DC5-6005-44AF-A2F2-EC84D90CFBD0}"/>
                </a:ext>
              </a:extLst>
            </p:cNvPr>
            <p:cNvSpPr/>
            <p:nvPr/>
          </p:nvSpPr>
          <p:spPr>
            <a:xfrm>
              <a:off x="953017" y="2715812"/>
              <a:ext cx="5454378" cy="1307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a. Toa liền sau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Toa liền trước của toa        là toa</a:t>
              </a:r>
            </a:p>
          </p:txBody>
        </p: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EA60D490-54E9-4365-8AE4-E11C904B0447}"/>
                </a:ext>
              </a:extLst>
            </p:cNvPr>
            <p:cNvGrpSpPr/>
            <p:nvPr/>
          </p:nvGrpSpPr>
          <p:grpSpPr>
            <a:xfrm>
              <a:off x="4444876" y="2845876"/>
              <a:ext cx="571887" cy="561176"/>
              <a:chOff x="4455756" y="2981113"/>
              <a:chExt cx="610435" cy="599005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AA005A0C-C3C8-4635-BE6F-87FC7F53F022}"/>
                  </a:ext>
                </a:extLst>
              </p:cNvPr>
              <p:cNvSpPr/>
              <p:nvPr/>
            </p:nvSpPr>
            <p:spPr>
              <a:xfrm>
                <a:off x="4467186" y="2981113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4" name="Rectangle 13">
                <a:extLst>
                  <a:ext uri="{FF2B5EF4-FFF2-40B4-BE49-F238E27FC236}">
                    <a16:creationId xmlns:a16="http://schemas.microsoft.com/office/drawing/2014/main" id="{A31D05A0-0B8A-4B22-BE9F-197ACC04B61B}"/>
                  </a:ext>
                </a:extLst>
              </p:cNvPr>
              <p:cNvSpPr/>
              <p:nvPr/>
            </p:nvSpPr>
            <p:spPr>
              <a:xfrm>
                <a:off x="4455756" y="3001370"/>
                <a:ext cx="580394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</a:p>
            </p:txBody>
          </p:sp>
        </p:grpSp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31CB15F7-0595-4062-ABEA-84F0F527136A}"/>
                </a:ext>
              </a:extLst>
            </p:cNvPr>
            <p:cNvGrpSpPr/>
            <p:nvPr/>
          </p:nvGrpSpPr>
          <p:grpSpPr>
            <a:xfrm>
              <a:off x="4785322" y="3454154"/>
              <a:ext cx="561176" cy="566760"/>
              <a:chOff x="4437849" y="2988051"/>
              <a:chExt cx="599005" cy="604965"/>
            </a:xfrm>
          </p:grpSpPr>
          <p:sp>
            <p:nvSpPr>
              <p:cNvPr id="11" name="Oval 10">
                <a:extLst>
                  <a:ext uri="{FF2B5EF4-FFF2-40B4-BE49-F238E27FC236}">
                    <a16:creationId xmlns:a16="http://schemas.microsoft.com/office/drawing/2014/main" id="{56EED1B9-A73D-4753-9FAB-2959598527D6}"/>
                  </a:ext>
                </a:extLst>
              </p:cNvPr>
              <p:cNvSpPr/>
              <p:nvPr/>
            </p:nvSpPr>
            <p:spPr>
              <a:xfrm>
                <a:off x="4437849" y="2994011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12" name="Rectangle 11">
                <a:extLst>
                  <a:ext uri="{FF2B5EF4-FFF2-40B4-BE49-F238E27FC236}">
                    <a16:creationId xmlns:a16="http://schemas.microsoft.com/office/drawing/2014/main" id="{0C67D084-61C3-4243-9AC8-C6C5CAF427EB}"/>
                  </a:ext>
                </a:extLst>
              </p:cNvPr>
              <p:cNvSpPr/>
              <p:nvPr/>
            </p:nvSpPr>
            <p:spPr>
              <a:xfrm>
                <a:off x="4442791" y="2988051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</a:p>
            </p:txBody>
          </p:sp>
        </p:grp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90545A30-C878-4026-8ECE-B566E3DF06F8}"/>
              </a:ext>
            </a:extLst>
          </p:cNvPr>
          <p:cNvGrpSpPr/>
          <p:nvPr/>
        </p:nvGrpSpPr>
        <p:grpSpPr>
          <a:xfrm>
            <a:off x="6119454" y="4088679"/>
            <a:ext cx="561176" cy="561176"/>
            <a:chOff x="5193845" y="3412589"/>
            <a:chExt cx="561176" cy="561176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D9E2D93-69CA-4A19-8440-0700A4A28F9F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4BDFD705-1013-47FE-B97E-B38A2E539AE2}"/>
                </a:ext>
              </a:extLst>
            </p:cNvPr>
            <p:cNvSpPr/>
            <p:nvPr/>
          </p:nvSpPr>
          <p:spPr>
            <a:xfrm>
              <a:off x="5208491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51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F309DC5-1D29-42D0-A6AD-2F004A535D2D}"/>
              </a:ext>
            </a:extLst>
          </p:cNvPr>
          <p:cNvGrpSpPr/>
          <p:nvPr/>
        </p:nvGrpSpPr>
        <p:grpSpPr>
          <a:xfrm>
            <a:off x="6462727" y="4726023"/>
            <a:ext cx="571084" cy="561176"/>
            <a:chOff x="5193845" y="3412589"/>
            <a:chExt cx="571084" cy="561176"/>
          </a:xfrm>
        </p:grpSpPr>
        <p:sp>
          <p:nvSpPr>
            <p:cNvPr id="41" name="Oval 40">
              <a:extLst>
                <a:ext uri="{FF2B5EF4-FFF2-40B4-BE49-F238E27FC236}">
                  <a16:creationId xmlns:a16="http://schemas.microsoft.com/office/drawing/2014/main" id="{06E13818-688B-4DBF-9244-A5D8895CF2E2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rgbClr val="FFC000"/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FD9C0C7A-932B-485A-B1A2-E80F8225766B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844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DD118-9371-43C5-8314-84F99EBCC75A}"/>
              </a:ext>
            </a:extLst>
          </p:cNvPr>
          <p:cNvSpPr txBox="1"/>
          <p:nvPr/>
        </p:nvSpPr>
        <p:spPr>
          <a:xfrm>
            <a:off x="1417169" y="74880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94577" y="953111"/>
            <a:ext cx="10390214" cy="4515618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0FF179CB-6FA4-4560-9C2B-D9838DF6CC39}"/>
              </a:ext>
            </a:extLst>
          </p:cNvPr>
          <p:cNvGrpSpPr/>
          <p:nvPr/>
        </p:nvGrpSpPr>
        <p:grpSpPr>
          <a:xfrm>
            <a:off x="1250216" y="3942789"/>
            <a:ext cx="5475217" cy="1316340"/>
            <a:chOff x="1196488" y="3911984"/>
            <a:chExt cx="5475217" cy="131634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7AA6E3E-9F42-4A72-90D4-F96477732A94}"/>
                </a:ext>
              </a:extLst>
            </p:cNvPr>
            <p:cNvSpPr/>
            <p:nvPr/>
          </p:nvSpPr>
          <p:spPr>
            <a:xfrm>
              <a:off x="1196488" y="3911984"/>
              <a:ext cx="5475217" cy="1307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b. Toa liền trước của toa        là toa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Toa liền sau của toa         là toa</a:t>
              </a: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3CCBCF4E-F117-4D92-B91D-97EA309427A9}"/>
                </a:ext>
              </a:extLst>
            </p:cNvPr>
            <p:cNvGrpSpPr/>
            <p:nvPr/>
          </p:nvGrpSpPr>
          <p:grpSpPr>
            <a:xfrm>
              <a:off x="5024276" y="3992794"/>
              <a:ext cx="592400" cy="593543"/>
              <a:chOff x="4740766" y="2892098"/>
              <a:chExt cx="632334" cy="633554"/>
            </a:xfrm>
          </p:grpSpPr>
          <p:sp>
            <p:nvSpPr>
              <p:cNvPr id="21" name="Oval 20">
                <a:extLst>
                  <a:ext uri="{FF2B5EF4-FFF2-40B4-BE49-F238E27FC236}">
                    <a16:creationId xmlns:a16="http://schemas.microsoft.com/office/drawing/2014/main" id="{71014C8A-84F5-4CB7-9198-CD67D70C9857}"/>
                  </a:ext>
                </a:extLst>
              </p:cNvPr>
              <p:cNvSpPr/>
              <p:nvPr/>
            </p:nvSpPr>
            <p:spPr>
              <a:xfrm>
                <a:off x="4740766" y="2926647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2" name="Rectangle 21">
                <a:extLst>
                  <a:ext uri="{FF2B5EF4-FFF2-40B4-BE49-F238E27FC236}">
                    <a16:creationId xmlns:a16="http://schemas.microsoft.com/office/drawing/2014/main" id="{1A543798-FBB0-46FC-84EF-4C21159B53D5}"/>
                  </a:ext>
                </a:extLst>
              </p:cNvPr>
              <p:cNvSpPr/>
              <p:nvPr/>
            </p:nvSpPr>
            <p:spPr>
              <a:xfrm>
                <a:off x="4792707" y="2892098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</a:p>
            </p:txBody>
          </p:sp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2D9B70D8-5550-4874-B5C7-2392489ECE3C}"/>
                </a:ext>
              </a:extLst>
            </p:cNvPr>
            <p:cNvGrpSpPr/>
            <p:nvPr/>
          </p:nvGrpSpPr>
          <p:grpSpPr>
            <a:xfrm>
              <a:off x="4761726" y="4667148"/>
              <a:ext cx="571085" cy="561176"/>
              <a:chOff x="4709527" y="2968932"/>
              <a:chExt cx="609582" cy="599005"/>
            </a:xfrm>
          </p:grpSpPr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BE7B1941-715F-49B5-8E3D-88882DF3F2E5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20" name="Rectangle 19">
                <a:extLst>
                  <a:ext uri="{FF2B5EF4-FFF2-40B4-BE49-F238E27FC236}">
                    <a16:creationId xmlns:a16="http://schemas.microsoft.com/office/drawing/2014/main" id="{B42F9FC8-D323-4665-9717-5400609AE2EB}"/>
                  </a:ext>
                </a:extLst>
              </p:cNvPr>
              <p:cNvSpPr/>
              <p:nvPr/>
            </p:nvSpPr>
            <p:spPr>
              <a:xfrm>
                <a:off x="4738716" y="2985151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52</a:t>
                </a:r>
              </a:p>
            </p:txBody>
          </p:sp>
        </p:grp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6FEF50B5-D684-469B-8DEE-1EA888E6ED63}"/>
              </a:ext>
            </a:extLst>
          </p:cNvPr>
          <p:cNvGrpSpPr/>
          <p:nvPr/>
        </p:nvGrpSpPr>
        <p:grpSpPr>
          <a:xfrm>
            <a:off x="6539462" y="4749150"/>
            <a:ext cx="571084" cy="561176"/>
            <a:chOff x="5193845" y="3412589"/>
            <a:chExt cx="571084" cy="561176"/>
          </a:xfrm>
        </p:grpSpPr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A01B0ED4-763A-459E-A416-43908929D81E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1619CB-3053-47AB-BFC1-0C7D2390C384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53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610416" y="469293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D316BE7A-4127-40EC-A9B0-393D5231C878}"/>
              </a:ext>
            </a:extLst>
          </p:cNvPr>
          <p:cNvGrpSpPr/>
          <p:nvPr/>
        </p:nvGrpSpPr>
        <p:grpSpPr>
          <a:xfrm>
            <a:off x="6681863" y="3969571"/>
            <a:ext cx="571084" cy="561176"/>
            <a:chOff x="5193845" y="3412589"/>
            <a:chExt cx="571084" cy="561176"/>
          </a:xfrm>
        </p:grpSpPr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B612557D-A6D3-45E5-9DF4-02842DE45754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43D22D41-D416-45F8-87F8-CC1CEAC50E28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48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6813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CDD118-9371-43C5-8314-84F99EBCC75A}"/>
              </a:ext>
            </a:extLst>
          </p:cNvPr>
          <p:cNvSpPr txBox="1"/>
          <p:nvPr/>
        </p:nvSpPr>
        <p:spPr>
          <a:xfrm>
            <a:off x="1417169" y="748809"/>
            <a:ext cx="1290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 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EBD4BEF-5AD4-497F-BB37-35CFB4FB7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0000"/>
                    </a14:imgEffect>
                    <a14:imgEffect>
                      <a14:brightnessContrast bright="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460"/>
          <a:stretch/>
        </p:blipFill>
        <p:spPr>
          <a:xfrm>
            <a:off x="900893" y="1396000"/>
            <a:ext cx="10390214" cy="4515618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BF64FFCB-A7AE-40A8-9E30-734D98A51E8B}"/>
              </a:ext>
            </a:extLst>
          </p:cNvPr>
          <p:cNvGrpSpPr/>
          <p:nvPr/>
        </p:nvGrpSpPr>
        <p:grpSpPr>
          <a:xfrm>
            <a:off x="1147513" y="3929244"/>
            <a:ext cx="7013458" cy="1378839"/>
            <a:chOff x="1093785" y="5081462"/>
            <a:chExt cx="7013458" cy="1378839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899F5AA4-D51C-4BF6-92A5-F16AC71B0DA1}"/>
                </a:ext>
              </a:extLst>
            </p:cNvPr>
            <p:cNvSpPr/>
            <p:nvPr/>
          </p:nvSpPr>
          <p:spPr>
            <a:xfrm>
              <a:off x="1093785" y="5081462"/>
              <a:ext cx="7013458" cy="130753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c. Ở giữa toa       và toa        là toa </a:t>
              </a:r>
            </a:p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   Ở giữa toa       và toa        là toa         và toa</a:t>
              </a:r>
            </a:p>
          </p:txBody>
        </p:sp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7BB2574A-2B9D-44EA-994F-1800623CAFF4}"/>
                </a:ext>
              </a:extLst>
            </p:cNvPr>
            <p:cNvGrpSpPr/>
            <p:nvPr/>
          </p:nvGrpSpPr>
          <p:grpSpPr>
            <a:xfrm>
              <a:off x="4695987" y="5202970"/>
              <a:ext cx="561176" cy="561176"/>
              <a:chOff x="4504208" y="2901209"/>
              <a:chExt cx="599005" cy="599005"/>
            </a:xfrm>
          </p:grpSpPr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3E753D34-0110-4A8B-9685-187143461D1D}"/>
                  </a:ext>
                </a:extLst>
              </p:cNvPr>
              <p:cNvSpPr/>
              <p:nvPr/>
            </p:nvSpPr>
            <p:spPr>
              <a:xfrm>
                <a:off x="4504208" y="2901209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021A9EA7-FADA-4282-ABDF-08129C5C7481}"/>
                  </a:ext>
                </a:extLst>
              </p:cNvPr>
              <p:cNvSpPr/>
              <p:nvPr/>
            </p:nvSpPr>
            <p:spPr>
              <a:xfrm>
                <a:off x="4522819" y="2931066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51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E2685DF7-2E9A-4D0F-BADE-9EE21481CBA9}"/>
                </a:ext>
              </a:extLst>
            </p:cNvPr>
            <p:cNvGrpSpPr/>
            <p:nvPr/>
          </p:nvGrpSpPr>
          <p:grpSpPr>
            <a:xfrm>
              <a:off x="3160178" y="5226297"/>
              <a:ext cx="571082" cy="561176"/>
              <a:chOff x="4682415" y="2914708"/>
              <a:chExt cx="609579" cy="599005"/>
            </a:xfrm>
          </p:grpSpPr>
          <p:sp>
            <p:nvSpPr>
              <p:cNvPr id="33" name="Oval 32">
                <a:extLst>
                  <a:ext uri="{FF2B5EF4-FFF2-40B4-BE49-F238E27FC236}">
                    <a16:creationId xmlns:a16="http://schemas.microsoft.com/office/drawing/2014/main" id="{C7F07D57-5086-4594-A703-EA98AE36F9D2}"/>
                  </a:ext>
                </a:extLst>
              </p:cNvPr>
              <p:cNvSpPr/>
              <p:nvPr/>
            </p:nvSpPr>
            <p:spPr>
              <a:xfrm>
                <a:off x="4682415" y="2914708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00DE3769-AB7E-4A2E-9DA8-7CF03140FEC3}"/>
                  </a:ext>
                </a:extLst>
              </p:cNvPr>
              <p:cNvSpPr/>
              <p:nvPr/>
            </p:nvSpPr>
            <p:spPr>
              <a:xfrm>
                <a:off x="4711602" y="2944486"/>
                <a:ext cx="580392" cy="5584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49</a:t>
                </a:r>
              </a:p>
            </p:txBody>
          </p: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7FBD223-5415-4D8B-BB3A-DE498C167A71}"/>
                </a:ext>
              </a:extLst>
            </p:cNvPr>
            <p:cNvGrpSpPr/>
            <p:nvPr/>
          </p:nvGrpSpPr>
          <p:grpSpPr>
            <a:xfrm>
              <a:off x="4768247" y="5885905"/>
              <a:ext cx="590981" cy="574395"/>
              <a:chOff x="4574400" y="2966222"/>
              <a:chExt cx="630820" cy="613115"/>
            </a:xfrm>
          </p:grpSpPr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09912634-0D00-46D4-9F9A-5C176F862076}"/>
                  </a:ext>
                </a:extLst>
              </p:cNvPr>
              <p:cNvSpPr/>
              <p:nvPr/>
            </p:nvSpPr>
            <p:spPr>
              <a:xfrm>
                <a:off x="4574400" y="2966222"/>
                <a:ext cx="612208" cy="61311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81CF1C0-E98A-40BB-93C3-56E0F99EEF69}"/>
                  </a:ext>
                </a:extLst>
              </p:cNvPr>
              <p:cNvSpPr/>
              <p:nvPr/>
            </p:nvSpPr>
            <p:spPr>
              <a:xfrm>
                <a:off x="4624827" y="2984525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53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215D28A-3E3C-4A88-82F7-F21E20D24236}"/>
                </a:ext>
              </a:extLst>
            </p:cNvPr>
            <p:cNvGrpSpPr/>
            <p:nvPr/>
          </p:nvGrpSpPr>
          <p:grpSpPr>
            <a:xfrm>
              <a:off x="3192085" y="5899125"/>
              <a:ext cx="571084" cy="561176"/>
              <a:chOff x="4709527" y="2968932"/>
              <a:chExt cx="609581" cy="599005"/>
            </a:xfrm>
          </p:grpSpPr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736CD3D9-1060-43DA-970E-6B22E7CE19C8}"/>
                  </a:ext>
                </a:extLst>
              </p:cNvPr>
              <p:cNvSpPr/>
              <p:nvPr/>
            </p:nvSpPr>
            <p:spPr>
              <a:xfrm>
                <a:off x="4709527" y="2968932"/>
                <a:ext cx="599005" cy="599005"/>
              </a:xfrm>
              <a:prstGeom prst="ellipse">
                <a:avLst/>
              </a:prstGeom>
              <a:solidFill>
                <a:schemeClr val="bg1"/>
              </a:solidFill>
              <a:ln w="28575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VN" sz="16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4D878339-007C-40D0-B31B-012B00160007}"/>
                  </a:ext>
                </a:extLst>
              </p:cNvPr>
              <p:cNvSpPr/>
              <p:nvPr/>
            </p:nvSpPr>
            <p:spPr>
              <a:xfrm>
                <a:off x="4738715" y="2985151"/>
                <a:ext cx="580393" cy="55849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50</a:t>
                </a:r>
              </a:p>
            </p:txBody>
          </p:sp>
        </p:grp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867AC04-3753-4876-A2A1-831F399F0C88}"/>
              </a:ext>
            </a:extLst>
          </p:cNvPr>
          <p:cNvGrpSpPr/>
          <p:nvPr/>
        </p:nvGrpSpPr>
        <p:grpSpPr>
          <a:xfrm>
            <a:off x="6339087" y="4007822"/>
            <a:ext cx="592835" cy="580962"/>
            <a:chOff x="5012824" y="2618645"/>
            <a:chExt cx="592835" cy="580962"/>
          </a:xfrm>
        </p:grpSpPr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268E3BB3-A05B-44D4-A93A-D54FB1DEDB7F}"/>
                </a:ext>
              </a:extLst>
            </p:cNvPr>
            <p:cNvSpPr/>
            <p:nvPr/>
          </p:nvSpPr>
          <p:spPr>
            <a:xfrm>
              <a:off x="5012824" y="2638431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B1F754AC-24C7-4BC2-B823-5DF953DD80BA}"/>
                </a:ext>
              </a:extLst>
            </p:cNvPr>
            <p:cNvSpPr/>
            <p:nvPr/>
          </p:nvSpPr>
          <p:spPr>
            <a:xfrm>
              <a:off x="5061920" y="2618645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50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55CD2AC8-5E8F-4040-A1D6-F2A73E6F3483}"/>
              </a:ext>
            </a:extLst>
          </p:cNvPr>
          <p:cNvGrpSpPr/>
          <p:nvPr/>
        </p:nvGrpSpPr>
        <p:grpSpPr>
          <a:xfrm>
            <a:off x="6434495" y="4697236"/>
            <a:ext cx="571084" cy="561176"/>
            <a:chOff x="5193845" y="3412589"/>
            <a:chExt cx="571084" cy="561176"/>
          </a:xfrm>
        </p:grpSpPr>
        <p:sp>
          <p:nvSpPr>
            <p:cNvPr id="53" name="Oval 52">
              <a:extLst>
                <a:ext uri="{FF2B5EF4-FFF2-40B4-BE49-F238E27FC236}">
                  <a16:creationId xmlns:a16="http://schemas.microsoft.com/office/drawing/2014/main" id="{01E107DF-BD32-4D24-860C-D792B6FE5793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8B876A5-5B3A-4F32-B419-6FBC9E8AEEAA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51</a:t>
              </a:r>
            </a:p>
          </p:txBody>
        </p:sp>
      </p:grpSp>
      <p:grpSp>
        <p:nvGrpSpPr>
          <p:cNvPr id="55" name="Group 54">
            <a:extLst>
              <a:ext uri="{FF2B5EF4-FFF2-40B4-BE49-F238E27FC236}">
                <a16:creationId xmlns:a16="http://schemas.microsoft.com/office/drawing/2014/main" id="{DF9AB344-0E8C-4DB2-8928-E778F5D06A7E}"/>
              </a:ext>
            </a:extLst>
          </p:cNvPr>
          <p:cNvGrpSpPr/>
          <p:nvPr/>
        </p:nvGrpSpPr>
        <p:grpSpPr>
          <a:xfrm>
            <a:off x="8120248" y="4675605"/>
            <a:ext cx="571084" cy="561176"/>
            <a:chOff x="5193845" y="3412589"/>
            <a:chExt cx="571084" cy="561176"/>
          </a:xfrm>
        </p:grpSpPr>
        <p:sp>
          <p:nvSpPr>
            <p:cNvPr id="56" name="Oval 55">
              <a:extLst>
                <a:ext uri="{FF2B5EF4-FFF2-40B4-BE49-F238E27FC236}">
                  <a16:creationId xmlns:a16="http://schemas.microsoft.com/office/drawing/2014/main" id="{1FFFBE5C-470E-469E-A7BD-DC4B25F1D85B}"/>
                </a:ext>
              </a:extLst>
            </p:cNvPr>
            <p:cNvSpPr/>
            <p:nvPr/>
          </p:nvSpPr>
          <p:spPr>
            <a:xfrm>
              <a:off x="5193845" y="3412589"/>
              <a:ext cx="561176" cy="561176"/>
            </a:xfrm>
            <a:prstGeom prst="ellipse">
              <a:avLst/>
            </a:prstGeom>
            <a:solidFill>
              <a:schemeClr val="accent2">
                <a:lumMod val="40000"/>
                <a:lumOff val="60000"/>
              </a:schemeClr>
            </a:solidFill>
            <a:ln w="28575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6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A2D492BF-BF85-44E1-8874-5BA240998D4B}"/>
                </a:ext>
              </a:extLst>
            </p:cNvPr>
            <p:cNvSpPr/>
            <p:nvPr/>
          </p:nvSpPr>
          <p:spPr>
            <a:xfrm>
              <a:off x="5221190" y="3427784"/>
              <a:ext cx="54373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52</a:t>
              </a:r>
            </a:p>
          </p:txBody>
        </p:sp>
      </p:grpSp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457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740FDA7-7A36-475C-990D-CA8F84265868}"/>
              </a:ext>
            </a:extLst>
          </p:cNvPr>
          <p:cNvSpPr txBox="1"/>
          <p:nvPr/>
        </p:nvSpPr>
        <p:spPr>
          <a:xfrm>
            <a:off x="569137" y="677857"/>
            <a:ext cx="92664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Số?</a:t>
            </a:r>
          </a:p>
        </p:txBody>
      </p:sp>
      <p:graphicFrame>
        <p:nvGraphicFramePr>
          <p:cNvPr id="41" name="Table 7">
            <a:extLst>
              <a:ext uri="{FF2B5EF4-FFF2-40B4-BE49-F238E27FC236}">
                <a16:creationId xmlns:a16="http://schemas.microsoft.com/office/drawing/2014/main" id="{B95E36A0-4E30-411E-BDFB-BF54C5A3630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84833932"/>
              </p:ext>
            </p:extLst>
          </p:nvPr>
        </p:nvGraphicFramePr>
        <p:xfrm>
          <a:off x="1981201" y="1304416"/>
          <a:ext cx="7996518" cy="486660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85044">
                  <a:extLst>
                    <a:ext uri="{9D8B030D-6E8A-4147-A177-3AD203B41FA5}">
                      <a16:colId xmlns:a16="http://schemas.microsoft.com/office/drawing/2014/main" val="2730818847"/>
                    </a:ext>
                  </a:extLst>
                </a:gridCol>
                <a:gridCol w="2769049">
                  <a:extLst>
                    <a:ext uri="{9D8B030D-6E8A-4147-A177-3AD203B41FA5}">
                      <a16:colId xmlns:a16="http://schemas.microsoft.com/office/drawing/2014/main" val="67752427"/>
                    </a:ext>
                  </a:extLst>
                </a:gridCol>
                <a:gridCol w="2742425">
                  <a:extLst>
                    <a:ext uri="{9D8B030D-6E8A-4147-A177-3AD203B41FA5}">
                      <a16:colId xmlns:a16="http://schemas.microsoft.com/office/drawing/2014/main" val="1818071520"/>
                    </a:ext>
                  </a:extLst>
                </a:gridCol>
              </a:tblGrid>
              <a:tr h="768675"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liền trước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ED09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 đã cho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2800" b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Số liền sau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9CDC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74669738"/>
                  </a:ext>
                </a:extLst>
              </a:tr>
              <a:tr h="920888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61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39958744"/>
                  </a:ext>
                </a:extLst>
              </a:tr>
              <a:tr h="798534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7597642"/>
                  </a:ext>
                </a:extLst>
              </a:tr>
              <a:tr h="849283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86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96079025"/>
                  </a:ext>
                </a:extLst>
              </a:tr>
              <a:tr h="848380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735717"/>
                  </a:ext>
                </a:extLst>
              </a:tr>
              <a:tr h="680843"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b="1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20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?</a:t>
                      </a:r>
                    </a:p>
                  </a:txBody>
                  <a:tcPr anchor="ctr">
                    <a:lnL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8F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506184"/>
                  </a:ext>
                </a:extLst>
              </a:tr>
            </a:tbl>
          </a:graphicData>
        </a:graphic>
      </p:graphicFrame>
      <p:sp>
        <p:nvSpPr>
          <p:cNvPr id="42" name="Rectangle 41">
            <a:extLst>
              <a:ext uri="{FF2B5EF4-FFF2-40B4-BE49-F238E27FC236}">
                <a16:creationId xmlns:a16="http://schemas.microsoft.com/office/drawing/2014/main" id="{E571B03B-FE2B-49B5-9924-5B7ADB6433E0}"/>
              </a:ext>
            </a:extLst>
          </p:cNvPr>
          <p:cNvSpPr/>
          <p:nvPr/>
        </p:nvSpPr>
        <p:spPr>
          <a:xfrm>
            <a:off x="2816129" y="3091386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52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87F30806-1750-4DEF-A16D-470DF1924467}"/>
              </a:ext>
            </a:extLst>
          </p:cNvPr>
          <p:cNvSpPr/>
          <p:nvPr/>
        </p:nvSpPr>
        <p:spPr>
          <a:xfrm>
            <a:off x="8253223" y="3091385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7A2BF656-F875-43D5-99E8-60270CBCDBB5}"/>
              </a:ext>
            </a:extLst>
          </p:cNvPr>
          <p:cNvSpPr/>
          <p:nvPr/>
        </p:nvSpPr>
        <p:spPr>
          <a:xfrm>
            <a:off x="2816129" y="3917635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85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F63BB7AD-BEE7-4E08-B1EB-8CB769EF4B3F}"/>
              </a:ext>
            </a:extLst>
          </p:cNvPr>
          <p:cNvSpPr/>
          <p:nvPr/>
        </p:nvSpPr>
        <p:spPr>
          <a:xfrm>
            <a:off x="8253223" y="3917634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87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BB594EA-8397-4ADB-92D3-9E488B306F7C}"/>
              </a:ext>
            </a:extLst>
          </p:cNvPr>
          <p:cNvSpPr/>
          <p:nvPr/>
        </p:nvSpPr>
        <p:spPr>
          <a:xfrm>
            <a:off x="2816129" y="4743883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68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1F675A08-22A9-4C95-AD81-94E7FB6A6531}"/>
              </a:ext>
            </a:extLst>
          </p:cNvPr>
          <p:cNvSpPr/>
          <p:nvPr/>
        </p:nvSpPr>
        <p:spPr>
          <a:xfrm>
            <a:off x="8253223" y="4743882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70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32AE14F7-04FE-4940-A76D-B0828B7644FA}"/>
              </a:ext>
            </a:extLst>
          </p:cNvPr>
          <p:cNvSpPr/>
          <p:nvPr/>
        </p:nvSpPr>
        <p:spPr>
          <a:xfrm>
            <a:off x="2816129" y="5496470"/>
            <a:ext cx="828023" cy="646331"/>
          </a:xfrm>
          <a:prstGeom prst="rect">
            <a:avLst/>
          </a:prstGeom>
          <a:solidFill>
            <a:srgbClr val="EBF2DE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2AD4A828-9029-4A03-B54E-D0AFEF03ECA2}"/>
              </a:ext>
            </a:extLst>
          </p:cNvPr>
          <p:cNvSpPr/>
          <p:nvPr/>
        </p:nvSpPr>
        <p:spPr>
          <a:xfrm>
            <a:off x="8253223" y="5496469"/>
            <a:ext cx="828023" cy="646331"/>
          </a:xfrm>
          <a:prstGeom prst="rect">
            <a:avLst/>
          </a:prstGeom>
          <a:solidFill>
            <a:srgbClr val="D9F4FD"/>
          </a:solidFill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73</a:t>
            </a:r>
          </a:p>
        </p:txBody>
      </p:sp>
    </p:spTree>
    <p:extLst>
      <p:ext uri="{BB962C8B-B14F-4D97-AF65-F5344CB8AC3E}">
        <p14:creationId xmlns:p14="http://schemas.microsoft.com/office/powerpoint/2010/main" val="3409029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64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矩形 2">
            <a:extLst>
              <a:ext uri="{FF2B5EF4-FFF2-40B4-BE49-F238E27FC236}">
                <a16:creationId xmlns:a16="http://schemas.microsoft.com/office/drawing/2014/main" id="{E0A97063-02F9-4A27-ABCF-92C834D41FAE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59" name="椭圆 4">
            <a:extLst>
              <a:ext uri="{FF2B5EF4-FFF2-40B4-BE49-F238E27FC236}">
                <a16:creationId xmlns:a16="http://schemas.microsoft.com/office/drawing/2014/main" id="{08B820E2-A631-4021-B465-572DCC985320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0" name="任意形状 6">
            <a:extLst>
              <a:ext uri="{FF2B5EF4-FFF2-40B4-BE49-F238E27FC236}">
                <a16:creationId xmlns:a16="http://schemas.microsoft.com/office/drawing/2014/main" id="{1412F2C9-41FF-4375-9F54-6388450EF6E0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61" name="椭圆 7">
            <a:extLst>
              <a:ext uri="{FF2B5EF4-FFF2-40B4-BE49-F238E27FC236}">
                <a16:creationId xmlns:a16="http://schemas.microsoft.com/office/drawing/2014/main" id="{9AFCD6BF-4851-4D04-BBB4-B6729C8C2768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pic>
        <p:nvPicPr>
          <p:cNvPr id="62" name="图片 8">
            <a:extLst>
              <a:ext uri="{FF2B5EF4-FFF2-40B4-BE49-F238E27FC236}">
                <a16:creationId xmlns:a16="http://schemas.microsoft.com/office/drawing/2014/main" id="{ACBEBD7F-DF4F-49C1-9226-975AD0B92F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63" name="椭圆 9">
            <a:extLst>
              <a:ext uri="{FF2B5EF4-FFF2-40B4-BE49-F238E27FC236}">
                <a16:creationId xmlns:a16="http://schemas.microsoft.com/office/drawing/2014/main" id="{9E56C097-3EA5-438C-A6F0-03399C0ADD71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67DCD1E-BA05-4DF6-8E63-7905B40AE0D5}"/>
              </a:ext>
            </a:extLst>
          </p:cNvPr>
          <p:cNvSpPr txBox="1"/>
          <p:nvPr/>
        </p:nvSpPr>
        <p:spPr>
          <a:xfrm>
            <a:off x="479102" y="531819"/>
            <a:ext cx="11023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5738" marR="0" lvl="0" indent="-185738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 trắng, thỏ nâu, thỏ khoang và thỏ xám đang chuẩn bị thi chạy. Các làn được đánh số từ bé đến lớn.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CB8AEB5-BD86-4797-BE7E-AF573F5244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15"/>
          <a:stretch/>
        </p:blipFill>
        <p:spPr>
          <a:xfrm>
            <a:off x="2440458" y="1456837"/>
            <a:ext cx="7566265" cy="368092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9040F488-AE0B-4147-AAB1-C8CC6A6A4ADC}"/>
              </a:ext>
            </a:extLst>
          </p:cNvPr>
          <p:cNvSpPr txBox="1"/>
          <p:nvPr/>
        </p:nvSpPr>
        <p:spPr>
          <a:xfrm>
            <a:off x="1564347" y="526666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Thỏ xám chạy ở làn số mấy?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BC3D7E2-D315-4994-A64B-5EBCD97A8246}"/>
              </a:ext>
            </a:extLst>
          </p:cNvPr>
          <p:cNvSpPr txBox="1"/>
          <p:nvPr/>
        </p:nvSpPr>
        <p:spPr>
          <a:xfrm>
            <a:off x="1564347" y="5789882"/>
            <a:ext cx="94355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Wingdings" pitchFamily="2" charset="2"/>
              </a:rPr>
              <a:t>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Thỏ xám chạy ở làn số 4.</a:t>
            </a:r>
          </a:p>
        </p:txBody>
      </p:sp>
    </p:spTree>
    <p:extLst>
      <p:ext uri="{BB962C8B-B14F-4D97-AF65-F5344CB8AC3E}">
        <p14:creationId xmlns:p14="http://schemas.microsoft.com/office/powerpoint/2010/main" val="2333205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/>
      <p:bldP spid="2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D02AFCD-7907-472B-9662-F1BE475949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522515"/>
            <a:ext cx="7053943" cy="5290457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DA77C45E-BC63-4FAF-8206-7E11352EAFD3}"/>
              </a:ext>
            </a:extLst>
          </p:cNvPr>
          <p:cNvSpPr txBox="1">
            <a:spLocks/>
          </p:cNvSpPr>
          <p:nvPr/>
        </p:nvSpPr>
        <p:spPr>
          <a:xfrm>
            <a:off x="3480308" y="3531997"/>
            <a:ext cx="10515600" cy="1325563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60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 cố bài học</a:t>
            </a:r>
            <a:endParaRPr lang="en-US" sz="60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20391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10200" y="0"/>
            <a:ext cx="5257800" cy="685800"/>
          </a:xfrm>
          <a:solidFill>
            <a:srgbClr val="FFFF00"/>
          </a:solidFill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khởi</a:t>
            </a:r>
            <a:r>
              <a:rPr lang="en-US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động</a:t>
            </a:r>
            <a:endParaRPr lang="en-US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 descr="C:\Users\ADMIN\Desktop\Tai nguyen thiet ke tro choi\Angry birds epic birds\1505573783630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888" y="6107047"/>
            <a:ext cx="1371599" cy="750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  <a14:foregroundMark x1="44478" y1="4851" x2="66112" y2="8490"/>
                        <a14:foregroundMark x1="39334" y1="22712" x2="43873" y2="264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8687" y="1425956"/>
            <a:ext cx="2743200" cy="37684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1447800" y="4757550"/>
            <a:ext cx="1752600" cy="21004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5410200" y="3276600"/>
            <a:ext cx="1600200" cy="1917802"/>
          </a:xfrm>
          <a:prstGeom prst="rect">
            <a:avLst/>
          </a:prstGeom>
        </p:spPr>
      </p:pic>
      <p:pic>
        <p:nvPicPr>
          <p:cNvPr id="8" name="Picture 7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941666" y="4757550"/>
            <a:ext cx="338891" cy="436852"/>
          </a:xfrm>
          <a:prstGeom prst="rect">
            <a:avLst/>
          </a:prstGeom>
        </p:spPr>
      </p:pic>
      <p:pic>
        <p:nvPicPr>
          <p:cNvPr id="9" name="Picture 8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5562600" y="6224702"/>
            <a:ext cx="440826" cy="568252"/>
          </a:xfrm>
          <a:prstGeom prst="rect">
            <a:avLst/>
          </a:prstGeom>
        </p:spPr>
      </p:pic>
      <p:pic>
        <p:nvPicPr>
          <p:cNvPr id="10" name="Picture 9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536168" y="6163761"/>
            <a:ext cx="440826" cy="568252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9747273" y="4143343"/>
            <a:ext cx="312980" cy="403451"/>
          </a:xfrm>
          <a:prstGeom prst="rect">
            <a:avLst/>
          </a:prstGeom>
        </p:spPr>
      </p:pic>
      <p:pic>
        <p:nvPicPr>
          <p:cNvPr id="12" name="Picture 11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4114800" y="6202516"/>
            <a:ext cx="440826" cy="568252"/>
          </a:xfrm>
          <a:prstGeom prst="rect">
            <a:avLst/>
          </a:prstGeom>
        </p:spPr>
      </p:pic>
      <p:pic>
        <p:nvPicPr>
          <p:cNvPr id="13" name="Skip_To_My_Lo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295400" y="2514600"/>
            <a:ext cx="609600" cy="6096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400" y="106186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23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3124200"/>
            <a:ext cx="3190729" cy="3890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985" b="89862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036" t="12222" r="1036" b="13333"/>
          <a:stretch/>
        </p:blipFill>
        <p:spPr>
          <a:xfrm>
            <a:off x="8915400" y="4953000"/>
            <a:ext cx="2676671" cy="1524000"/>
          </a:xfrm>
          <a:prstGeom prst="rect">
            <a:avLst/>
          </a:prstGeom>
        </p:spPr>
      </p:pic>
      <p:pic>
        <p:nvPicPr>
          <p:cNvPr id="7" name="Picture 6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08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2000" b="-2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315" l="9429" r="98714">
                        <a14:foregroundMark x1="23000" y1="15833" x2="45143" y2="5370"/>
                        <a14:foregroundMark x1="49429" y1="44259" x2="51714" y2="73611"/>
                        <a14:foregroundMark x1="35571" y1="67407" x2="63286" y2="69722"/>
                        <a14:foregroundMark x1="41857" y1="70833" x2="59286" y2="72685"/>
                        <a14:foregroundMark x1="59000" y1="78704" x2="59286" y2="88148"/>
                        <a14:foregroundMark x1="42143" y1="78889" x2="40857" y2="87870"/>
                        <a14:foregroundMark x1="40857" y1="87870" x2="40857" y2="87870"/>
                        <a14:foregroundMark x1="26571" y1="7315" x2="35857" y2="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3680" y="1371600"/>
            <a:ext cx="4697409" cy="56431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 flipH="1">
            <a:off x="6532419" y="3069553"/>
            <a:ext cx="1515853" cy="1816714"/>
          </a:xfrm>
          <a:prstGeom prst="rect">
            <a:avLst/>
          </a:prstGeom>
        </p:spPr>
      </p:pic>
      <p:sp>
        <p:nvSpPr>
          <p:cNvPr id="16" name="Cloud Callout 15"/>
          <p:cNvSpPr/>
          <p:nvPr/>
        </p:nvSpPr>
        <p:spPr>
          <a:xfrm>
            <a:off x="4520046" y="228600"/>
            <a:ext cx="6812972" cy="2438400"/>
          </a:xfrm>
          <a:prstGeom prst="cloudCallout">
            <a:avLst>
              <a:gd name="adj1" fmla="val -47709"/>
              <a:gd name="adj2" fmla="val 79545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Xin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Mai.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Hôm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nay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phải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bạn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hãy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giúp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mẹ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nhé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bằng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lời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đúng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hỏi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trứng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7162801" y="5715000"/>
            <a:ext cx="440826" cy="568252"/>
          </a:xfrm>
          <a:prstGeom prst="rect">
            <a:avLst/>
          </a:prstGeom>
        </p:spPr>
      </p:pic>
      <p:pic>
        <p:nvPicPr>
          <p:cNvPr id="6" name="Picture 5">
            <a:hlinkClick r:id="rId10" action="ppaction://hlinksldjump"/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8310478" y="5832977"/>
            <a:ext cx="462488" cy="596176"/>
          </a:xfrm>
          <a:prstGeom prst="rect">
            <a:avLst/>
          </a:prstGeom>
        </p:spPr>
      </p:pic>
      <p:pic>
        <p:nvPicPr>
          <p:cNvPr id="19" name="Picture 18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>
                        <a14:backgroundMark x1="40571" y1="75956" x2="62286" y2="808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534" r="24454" b="16667"/>
          <a:stretch/>
        </p:blipFill>
        <p:spPr>
          <a:xfrm>
            <a:off x="6093256" y="5861996"/>
            <a:ext cx="417466" cy="5381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888" y="2657980"/>
            <a:ext cx="975113" cy="77102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91800" y="-7620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85 -0.04352 C -0.00769 -0.06042 -0.00456 -0.07731 0.00026 -0.09398 C 0.00156 -0.10278 0.00273 -0.10995 0.00481 -0.11829 C 0.00416 -0.14514 0.00416 -0.17222 0.00338 -0.19907 C 0.00312 -0.20694 -0.00065 -0.21574 -0.00261 -0.22315 C -0.00456 -0.23009 -0.00873 -0.24352 -0.00873 -0.24329 C -0.01081 -0.25926 -0.01719 -0.27245 -0.01927 -0.28796 C -0.02123 -0.30231 -0.01927 -0.29653 -0.02383 -0.30602 C -0.02539 -0.31458 -0.028 -0.32083 -0.03151 -0.32824 C -0.03477 -0.34444 -0.03959 -0.35856 -0.04818 -0.37083 C -0.05183 -0.38518 -0.04662 -0.36782 -0.05417 -0.38287 C -0.05716 -0.38866 -0.05912 -0.39676 -0.06185 -0.40301 C -0.06836 -0.41736 -0.07383 -0.42708 -0.07696 -0.44352 C -0.07487 -0.45787 -0.07591 -0.46227 -0.08308 -0.47176 C -0.08568 -0.48171 -0.08907 -0.4787 -0.09362 -0.48588 C -0.09844 -0.49375 -0.09506 -0.49653 -0.10261 -0.5 C -0.10729 -0.51805 -0.12631 -0.52569 -0.13907 -0.52824 C -0.14844 -0.53264 -0.15808 -0.53449 -0.16797 -0.53634 C -0.17696 -0.53565 -0.1862 -0.53565 -0.19519 -0.53426 C -0.22188 -0.53032 -0.24727 -0.51458 -0.2724 -0.50417 C -0.27696 -0.5 -0.28073 -0.49815 -0.28594 -0.49606 C -0.29037 -0.49028 -0.29688 -0.48657 -0.30261 -0.48379 C -0.30352 -0.48264 -0.30821 -0.47708 -0.30873 -0.47569 C -0.30964 -0.47384 -0.30925 -0.47129 -0.31029 -0.46967 C -0.31341 -0.46435 -0.31745 -0.46042 -0.32084 -0.45555 C -0.32435 -0.44213 -0.32383 -0.43565 -0.32539 -0.41921 C -0.32683 -0.40417 -0.33229 -0.38912 -0.33594 -0.37477 C -0.33802 -0.36667 -0.34037 -0.35856 -0.34206 -0.35046 C -0.34323 -0.34514 -0.34519 -0.33426 -0.34519 -0.33403 C -0.34571 -0.32893 -0.34571 -0.32361 -0.34662 -0.31829 C -0.34727 -0.31412 -0.34974 -0.30602 -0.34974 -0.30579 C -0.34779 -0.27315 -0.34818 -0.27106 -0.34818 -0.3 " pathEditMode="relative" rAng="0" ptsTypes="AAAAAAAAAAAAAAAAAAAAAAAAAAAAAAAA">
                                      <p:cBhvr>
                                        <p:cTn id="29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68" y="-2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21 -0.06065 C -0.00364 -0.07917 0.00065 -0.09537 0.00534 -0.11319 C 0.01367 -0.1794 0.03125 -0.26157 0.00221 -0.31736 C -0.00091 -0.33079 -0.0069 -0.34028 -0.01289 -0.35162 C -0.01393 -0.35347 -0.01471 -0.35555 -0.01575 -0.35764 C -0.0168 -0.35972 -0.01888 -0.36366 -0.01888 -0.36342 C -0.0207 -0.37106 -0.02292 -0.37199 -0.02643 -0.37801 C -0.03216 -0.38773 -0.03646 -0.39792 -0.04167 -0.4081 C -0.04427 -0.41944 -0.05156 -0.42569 -0.05833 -0.43241 C -0.06628 -0.44861 -0.05508 -0.4287 -0.06732 -0.44051 C -0.0819 -0.45463 -0.06367 -0.44491 -0.07656 -0.45069 C -0.08607 -0.46042 -0.09622 -0.46782 -0.1069 -0.47477 C -0.11042 -0.48009 -0.11393 -0.48264 -0.11914 -0.48495 C -0.12708 -0.49583 -0.14687 -0.50417 -0.15833 -0.50717 C -0.16849 -0.51273 -0.17812 -0.51342 -0.18854 -0.51736 C -0.20664 -0.52407 -0.22435 -0.53217 -0.24323 -0.53542 C -0.25273 -0.54074 -0.26146 -0.54352 -0.27187 -0.5456 C -0.30221 -0.56134 -0.33437 -0.55046 -0.36732 -0.54954 C -0.37617 -0.54491 -0.38372 -0.53958 -0.3931 -0.5375 C -0.40312 -0.53102 -0.41133 -0.52014 -0.42187 -0.51528 C -0.42904 -0.50648 -0.4431 -0.49282 -0.45221 -0.48912 C -0.45729 -0.48217 -0.46185 -0.47592 -0.46888 -0.47292 C -0.4832 -0.45972 -0.4832 -0.44884 -0.49167 -0.43241 C -0.49544 -0.41597 -0.4901 -0.43565 -0.49622 -0.42245 C -0.50143 -0.41134 -0.4931 -0.42014 -0.50221 -0.41227 C -0.50612 -0.40463 -0.50768 -0.3956 -0.51133 -0.38796 C -0.51289 -0.38472 -0.51562 -0.38287 -0.51732 -0.37986 C -0.52656 -0.36319 -0.53659 -0.34282 -0.54167 -0.32338 C -0.54219 -0.31667 -0.5431 -0.30324 -0.5431 -0.30301 L -0.54167 -0.31736 " pathEditMode="relative" rAng="0" ptsTypes="AAAAAAAAAAAAAAAAAAAAAAAAAAAAAA">
                                      <p:cBhvr>
                                        <p:cTn id="3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29" y="-24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0.02755 C 0.00278 -0.06736 0.00694 -0.11042 -0.00295 -0.14861 C -0.00469 -0.17708 -0.00833 -0.20394 -0.01771 -0.2294 C -0.02031 -0.23634 -0.02118 -0.24468 -0.02379 -0.25162 C -0.02448 -0.25347 -0.02604 -0.25417 -0.02691 -0.25579 C -0.02952 -0.26111 -0.0316 -0.26667 -0.0342 -0.27199 C -0.03976 -0.28357 -0.04445 -0.29514 -0.04774 -0.30833 C -0.04896 -0.31273 -0.05521 -0.31829 -0.05521 -0.31806 C -0.05712 -0.32732 -0.06077 -0.33426 -0.06563 -0.34051 C -0.0724 -0.3588 -0.08403 -0.36829 -0.09705 -0.37685 C -0.1033 -0.38588 -0.11146 -0.38773 -0.11945 -0.39306 C -0.13247 -0.40185 -0.1441 -0.40741 -0.15816 -0.41134 C -0.17882 -0.42477 -0.20191 -0.42755 -0.22396 -0.43357 C -0.29566 -0.43171 -0.28177 -0.44144 -0.31493 -0.42755 C -0.32066 -0.42199 -0.32587 -0.41551 -0.33125 -0.40926 C -0.33316 -0.40718 -0.33524 -0.40509 -0.33733 -0.40324 C -0.33924 -0.40162 -0.34167 -0.40093 -0.34323 -0.39908 C -0.34636 -0.39583 -0.35087 -0.3875 -0.35521 -0.38496 C -0.35903 -0.38287 -0.36337 -0.38241 -0.36719 -0.38102 C -0.37049 -0.37801 -0.37483 -0.37685 -0.37761 -0.37292 C -0.37865 -0.37153 -0.37813 -0.36875 -0.37899 -0.3669 C -0.37969 -0.36528 -0.3809 -0.36389 -0.38212 -0.36273 C -0.38681 -0.35764 -0.38906 -0.35695 -0.39254 -0.3507 C -0.39479 -0.34699 -0.39653 -0.34259 -0.39861 -0.33866 C -0.40052 -0.33472 -0.4059 -0.32847 -0.4059 -0.32824 C -0.40764 -0.32176 -0.41042 -0.31898 -0.41198 -0.31227 C -0.4125 -0.30093 -0.41215 -0.28935 -0.41337 -0.27801 C -0.41354 -0.27616 -0.4158 -0.2757 -0.41649 -0.27384 C -0.41875 -0.26759 -0.41927 -0.26042 -0.42101 -0.25371 C -0.42413 -0.24121 -0.42396 -0.25185 -0.42396 -0.2456 " pathEditMode="relative" rAng="0" ptsTypes="fffffffffffffffffffffffffffffA">
                                      <p:cBhvr>
                                        <p:cTn id="3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868" y="-206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6116354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trước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10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949035" y="4051836"/>
            <a:ext cx="1882527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3276599" y="4648200"/>
            <a:ext cx="4583545" cy="2125313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9" name="Right Arrow 8">
            <a:hlinkClick r:id="rId5" action="ppaction://hlinksldjump"/>
          </p:cNvPr>
          <p:cNvSpPr/>
          <p:nvPr/>
        </p:nvSpPr>
        <p:spPr>
          <a:xfrm>
            <a:off x="11430000" y="6152286"/>
            <a:ext cx="81849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818" y="34636"/>
            <a:ext cx="1746112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854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loud Callout 4"/>
          <p:cNvSpPr/>
          <p:nvPr/>
        </p:nvSpPr>
        <p:spPr>
          <a:xfrm>
            <a:off x="4800600" y="152400"/>
            <a:ext cx="7010400" cy="2895600"/>
          </a:xfrm>
          <a:prstGeom prst="cloudCallout">
            <a:avLst>
              <a:gd name="adj1" fmla="val 8451"/>
              <a:gd name="adj2" fmla="val 838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liền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15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44" b="98083" l="2077" r="100000">
                        <a14:foregroundMark x1="30192" y1="33546" x2="28275" y2="72364"/>
                        <a14:foregroundMark x1="17093" y1="69489" x2="35623" y2="67891"/>
                        <a14:foregroundMark x1="11342" y1="50799" x2="26358" y2="57668"/>
                        <a14:foregroundMark x1="61342" y1="27636" x2="60703" y2="295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267" r="55112" b="19905"/>
          <a:stretch/>
        </p:blipFill>
        <p:spPr>
          <a:xfrm>
            <a:off x="304800" y="4495800"/>
            <a:ext cx="1752600" cy="2100450"/>
          </a:xfrm>
          <a:prstGeom prst="rect">
            <a:avLst/>
          </a:prstGeom>
        </p:spPr>
      </p:pic>
      <p:sp>
        <p:nvSpPr>
          <p:cNvPr id="8" name="Cloud Callout 7"/>
          <p:cNvSpPr/>
          <p:nvPr/>
        </p:nvSpPr>
        <p:spPr>
          <a:xfrm>
            <a:off x="2667000" y="4909950"/>
            <a:ext cx="5029200" cy="1948050"/>
          </a:xfrm>
          <a:prstGeom prst="cloudCallout">
            <a:avLst>
              <a:gd name="adj1" fmla="val -64213"/>
              <a:gd name="adj2" fmla="val -3521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Đáp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: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16</a:t>
            </a:r>
          </a:p>
        </p:txBody>
      </p:sp>
      <p:sp>
        <p:nvSpPr>
          <p:cNvPr id="6" name="Right Arrow 5">
            <a:hlinkClick r:id="rId5" action="ppaction://hlinksldjump"/>
          </p:cNvPr>
          <p:cNvSpPr/>
          <p:nvPr/>
        </p:nvSpPr>
        <p:spPr>
          <a:xfrm>
            <a:off x="11450782" y="6152286"/>
            <a:ext cx="762000" cy="705714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0" y="0"/>
            <a:ext cx="1625600" cy="1006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06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73A0D72-17ED-47B2-8726-0B86587C8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9028" y="522515"/>
            <a:ext cx="7053943" cy="52904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AD6C6CC-D67D-4414-B504-3A6FB7CD3BB4}"/>
              </a:ext>
            </a:extLst>
          </p:cNvPr>
          <p:cNvSpPr txBox="1"/>
          <p:nvPr/>
        </p:nvSpPr>
        <p:spPr>
          <a:xfrm>
            <a:off x="4495799" y="3592286"/>
            <a:ext cx="371140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6362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D8395-1076-43F3-A2F2-0504F0332500}"/>
              </a:ext>
            </a:extLst>
          </p:cNvPr>
          <p:cNvGrpSpPr/>
          <p:nvPr/>
        </p:nvGrpSpPr>
        <p:grpSpPr>
          <a:xfrm>
            <a:off x="-403246" y="-171430"/>
            <a:ext cx="12546299" cy="7480112"/>
            <a:chOff x="-403246" y="-171430"/>
            <a:chExt cx="12546299" cy="7480112"/>
          </a:xfrm>
        </p:grpSpPr>
        <p:sp>
          <p:nvSpPr>
            <p:cNvPr id="58" name="矩形 2">
              <a:extLst>
                <a:ext uri="{FF2B5EF4-FFF2-40B4-BE49-F238E27FC236}">
                  <a16:creationId xmlns:a16="http://schemas.microsoft.com/office/drawing/2014/main" id="{E0A97063-02F9-4A27-ABCF-92C834D41FAE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椭圆 4">
              <a:extLst>
                <a:ext uri="{FF2B5EF4-FFF2-40B4-BE49-F238E27FC236}">
                  <a16:creationId xmlns:a16="http://schemas.microsoft.com/office/drawing/2014/main" id="{08B820E2-A631-4021-B465-572DCC985320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任意形状 6">
              <a:extLst>
                <a:ext uri="{FF2B5EF4-FFF2-40B4-BE49-F238E27FC236}">
                  <a16:creationId xmlns:a16="http://schemas.microsoft.com/office/drawing/2014/main" id="{1412F2C9-41FF-4375-9F54-6388450EF6E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椭圆 7">
              <a:extLst>
                <a:ext uri="{FF2B5EF4-FFF2-40B4-BE49-F238E27FC236}">
                  <a16:creationId xmlns:a16="http://schemas.microsoft.com/office/drawing/2014/main" id="{9AFCD6BF-4851-4D04-BBB4-B6729C8C276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2" name="图片 8">
              <a:extLst>
                <a:ext uri="{FF2B5EF4-FFF2-40B4-BE49-F238E27FC236}">
                  <a16:creationId xmlns:a16="http://schemas.microsoft.com/office/drawing/2014/main" id="{ACBEBD7F-DF4F-49C1-9226-975AD0B92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63" name="椭圆 9">
              <a:extLst>
                <a:ext uri="{FF2B5EF4-FFF2-40B4-BE49-F238E27FC236}">
                  <a16:creationId xmlns:a16="http://schemas.microsoft.com/office/drawing/2014/main" id="{9E56C097-3EA5-438C-A6F0-03399C0ADD71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64" name="Rectangle 63">
            <a:extLst>
              <a:ext uri="{FF2B5EF4-FFF2-40B4-BE49-F238E27FC236}">
                <a16:creationId xmlns:a16="http://schemas.microsoft.com/office/drawing/2014/main" id="{5972E4DB-4785-4637-B9ED-5A92452D052F}"/>
              </a:ext>
            </a:extLst>
          </p:cNvPr>
          <p:cNvSpPr/>
          <p:nvPr/>
        </p:nvSpPr>
        <p:spPr>
          <a:xfrm>
            <a:off x="4694552" y="2505002"/>
            <a:ext cx="2276264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" name="Oval 64">
            <a:extLst>
              <a:ext uri="{FF2B5EF4-FFF2-40B4-BE49-F238E27FC236}">
                <a16:creationId xmlns:a16="http://schemas.microsoft.com/office/drawing/2014/main" id="{8E771D1F-C6FC-44D9-AB7A-574F38A51F1F}"/>
              </a:ext>
            </a:extLst>
          </p:cNvPr>
          <p:cNvSpPr/>
          <p:nvPr/>
        </p:nvSpPr>
        <p:spPr>
          <a:xfrm>
            <a:off x="5190100" y="3450894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6" name="Oval 65">
            <a:extLst>
              <a:ext uri="{FF2B5EF4-FFF2-40B4-BE49-F238E27FC236}">
                <a16:creationId xmlns:a16="http://schemas.microsoft.com/office/drawing/2014/main" id="{2DCD4F0B-BA54-402C-ABA3-A4E519DF9859}"/>
              </a:ext>
            </a:extLst>
          </p:cNvPr>
          <p:cNvSpPr/>
          <p:nvPr/>
        </p:nvSpPr>
        <p:spPr>
          <a:xfrm>
            <a:off x="5940456" y="344575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2BBD815F-CCA1-4F8B-8FCD-ED71ADA25C9E}"/>
              </a:ext>
            </a:extLst>
          </p:cNvPr>
          <p:cNvSpPr/>
          <p:nvPr/>
        </p:nvSpPr>
        <p:spPr>
          <a:xfrm>
            <a:off x="2493012" y="2508562"/>
            <a:ext cx="3725372" cy="1596750"/>
          </a:xfrm>
          <a:prstGeom prst="rect">
            <a:avLst/>
          </a:prstGeom>
          <a:solidFill>
            <a:srgbClr val="B7E4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8" name="Oval 67">
            <a:extLst>
              <a:ext uri="{FF2B5EF4-FFF2-40B4-BE49-F238E27FC236}">
                <a16:creationId xmlns:a16="http://schemas.microsoft.com/office/drawing/2014/main" id="{656ECC12-8DF1-45A2-A4FF-48743C7979E4}"/>
              </a:ext>
            </a:extLst>
          </p:cNvPr>
          <p:cNvSpPr/>
          <p:nvPr/>
        </p:nvSpPr>
        <p:spPr>
          <a:xfrm>
            <a:off x="5191337" y="345174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9" name="Oval 68">
            <a:extLst>
              <a:ext uri="{FF2B5EF4-FFF2-40B4-BE49-F238E27FC236}">
                <a16:creationId xmlns:a16="http://schemas.microsoft.com/office/drawing/2014/main" id="{DE08F776-5A73-4D73-9996-24DC16930B49}"/>
              </a:ext>
            </a:extLst>
          </p:cNvPr>
          <p:cNvSpPr/>
          <p:nvPr/>
        </p:nvSpPr>
        <p:spPr>
          <a:xfrm>
            <a:off x="4416940" y="3455493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269BDACE-2FEA-4DB9-AE60-1D0EE5464FDF}"/>
              </a:ext>
            </a:extLst>
          </p:cNvPr>
          <p:cNvSpPr/>
          <p:nvPr/>
        </p:nvSpPr>
        <p:spPr>
          <a:xfrm>
            <a:off x="3675728" y="346082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" name="Oval 70">
            <a:extLst>
              <a:ext uri="{FF2B5EF4-FFF2-40B4-BE49-F238E27FC236}">
                <a16:creationId xmlns:a16="http://schemas.microsoft.com/office/drawing/2014/main" id="{CC77DAF2-D772-4442-82F2-AC1756D18AF4}"/>
              </a:ext>
            </a:extLst>
          </p:cNvPr>
          <p:cNvSpPr/>
          <p:nvPr/>
        </p:nvSpPr>
        <p:spPr>
          <a:xfrm>
            <a:off x="2939331" y="3458428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1082AB74-F04A-4193-85EF-24AA7874B36A}"/>
              </a:ext>
            </a:extLst>
          </p:cNvPr>
          <p:cNvSpPr/>
          <p:nvPr/>
        </p:nvSpPr>
        <p:spPr>
          <a:xfrm>
            <a:off x="2230688" y="3447992"/>
            <a:ext cx="584775" cy="584775"/>
          </a:xfrm>
          <a:prstGeom prst="ellipse">
            <a:avLst/>
          </a:prstGeom>
          <a:solidFill>
            <a:srgbClr val="FFC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A371627C-4ECF-439C-9493-205A8F0F91B5}"/>
              </a:ext>
            </a:extLst>
          </p:cNvPr>
          <p:cNvSpPr txBox="1"/>
          <p:nvPr/>
        </p:nvSpPr>
        <p:spPr>
          <a:xfrm>
            <a:off x="792527" y="1548559"/>
            <a:ext cx="48954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Tìm trên tia số:</a:t>
            </a:r>
          </a:p>
        </p:txBody>
      </p:sp>
      <p:grpSp>
        <p:nvGrpSpPr>
          <p:cNvPr id="74" name="Group 73">
            <a:extLst>
              <a:ext uri="{FF2B5EF4-FFF2-40B4-BE49-F238E27FC236}">
                <a16:creationId xmlns:a16="http://schemas.microsoft.com/office/drawing/2014/main" id="{665FEEB3-7B98-46E8-9D03-2DED563C5C21}"/>
              </a:ext>
            </a:extLst>
          </p:cNvPr>
          <p:cNvGrpSpPr/>
          <p:nvPr/>
        </p:nvGrpSpPr>
        <p:grpSpPr>
          <a:xfrm>
            <a:off x="2297179" y="3096460"/>
            <a:ext cx="8328910" cy="922147"/>
            <a:chOff x="1563236" y="2212042"/>
            <a:chExt cx="8388080" cy="1121263"/>
          </a:xfrm>
        </p:grpSpPr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37ACA70D-BD68-481C-B848-B57E588FED1B}"/>
                </a:ext>
              </a:extLst>
            </p:cNvPr>
            <p:cNvGrpSpPr/>
            <p:nvPr/>
          </p:nvGrpSpPr>
          <p:grpSpPr>
            <a:xfrm>
              <a:off x="1760461" y="2212042"/>
              <a:ext cx="8190855" cy="363070"/>
              <a:chOff x="932331" y="2944906"/>
              <a:chExt cx="8830234" cy="363070"/>
            </a:xfrm>
          </p:grpSpPr>
          <p:cxnSp>
            <p:nvCxnSpPr>
              <p:cNvPr id="87" name="Straight Arrow Connector 86">
                <a:extLst>
                  <a:ext uri="{FF2B5EF4-FFF2-40B4-BE49-F238E27FC236}">
                    <a16:creationId xmlns:a16="http://schemas.microsoft.com/office/drawing/2014/main" id="{36AC53B8-4232-45F4-ACA0-4B789578AE9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2331" y="3119718"/>
                <a:ext cx="8830234" cy="6723"/>
              </a:xfrm>
              <a:prstGeom prst="straightConnector1">
                <a:avLst/>
              </a:prstGeom>
              <a:ln w="381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8" name="Straight Connector 87">
                <a:extLst>
                  <a:ext uri="{FF2B5EF4-FFF2-40B4-BE49-F238E27FC236}">
                    <a16:creationId xmlns:a16="http://schemas.microsoft.com/office/drawing/2014/main" id="{F91726C3-64D4-4ADA-995B-283F10911588}"/>
                  </a:ext>
                </a:extLst>
              </p:cNvPr>
              <p:cNvCxnSpPr/>
              <p:nvPr/>
            </p:nvCxnSpPr>
            <p:spPr>
              <a:xfrm>
                <a:off x="9323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9" name="Straight Connector 88">
                <a:extLst>
                  <a:ext uri="{FF2B5EF4-FFF2-40B4-BE49-F238E27FC236}">
                    <a16:creationId xmlns:a16="http://schemas.microsoft.com/office/drawing/2014/main" id="{E4594A04-5A54-4F71-AF0C-7B7654F03D73}"/>
                  </a:ext>
                </a:extLst>
              </p:cNvPr>
              <p:cNvCxnSpPr/>
              <p:nvPr/>
            </p:nvCxnSpPr>
            <p:spPr>
              <a:xfrm>
                <a:off x="1743637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0" name="Straight Connector 89">
                <a:extLst>
                  <a:ext uri="{FF2B5EF4-FFF2-40B4-BE49-F238E27FC236}">
                    <a16:creationId xmlns:a16="http://schemas.microsoft.com/office/drawing/2014/main" id="{85C8C109-9860-44C6-B5CC-7EA322B5F043}"/>
                  </a:ext>
                </a:extLst>
              </p:cNvPr>
              <p:cNvCxnSpPr/>
              <p:nvPr/>
            </p:nvCxnSpPr>
            <p:spPr>
              <a:xfrm>
                <a:off x="253253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1" name="Straight Connector 90">
                <a:extLst>
                  <a:ext uri="{FF2B5EF4-FFF2-40B4-BE49-F238E27FC236}">
                    <a16:creationId xmlns:a16="http://schemas.microsoft.com/office/drawing/2014/main" id="{073966FB-01D5-46AF-B13D-F22C5B36E67A}"/>
                  </a:ext>
                </a:extLst>
              </p:cNvPr>
              <p:cNvCxnSpPr/>
              <p:nvPr/>
            </p:nvCxnSpPr>
            <p:spPr>
              <a:xfrm>
                <a:off x="333039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2" name="Straight Connector 91">
                <a:extLst>
                  <a:ext uri="{FF2B5EF4-FFF2-40B4-BE49-F238E27FC236}">
                    <a16:creationId xmlns:a16="http://schemas.microsoft.com/office/drawing/2014/main" id="{3BDDA091-35E4-471A-8168-EEF713ED6364}"/>
                  </a:ext>
                </a:extLst>
              </p:cNvPr>
              <p:cNvCxnSpPr/>
              <p:nvPr/>
            </p:nvCxnSpPr>
            <p:spPr>
              <a:xfrm>
                <a:off x="4173073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3" name="Straight Connector 92">
                <a:extLst>
                  <a:ext uri="{FF2B5EF4-FFF2-40B4-BE49-F238E27FC236}">
                    <a16:creationId xmlns:a16="http://schemas.microsoft.com/office/drawing/2014/main" id="{ECD42150-F4F9-4F45-B72E-8D7EE42D2A5D}"/>
                  </a:ext>
                </a:extLst>
              </p:cNvPr>
              <p:cNvCxnSpPr/>
              <p:nvPr/>
            </p:nvCxnSpPr>
            <p:spPr>
              <a:xfrm>
                <a:off x="4984379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4" name="Straight Connector 93">
                <a:extLst>
                  <a:ext uri="{FF2B5EF4-FFF2-40B4-BE49-F238E27FC236}">
                    <a16:creationId xmlns:a16="http://schemas.microsoft.com/office/drawing/2014/main" id="{3F37CA59-C938-4265-8F76-67E6F6A2A318}"/>
                  </a:ext>
                </a:extLst>
              </p:cNvPr>
              <p:cNvCxnSpPr/>
              <p:nvPr/>
            </p:nvCxnSpPr>
            <p:spPr>
              <a:xfrm>
                <a:off x="5786720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5" name="Straight Connector 94">
                <a:extLst>
                  <a:ext uri="{FF2B5EF4-FFF2-40B4-BE49-F238E27FC236}">
                    <a16:creationId xmlns:a16="http://schemas.microsoft.com/office/drawing/2014/main" id="{89519304-EB8E-4BFC-8A0E-AF0A668AAFDA}"/>
                  </a:ext>
                </a:extLst>
              </p:cNvPr>
              <p:cNvCxnSpPr/>
              <p:nvPr/>
            </p:nvCxnSpPr>
            <p:spPr>
              <a:xfrm>
                <a:off x="6598026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6" name="Straight Connector 95">
                <a:extLst>
                  <a:ext uri="{FF2B5EF4-FFF2-40B4-BE49-F238E27FC236}">
                    <a16:creationId xmlns:a16="http://schemas.microsoft.com/office/drawing/2014/main" id="{81DB716A-4FBB-473F-845E-A6561541AF36}"/>
                  </a:ext>
                </a:extLst>
              </p:cNvPr>
              <p:cNvCxnSpPr/>
              <p:nvPr/>
            </p:nvCxnSpPr>
            <p:spPr>
              <a:xfrm>
                <a:off x="7431744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7" name="Straight Connector 96">
                <a:extLst>
                  <a:ext uri="{FF2B5EF4-FFF2-40B4-BE49-F238E27FC236}">
                    <a16:creationId xmlns:a16="http://schemas.microsoft.com/office/drawing/2014/main" id="{78A8B2F1-B358-43E0-B784-2CEA91BB3571}"/>
                  </a:ext>
                </a:extLst>
              </p:cNvPr>
              <p:cNvCxnSpPr/>
              <p:nvPr/>
            </p:nvCxnSpPr>
            <p:spPr>
              <a:xfrm>
                <a:off x="8234085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8" name="Straight Connector 97">
                <a:extLst>
                  <a:ext uri="{FF2B5EF4-FFF2-40B4-BE49-F238E27FC236}">
                    <a16:creationId xmlns:a16="http://schemas.microsoft.com/office/drawing/2014/main" id="{5115E0BB-6F3B-4202-A4F3-149ACDE86D50}"/>
                  </a:ext>
                </a:extLst>
              </p:cNvPr>
              <p:cNvCxnSpPr/>
              <p:nvPr/>
            </p:nvCxnSpPr>
            <p:spPr>
              <a:xfrm>
                <a:off x="9045391" y="2944906"/>
                <a:ext cx="0" cy="363070"/>
              </a:xfrm>
              <a:prstGeom prst="line">
                <a:avLst/>
              </a:prstGeom>
              <a:ln w="381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76" name="TextBox 75">
              <a:extLst>
                <a:ext uri="{FF2B5EF4-FFF2-40B4-BE49-F238E27FC236}">
                  <a16:creationId xmlns:a16="http://schemas.microsoft.com/office/drawing/2014/main" id="{D0E74384-CF7F-4378-8159-D24B1568B471}"/>
                </a:ext>
              </a:extLst>
            </p:cNvPr>
            <p:cNvSpPr txBox="1"/>
            <p:nvPr/>
          </p:nvSpPr>
          <p:spPr>
            <a:xfrm>
              <a:off x="1563236" y="2622261"/>
              <a:ext cx="484094" cy="71104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</a:p>
          </p:txBody>
        </p:sp>
        <p:sp>
          <p:nvSpPr>
            <p:cNvPr id="77" name="TextBox 76">
              <a:extLst>
                <a:ext uri="{FF2B5EF4-FFF2-40B4-BE49-F238E27FC236}">
                  <a16:creationId xmlns:a16="http://schemas.microsoft.com/office/drawing/2014/main" id="{324ECAFA-8A50-417B-8CFE-0FA7D8E8CBB6}"/>
                </a:ext>
              </a:extLst>
            </p:cNvPr>
            <p:cNvSpPr txBox="1"/>
            <p:nvPr/>
          </p:nvSpPr>
          <p:spPr>
            <a:xfrm>
              <a:off x="2270975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</a:t>
              </a: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64CF4AFB-8F04-4039-951D-E729BB7FC2FA}"/>
                </a:ext>
              </a:extLst>
            </p:cNvPr>
            <p:cNvSpPr txBox="1"/>
            <p:nvPr/>
          </p:nvSpPr>
          <p:spPr>
            <a:xfrm>
              <a:off x="3015518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2</a:t>
              </a:r>
            </a:p>
          </p:txBody>
        </p:sp>
        <p:sp>
          <p:nvSpPr>
            <p:cNvPr id="79" name="TextBox 78">
              <a:extLst>
                <a:ext uri="{FF2B5EF4-FFF2-40B4-BE49-F238E27FC236}">
                  <a16:creationId xmlns:a16="http://schemas.microsoft.com/office/drawing/2014/main" id="{8B164DBF-37F0-438F-8186-1673CEE4F74E}"/>
                </a:ext>
              </a:extLst>
            </p:cNvPr>
            <p:cNvSpPr txBox="1"/>
            <p:nvPr/>
          </p:nvSpPr>
          <p:spPr>
            <a:xfrm>
              <a:off x="3777045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3</a:t>
              </a:r>
            </a:p>
          </p:txBody>
        </p:sp>
        <p:sp>
          <p:nvSpPr>
            <p:cNvPr id="80" name="TextBox 79">
              <a:extLst>
                <a:ext uri="{FF2B5EF4-FFF2-40B4-BE49-F238E27FC236}">
                  <a16:creationId xmlns:a16="http://schemas.microsoft.com/office/drawing/2014/main" id="{C0ADC79A-1E46-438D-B3CF-6FA2755CDC05}"/>
                </a:ext>
              </a:extLst>
            </p:cNvPr>
            <p:cNvSpPr txBox="1"/>
            <p:nvPr/>
          </p:nvSpPr>
          <p:spPr>
            <a:xfrm>
              <a:off x="4535036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4</a:t>
              </a:r>
            </a:p>
          </p:txBody>
        </p:sp>
        <p:sp>
          <p:nvSpPr>
            <p:cNvPr id="81" name="TextBox 80">
              <a:extLst>
                <a:ext uri="{FF2B5EF4-FFF2-40B4-BE49-F238E27FC236}">
                  <a16:creationId xmlns:a16="http://schemas.microsoft.com/office/drawing/2014/main" id="{18130469-8EE1-42F1-8F6C-8FD6AC301DD1}"/>
                </a:ext>
              </a:extLst>
            </p:cNvPr>
            <p:cNvSpPr txBox="1"/>
            <p:nvPr/>
          </p:nvSpPr>
          <p:spPr>
            <a:xfrm>
              <a:off x="5296563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5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A2EAB54E-75B1-43CE-A464-3729D9657F46}"/>
                </a:ext>
              </a:extLst>
            </p:cNvPr>
            <p:cNvSpPr txBox="1"/>
            <p:nvPr/>
          </p:nvSpPr>
          <p:spPr>
            <a:xfrm>
              <a:off x="6041106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6</a:t>
              </a:r>
            </a:p>
          </p:txBody>
        </p:sp>
        <p:sp>
          <p:nvSpPr>
            <p:cNvPr id="83" name="TextBox 82">
              <a:extLst>
                <a:ext uri="{FF2B5EF4-FFF2-40B4-BE49-F238E27FC236}">
                  <a16:creationId xmlns:a16="http://schemas.microsoft.com/office/drawing/2014/main" id="{74BAA800-8696-422B-A2C8-77B7A3996A5D}"/>
                </a:ext>
              </a:extLst>
            </p:cNvPr>
            <p:cNvSpPr txBox="1"/>
            <p:nvPr/>
          </p:nvSpPr>
          <p:spPr>
            <a:xfrm>
              <a:off x="6802633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7</a:t>
              </a: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9BEE429-41AD-4FCA-9A1A-C722413A34EE}"/>
                </a:ext>
              </a:extLst>
            </p:cNvPr>
            <p:cNvSpPr txBox="1"/>
            <p:nvPr/>
          </p:nvSpPr>
          <p:spPr>
            <a:xfrm>
              <a:off x="7596010" y="2619025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8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03A9A4C-FCED-447D-B241-CAC7F3FCB362}"/>
                </a:ext>
              </a:extLst>
            </p:cNvPr>
            <p:cNvSpPr txBox="1"/>
            <p:nvPr/>
          </p:nvSpPr>
          <p:spPr>
            <a:xfrm>
              <a:off x="8340553" y="2622260"/>
              <a:ext cx="484094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941AF8D5-CB49-4F42-B25C-149EDB7F0DB7}"/>
                </a:ext>
              </a:extLst>
            </p:cNvPr>
            <p:cNvSpPr txBox="1"/>
            <p:nvPr/>
          </p:nvSpPr>
          <p:spPr>
            <a:xfrm>
              <a:off x="8927268" y="2619025"/>
              <a:ext cx="776385" cy="711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10</a:t>
              </a:r>
            </a:p>
          </p:txBody>
        </p:sp>
      </p:grpSp>
      <p:sp>
        <p:nvSpPr>
          <p:cNvPr id="99" name="TextBox 98">
            <a:extLst>
              <a:ext uri="{FF2B5EF4-FFF2-40B4-BE49-F238E27FC236}">
                <a16:creationId xmlns:a16="http://schemas.microsoft.com/office/drawing/2014/main" id="{BF8D95A2-EC9D-4552-9993-DA977274D812}"/>
              </a:ext>
            </a:extLst>
          </p:cNvPr>
          <p:cNvSpPr txBox="1"/>
          <p:nvPr/>
        </p:nvSpPr>
        <p:spPr>
          <a:xfrm>
            <a:off x="2094719" y="4753622"/>
            <a:ext cx="48954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a. Những số bé hơn 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0" name="Right Bracket 99">
            <a:extLst>
              <a:ext uri="{FF2B5EF4-FFF2-40B4-BE49-F238E27FC236}">
                <a16:creationId xmlns:a16="http://schemas.microsoft.com/office/drawing/2014/main" id="{B7B0584F-5C0B-4363-86CB-532BF8302AF4}"/>
              </a:ext>
            </a:extLst>
          </p:cNvPr>
          <p:cNvSpPr/>
          <p:nvPr/>
        </p:nvSpPr>
        <p:spPr>
          <a:xfrm>
            <a:off x="5978045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BA83984-9CEC-42D6-9E34-B43EB7ED47A1}"/>
              </a:ext>
            </a:extLst>
          </p:cNvPr>
          <p:cNvSpPr txBox="1"/>
          <p:nvPr/>
        </p:nvSpPr>
        <p:spPr>
          <a:xfrm>
            <a:off x="5981759" y="4689650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0; 1; 2; 3; 4</a:t>
            </a:r>
          </a:p>
        </p:txBody>
      </p:sp>
      <p:sp>
        <p:nvSpPr>
          <p:cNvPr id="102" name="Right Bracket 101">
            <a:extLst>
              <a:ext uri="{FF2B5EF4-FFF2-40B4-BE49-F238E27FC236}">
                <a16:creationId xmlns:a16="http://schemas.microsoft.com/office/drawing/2014/main" id="{E781499A-1237-450C-8842-E9F02383F4D2}"/>
              </a:ext>
            </a:extLst>
          </p:cNvPr>
          <p:cNvSpPr/>
          <p:nvPr/>
        </p:nvSpPr>
        <p:spPr>
          <a:xfrm flipH="1">
            <a:off x="4680092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3" name="Right Bracket 102">
            <a:extLst>
              <a:ext uri="{FF2B5EF4-FFF2-40B4-BE49-F238E27FC236}">
                <a16:creationId xmlns:a16="http://schemas.microsoft.com/office/drawing/2014/main" id="{4E145628-375E-4964-AA7C-0E8F86CC3195}"/>
              </a:ext>
            </a:extLst>
          </p:cNvPr>
          <p:cNvSpPr/>
          <p:nvPr/>
        </p:nvSpPr>
        <p:spPr>
          <a:xfrm>
            <a:off x="6731723" y="2508562"/>
            <a:ext cx="240339" cy="1596750"/>
          </a:xfrm>
          <a:prstGeom prst="rightBracket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65D9D9AB-EE4C-419E-9FA2-2A542175ABE4}"/>
              </a:ext>
            </a:extLst>
          </p:cNvPr>
          <p:cNvSpPr txBox="1"/>
          <p:nvPr/>
        </p:nvSpPr>
        <p:spPr>
          <a:xfrm>
            <a:off x="2094719" y="5495818"/>
            <a:ext cx="78708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b. Những số vừa lớn hơn 3 vừa bé hơn 6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DF34993D-0ECF-4BEF-B168-B6958375DF3C}"/>
              </a:ext>
            </a:extLst>
          </p:cNvPr>
          <p:cNvSpPr txBox="1"/>
          <p:nvPr/>
        </p:nvSpPr>
        <p:spPr>
          <a:xfrm>
            <a:off x="8768076" y="5360694"/>
            <a:ext cx="48954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4; 5</a:t>
            </a:r>
          </a:p>
        </p:txBody>
      </p:sp>
      <p:pic>
        <p:nvPicPr>
          <p:cNvPr id="106" name="Picture 105" descr="C:\Users\TUAN\Downloads\Luyện tập 1.png">
            <a:extLst>
              <a:ext uri="{FF2B5EF4-FFF2-40B4-BE49-F238E27FC236}">
                <a16:creationId xmlns:a16="http://schemas.microsoft.com/office/drawing/2014/main" id="{639805CB-4BFD-43C8-A1FF-3D6A57B7FF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9735" y="475102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2004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grpId="0" nodeType="click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86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  <p:bldP spid="65" grpId="0" animBg="1"/>
          <p:bldP spid="66" grpId="0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/>
          <p:bldP spid="99" grpId="0"/>
          <p:bldP spid="100" grpId="0" animBg="1"/>
          <p:bldP spid="100" grpId="1" animBg="1"/>
          <p:bldP spid="100" grpId="2" animBg="1"/>
          <p:bldP spid="101" grpId="0"/>
          <p:bldP spid="102" grpId="0" animBg="1"/>
          <p:bldP spid="102" grpId="1" animBg="1"/>
          <p:bldP spid="103" grpId="0" animBg="1"/>
          <p:bldP spid="103" grpId="1" animBg="1"/>
          <p:bldP spid="104" grpId="0"/>
          <p:bldP spid="105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" dur="500" tmFilter="0, 0; .2, .5; .8, .5; 1, 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22" dur="250" autoRev="1" fill="hold"/>
                                            <p:tgtEl>
                                              <p:spTgt spid="100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27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750" fill="hold"/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3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750" fill="hold"/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4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750" fill="hold"/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2250"/>
                                </p:stCondLst>
                                <p:childTnLst>
                                  <p:par>
                                    <p:cTn id="45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750" fill="hold"/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9" fill="hold">
                                <p:stCondLst>
                                  <p:cond delay="3000"/>
                                </p:stCondLst>
                                <p:childTnLst>
                                  <p:par>
                                    <p:cTn id="50" presetID="23" presetClass="entr" presetSubtype="16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2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3" dur="750" fill="hold"/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58" dur="50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10" presetClass="exit" presetSubtype="0" fill="hold" grpId="2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50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4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5" dur="5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67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8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0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1" dur="500"/>
                                            <p:tgtEl>
                                              <p:spTgt spid="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3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4" dur="500"/>
                                            <p:tgtEl>
                                              <p:spTgt spid="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6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7" dur="500"/>
                                            <p:tgtEl>
                                              <p:spTgt spid="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79" presetID="10" presetClass="exit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0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2" fill="hold">
                          <p:stCondLst>
                            <p:cond delay="indefinite"/>
                          </p:stCondLst>
                          <p:childTnLst>
                            <p:par>
                              <p:cTn id="8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4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6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7" dur="1000" fill="hold"/>
                                            <p:tgtEl>
                                              <p:spTgt spid="10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8" fill="hold">
                          <p:stCondLst>
                            <p:cond delay="indefinite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3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4" dur="500" tmFilter="0, 0; .2, .5; .8, .5; 1, 0"/>
                                            <p:tgtEl>
                                              <p:spTgt spid="102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95" dur="250" autoRev="1" fill="hold"/>
                                            <p:tgtEl>
                                              <p:spTgt spid="102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6" fill="hold">
                          <p:stCondLst>
                            <p:cond delay="indefinite"/>
                          </p:stCondLst>
                          <p:childTnLst>
                            <p:par>
                              <p:cTn id="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26" presetClass="emph" presetSubtype="0" repeatCount="2000" fill="hold" grpId="1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02" dur="500" tmFilter="0, 0; .2, .5; .8, .5; 1, 0"/>
                                            <p:tgtEl>
                                              <p:spTgt spid="103"/>
                                            </p:tgtEl>
                                          </p:cBhvr>
                                        </p:animEffect>
                                        <p:animScale>
                                          <p:cBhvr>
                                            <p:cTn id="103" dur="250" autoRev="1" fill="hold"/>
                                            <p:tgtEl>
                                              <p:spTgt spid="103"/>
                                            </p:tgtEl>
                                          </p:cBhvr>
                                          <p:by x="105000" y="10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4" fill="hold">
                          <p:stCondLst>
                            <p:cond delay="indefinite"/>
                          </p:stCondLst>
                          <p:childTnLst>
                            <p:par>
                              <p:cTn id="1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6" presetID="2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right)">
                                          <p:cBhvr>
                                            <p:cTn id="108" dur="5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9" fill="hold">
                          <p:stCondLst>
                            <p:cond delay="indefinite"/>
                          </p:stCondLst>
                          <p:childTnLst>
                            <p:par>
                              <p:cTn id="1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1" presetID="2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3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4" dur="75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15" presetID="23" presetClass="entr" presetSubtype="16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7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8" dur="75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9" fill="hold">
                          <p:stCondLst>
                            <p:cond delay="indefinite"/>
                          </p:stCondLst>
                          <p:childTnLst>
                            <p:par>
                              <p:cTn id="1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1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3" dur="50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16" presetClass="entr" presetSubtype="2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128" dur="500"/>
                                            <p:tgtEl>
                                              <p:spTgt spid="10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4" grpId="0" animBg="1"/>
          <p:bldP spid="65" grpId="0" animBg="1"/>
          <p:bldP spid="66" grpId="0" animBg="1"/>
          <p:bldP spid="67" grpId="0" animBg="1"/>
          <p:bldP spid="67" grpId="1" animBg="1"/>
          <p:bldP spid="68" grpId="0" animBg="1"/>
          <p:bldP spid="68" grpId="1" animBg="1"/>
          <p:bldP spid="69" grpId="0" animBg="1"/>
          <p:bldP spid="69" grpId="1" animBg="1"/>
          <p:bldP spid="70" grpId="0" animBg="1"/>
          <p:bldP spid="70" grpId="1" animBg="1"/>
          <p:bldP spid="71" grpId="0" animBg="1"/>
          <p:bldP spid="71" grpId="1" animBg="1"/>
          <p:bldP spid="72" grpId="0" animBg="1"/>
          <p:bldP spid="72" grpId="1" animBg="1"/>
          <p:bldP spid="73" grpId="0"/>
          <p:bldP spid="99" grpId="0"/>
          <p:bldP spid="100" grpId="0" animBg="1"/>
          <p:bldP spid="100" grpId="1" animBg="1"/>
          <p:bldP spid="100" grpId="2" animBg="1"/>
          <p:bldP spid="101" grpId="0"/>
          <p:bldP spid="102" grpId="0" animBg="1"/>
          <p:bldP spid="102" grpId="1" animBg="1"/>
          <p:bldP spid="103" grpId="0" animBg="1"/>
          <p:bldP spid="103" grpId="1" animBg="1"/>
          <p:bldP spid="104" grpId="0"/>
          <p:bldP spid="105" grpId="0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560D8395-1076-43F3-A2F2-0504F0332500}"/>
              </a:ext>
            </a:extLst>
          </p:cNvPr>
          <p:cNvGrpSpPr/>
          <p:nvPr/>
        </p:nvGrpSpPr>
        <p:grpSpPr>
          <a:xfrm>
            <a:off x="-403246" y="-171430"/>
            <a:ext cx="12546299" cy="7480112"/>
            <a:chOff x="-403246" y="-171430"/>
            <a:chExt cx="12546299" cy="7480112"/>
          </a:xfrm>
        </p:grpSpPr>
        <p:sp>
          <p:nvSpPr>
            <p:cNvPr id="58" name="矩形 2">
              <a:extLst>
                <a:ext uri="{FF2B5EF4-FFF2-40B4-BE49-F238E27FC236}">
                  <a16:creationId xmlns:a16="http://schemas.microsoft.com/office/drawing/2014/main" id="{E0A97063-02F9-4A27-ABCF-92C834D41FAE}"/>
                </a:ext>
              </a:extLst>
            </p:cNvPr>
            <p:cNvSpPr/>
            <p:nvPr/>
          </p:nvSpPr>
          <p:spPr>
            <a:xfrm>
              <a:off x="516732" y="469294"/>
              <a:ext cx="11158537" cy="5919412"/>
            </a:xfrm>
            <a:prstGeom prst="rect">
              <a:avLst/>
            </a:prstGeom>
            <a:noFill/>
            <a:ln w="63500">
              <a:solidFill>
                <a:schemeClr val="tx1">
                  <a:lumMod val="85000"/>
                  <a:lumOff val="15000"/>
                </a:schemeClr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59" name="椭圆 4">
              <a:extLst>
                <a:ext uri="{FF2B5EF4-FFF2-40B4-BE49-F238E27FC236}">
                  <a16:creationId xmlns:a16="http://schemas.microsoft.com/office/drawing/2014/main" id="{08B820E2-A631-4021-B465-572DCC985320}"/>
                </a:ext>
              </a:extLst>
            </p:cNvPr>
            <p:cNvSpPr/>
            <p:nvPr/>
          </p:nvSpPr>
          <p:spPr>
            <a:xfrm>
              <a:off x="-224147" y="-171430"/>
              <a:ext cx="703249" cy="703249"/>
            </a:xfrm>
            <a:prstGeom prst="ellipse">
              <a:avLst/>
            </a:prstGeom>
            <a:solidFill>
              <a:srgbClr val="FFE799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0" name="任意形状 6">
              <a:extLst>
                <a:ext uri="{FF2B5EF4-FFF2-40B4-BE49-F238E27FC236}">
                  <a16:creationId xmlns:a16="http://schemas.microsoft.com/office/drawing/2014/main" id="{1412F2C9-41FF-4375-9F54-6388450EF6E0}"/>
                </a:ext>
              </a:extLst>
            </p:cNvPr>
            <p:cNvSpPr/>
            <p:nvPr/>
          </p:nvSpPr>
          <p:spPr>
            <a:xfrm>
              <a:off x="-403246" y="5468729"/>
              <a:ext cx="1839953" cy="1839953"/>
            </a:xfrm>
            <a:custGeom>
              <a:avLst/>
              <a:gdLst>
                <a:gd name="connsiteX0" fmla="*/ 1537456 w 3074912"/>
                <a:gd name="connsiteY0" fmla="*/ 0 h 3074912"/>
                <a:gd name="connsiteX1" fmla="*/ 3074912 w 3074912"/>
                <a:gd name="connsiteY1" fmla="*/ 1537456 h 3074912"/>
                <a:gd name="connsiteX2" fmla="*/ 1537456 w 3074912"/>
                <a:gd name="connsiteY2" fmla="*/ 3074912 h 3074912"/>
                <a:gd name="connsiteX3" fmla="*/ 0 w 3074912"/>
                <a:gd name="connsiteY3" fmla="*/ 1537456 h 3074912"/>
                <a:gd name="connsiteX4" fmla="*/ 1537456 w 3074912"/>
                <a:gd name="connsiteY4" fmla="*/ 0 h 3074912"/>
                <a:gd name="connsiteX5" fmla="*/ 1540876 w 3074912"/>
                <a:gd name="connsiteY5" fmla="*/ 550444 h 3074912"/>
                <a:gd name="connsiteX6" fmla="*/ 553864 w 3074912"/>
                <a:gd name="connsiteY6" fmla="*/ 1537456 h 3074912"/>
                <a:gd name="connsiteX7" fmla="*/ 1540876 w 3074912"/>
                <a:gd name="connsiteY7" fmla="*/ 2524468 h 3074912"/>
                <a:gd name="connsiteX8" fmla="*/ 2527888 w 3074912"/>
                <a:gd name="connsiteY8" fmla="*/ 1537456 h 3074912"/>
                <a:gd name="connsiteX9" fmla="*/ 1540876 w 3074912"/>
                <a:gd name="connsiteY9" fmla="*/ 550444 h 3074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074912" h="3074912">
                  <a:moveTo>
                    <a:pt x="1537456" y="0"/>
                  </a:moveTo>
                  <a:cubicBezTo>
                    <a:pt x="2386570" y="0"/>
                    <a:pt x="3074912" y="688342"/>
                    <a:pt x="3074912" y="1537456"/>
                  </a:cubicBezTo>
                  <a:cubicBezTo>
                    <a:pt x="3074912" y="2386570"/>
                    <a:pt x="2386570" y="3074912"/>
                    <a:pt x="1537456" y="3074912"/>
                  </a:cubicBezTo>
                  <a:cubicBezTo>
                    <a:pt x="688342" y="3074912"/>
                    <a:pt x="0" y="2386570"/>
                    <a:pt x="0" y="1537456"/>
                  </a:cubicBezTo>
                  <a:cubicBezTo>
                    <a:pt x="0" y="688342"/>
                    <a:pt x="688342" y="0"/>
                    <a:pt x="1537456" y="0"/>
                  </a:cubicBezTo>
                  <a:close/>
                  <a:moveTo>
                    <a:pt x="1540876" y="550444"/>
                  </a:moveTo>
                  <a:cubicBezTo>
                    <a:pt x="995764" y="550444"/>
                    <a:pt x="553864" y="992344"/>
                    <a:pt x="553864" y="1537456"/>
                  </a:cubicBezTo>
                  <a:cubicBezTo>
                    <a:pt x="553864" y="2082568"/>
                    <a:pt x="995764" y="2524468"/>
                    <a:pt x="1540876" y="2524468"/>
                  </a:cubicBezTo>
                  <a:cubicBezTo>
                    <a:pt x="2085988" y="2524468"/>
                    <a:pt x="2527888" y="2082568"/>
                    <a:pt x="2527888" y="1537456"/>
                  </a:cubicBezTo>
                  <a:cubicBezTo>
                    <a:pt x="2527888" y="992344"/>
                    <a:pt x="2085988" y="550444"/>
                    <a:pt x="1540876" y="550444"/>
                  </a:cubicBezTo>
                  <a:close/>
                </a:path>
              </a:pathLst>
            </a:custGeom>
            <a:solidFill>
              <a:srgbClr val="FCC4D2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61" name="椭圆 7">
              <a:extLst>
                <a:ext uri="{FF2B5EF4-FFF2-40B4-BE49-F238E27FC236}">
                  <a16:creationId xmlns:a16="http://schemas.microsoft.com/office/drawing/2014/main" id="{9AFCD6BF-4851-4D04-BBB4-B6729C8C2768}"/>
                </a:ext>
              </a:extLst>
            </p:cNvPr>
            <p:cNvSpPr/>
            <p:nvPr/>
          </p:nvSpPr>
          <p:spPr>
            <a:xfrm>
              <a:off x="11764215" y="6442391"/>
              <a:ext cx="302177" cy="302177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  <p:pic>
          <p:nvPicPr>
            <p:cNvPr id="62" name="图片 8">
              <a:extLst>
                <a:ext uri="{FF2B5EF4-FFF2-40B4-BE49-F238E27FC236}">
                  <a16:creationId xmlns:a16="http://schemas.microsoft.com/office/drawing/2014/main" id="{ACBEBD7F-DF4F-49C1-9226-975AD0B92F7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2700000">
              <a:off x="10957684" y="5135837"/>
              <a:ext cx="602779" cy="1767959"/>
            </a:xfrm>
            <a:prstGeom prst="rect">
              <a:avLst/>
            </a:prstGeom>
          </p:spPr>
        </p:pic>
        <p:sp>
          <p:nvSpPr>
            <p:cNvPr id="63" name="椭圆 9">
              <a:extLst>
                <a:ext uri="{FF2B5EF4-FFF2-40B4-BE49-F238E27FC236}">
                  <a16:creationId xmlns:a16="http://schemas.microsoft.com/office/drawing/2014/main" id="{9E56C097-3EA5-438C-A6F0-03399C0ADD71}"/>
                </a:ext>
              </a:extLst>
            </p:cNvPr>
            <p:cNvSpPr/>
            <p:nvPr/>
          </p:nvSpPr>
          <p:spPr>
            <a:xfrm>
              <a:off x="10478501" y="-122394"/>
              <a:ext cx="417175" cy="417175"/>
            </a:xfrm>
            <a:prstGeom prst="ellipse">
              <a:avLst/>
            </a:prstGeom>
            <a:solidFill>
              <a:srgbClr val="FCA1B7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</a:endParaRPr>
            </a:p>
          </p:txBody>
        </p:sp>
      </p:grpSp>
      <p:sp>
        <p:nvSpPr>
          <p:cNvPr id="52" name="TextBox 51">
            <a:extLst>
              <a:ext uri="{FF2B5EF4-FFF2-40B4-BE49-F238E27FC236}">
                <a16:creationId xmlns:a16="http://schemas.microsoft.com/office/drawing/2014/main" id="{4F6EC3CA-5FC0-4F5B-9E25-775C5A044ADB}"/>
              </a:ext>
            </a:extLst>
          </p:cNvPr>
          <p:cNvSpPr txBox="1"/>
          <p:nvPr/>
        </p:nvSpPr>
        <p:spPr>
          <a:xfrm>
            <a:off x="668743" y="588622"/>
            <a:ext cx="8372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Chọn câu trả lời đúng.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3C83823F-04E3-4EC4-A593-8978E9A4D10F}"/>
              </a:ext>
            </a:extLst>
          </p:cNvPr>
          <p:cNvSpPr txBox="1"/>
          <p:nvPr/>
        </p:nvSpPr>
        <p:spPr>
          <a:xfrm>
            <a:off x="668743" y="1208351"/>
            <a:ext cx="107068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0033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Ghép hai trong ba thẻ số bên được tất cả bao nhiêu số có hai chữ số ?</a:t>
            </a:r>
          </a:p>
        </p:txBody>
      </p:sp>
      <p:pic>
        <p:nvPicPr>
          <p:cNvPr id="54" name="Picture 53">
            <a:extLst>
              <a:ext uri="{FF2B5EF4-FFF2-40B4-BE49-F238E27FC236}">
                <a16:creationId xmlns:a16="http://schemas.microsoft.com/office/drawing/2014/main" id="{CCE3E618-13AA-41CC-83B3-7CD3B7E44A97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42000"/>
                    </a14:imgEffect>
                    <a14:imgEffect>
                      <a14:colorTemperature colorTemp="7200"/>
                    </a14:imgEffect>
                    <a14:imgEffect>
                      <a14:brightnessContrast bright="1000" contras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809" t="5935"/>
          <a:stretch/>
        </p:blipFill>
        <p:spPr>
          <a:xfrm>
            <a:off x="5114364" y="1950032"/>
            <a:ext cx="5207000" cy="2983379"/>
          </a:xfrm>
          <a:prstGeom prst="rect">
            <a:avLst/>
          </a:prstGeom>
        </p:spPr>
      </p:pic>
      <p:sp>
        <p:nvSpPr>
          <p:cNvPr id="55" name="Rounded Rectangle 11">
            <a:extLst>
              <a:ext uri="{FF2B5EF4-FFF2-40B4-BE49-F238E27FC236}">
                <a16:creationId xmlns:a16="http://schemas.microsoft.com/office/drawing/2014/main" id="{2C276BE0-EF84-4D47-8778-F753BCBAEEF6}"/>
              </a:ext>
            </a:extLst>
          </p:cNvPr>
          <p:cNvSpPr/>
          <p:nvPr/>
        </p:nvSpPr>
        <p:spPr>
          <a:xfrm>
            <a:off x="1270925" y="2126469"/>
            <a:ext cx="1774610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A.    6</a:t>
            </a:r>
          </a:p>
        </p:txBody>
      </p:sp>
      <p:sp>
        <p:nvSpPr>
          <p:cNvPr id="56" name="Rounded Rectangle 12">
            <a:extLst>
              <a:ext uri="{FF2B5EF4-FFF2-40B4-BE49-F238E27FC236}">
                <a16:creationId xmlns:a16="http://schemas.microsoft.com/office/drawing/2014/main" id="{0769342D-4BD5-4B0B-8449-14280FE23953}"/>
              </a:ext>
            </a:extLst>
          </p:cNvPr>
          <p:cNvSpPr/>
          <p:nvPr/>
        </p:nvSpPr>
        <p:spPr>
          <a:xfrm>
            <a:off x="1259717" y="3241493"/>
            <a:ext cx="1785818" cy="759171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   5</a:t>
            </a:r>
          </a:p>
        </p:txBody>
      </p:sp>
      <p:sp>
        <p:nvSpPr>
          <p:cNvPr id="57" name="Rounded Rectangle 13">
            <a:extLst>
              <a:ext uri="{FF2B5EF4-FFF2-40B4-BE49-F238E27FC236}">
                <a16:creationId xmlns:a16="http://schemas.microsoft.com/office/drawing/2014/main" id="{BB72E3C0-2CAE-469E-A206-3EE3C2DF3D38}"/>
              </a:ext>
            </a:extLst>
          </p:cNvPr>
          <p:cNvSpPr/>
          <p:nvPr/>
        </p:nvSpPr>
        <p:spPr>
          <a:xfrm>
            <a:off x="1330980" y="4316850"/>
            <a:ext cx="1714555" cy="777967"/>
          </a:xfrm>
          <a:prstGeom prst="roundRect">
            <a:avLst>
              <a:gd name="adj" fmla="val 50000"/>
            </a:avLst>
          </a:prstGeom>
          <a:solidFill>
            <a:srgbClr val="FC7D77">
              <a:lumMod val="40000"/>
              <a:lumOff val="60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C.   4</a:t>
            </a:r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224185E5-308A-4F6B-849A-9803B1D39A12}"/>
              </a:ext>
            </a:extLst>
          </p:cNvPr>
          <p:cNvSpPr/>
          <p:nvPr/>
        </p:nvSpPr>
        <p:spPr>
          <a:xfrm>
            <a:off x="1259717" y="2126469"/>
            <a:ext cx="739642" cy="787702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BF44FB98-49A1-4381-800C-29314BFFC2A0}"/>
              </a:ext>
            </a:extLst>
          </p:cNvPr>
          <p:cNvSpPr/>
          <p:nvPr/>
        </p:nvSpPr>
        <p:spPr>
          <a:xfrm>
            <a:off x="1268911" y="3231758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9C2BAFE4-BD3E-4A38-AF15-5E82CCAC5B7A}"/>
              </a:ext>
            </a:extLst>
          </p:cNvPr>
          <p:cNvSpPr/>
          <p:nvPr/>
        </p:nvSpPr>
        <p:spPr>
          <a:xfrm>
            <a:off x="1328938" y="4316850"/>
            <a:ext cx="739642" cy="768906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06175B37-4D2B-459F-8A08-EA90BA91174A}"/>
              </a:ext>
            </a:extLst>
          </p:cNvPr>
          <p:cNvSpPr txBox="1"/>
          <p:nvPr/>
        </p:nvSpPr>
        <p:spPr>
          <a:xfrm>
            <a:off x="3799270" y="5049656"/>
            <a:ext cx="754159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 số có 2 chữ số ghép được từ 3 thẻ số trên là: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40; 45; 50; 54.</a:t>
            </a:r>
          </a:p>
        </p:txBody>
      </p:sp>
    </p:spTree>
    <p:extLst>
      <p:ext uri="{BB962C8B-B14F-4D97-AF65-F5344CB8AC3E}">
        <p14:creationId xmlns:p14="http://schemas.microsoft.com/office/powerpoint/2010/main" val="277697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54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8" dur="20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100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ED3832"/>
                                      </p:to>
                                    </p:animClr>
                                    <p:set>
                                      <p:cBhvr>
                                        <p:cTn id="6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9" dur="20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100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AF649"/>
                                      </p:to>
                                    </p:animClr>
                                    <p:set>
                                      <p:cBhvr>
                                        <p:cTn id="76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2000"/>
                            </p:stCondLst>
                            <p:childTnLst>
                              <p:par>
                                <p:cTn id="79" presetID="26" presetClass="emph" presetSubtype="0" repeatCount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80" dur="20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1" dur="100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55" grpId="0" animBg="1"/>
      <p:bldP spid="55" grpId="1" animBg="1"/>
      <p:bldP spid="56" grpId="0" animBg="1"/>
      <p:bldP spid="56" grpId="1" animBg="1"/>
      <p:bldP spid="57" grpId="0" animBg="1"/>
      <p:bldP spid="57" grpId="1" animBg="1"/>
      <p:bldP spid="107" grpId="0" animBg="1"/>
      <p:bldP spid="108" grpId="0" animBg="1"/>
      <p:bldP spid="109" grpId="0" animBg="1"/>
      <p:bldP spid="110" grpId="0" build="p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">
      <a:majorFont>
        <a:latin typeface="UTM Avo"/>
        <a:ea typeface="UTM Avo"/>
        <a:cs typeface=""/>
      </a:majorFont>
      <a:minorFont>
        <a:latin typeface="UTM Avo"/>
        <a:ea typeface="UTM Avo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</TotalTime>
  <Words>420</Words>
  <Application>Microsoft Office PowerPoint</Application>
  <PresentationFormat>Widescreen</PresentationFormat>
  <Paragraphs>96</Paragraphs>
  <Slides>15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等线</vt:lpstr>
      <vt:lpstr>Microsoft YaHei</vt:lpstr>
      <vt:lpstr>Arial</vt:lpstr>
      <vt:lpstr>Arial-Rounded</vt:lpstr>
      <vt:lpstr>Calibri</vt:lpstr>
      <vt:lpstr>Times New Roman</vt:lpstr>
      <vt:lpstr>UTM Avo</vt:lpstr>
      <vt:lpstr>1_Office Theme</vt:lpstr>
      <vt:lpstr>5_Office Theme</vt:lpstr>
      <vt:lpstr>2_Office Theme</vt:lpstr>
      <vt:lpstr>3_Office Theme</vt:lpstr>
      <vt:lpstr>PowerPoint Presentation</vt:lpstr>
      <vt:lpstr>Trò chơi khởi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Dell 01</cp:lastModifiedBy>
  <cp:revision>5</cp:revision>
  <dcterms:created xsi:type="dcterms:W3CDTF">2021-08-02T08:10:17Z</dcterms:created>
  <dcterms:modified xsi:type="dcterms:W3CDTF">2021-08-26T04:15:27Z</dcterms:modified>
</cp:coreProperties>
</file>