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1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10" autoAdjust="0"/>
    <p:restoredTop sz="94660"/>
  </p:normalViewPr>
  <p:slideViewPr>
    <p:cSldViewPr snapToGrid="0">
      <p:cViewPr varScale="1">
        <p:scale>
          <a:sx n="64" d="100"/>
          <a:sy n="64" d="100"/>
        </p:scale>
        <p:origin x="56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6DE31-3DE7-41D1-BA8B-D0AF69252638}" type="datetimeFigureOut">
              <a:rPr lang="en-US" smtClean="0"/>
              <a:t>9/4/2021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14ED-8890-4656-8ABF-95668787AD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6230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6DE31-3DE7-41D1-BA8B-D0AF69252638}" type="datetimeFigureOut">
              <a:rPr lang="en-US" smtClean="0"/>
              <a:t>9/4/2021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14ED-8890-4656-8ABF-95668787AD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9898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6DE31-3DE7-41D1-BA8B-D0AF69252638}" type="datetimeFigureOut">
              <a:rPr lang="en-US" smtClean="0"/>
              <a:t>9/4/2021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14ED-8890-4656-8ABF-95668787AD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4392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2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38590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C91BDDEE-AC63-44B8-94EC-FCB0EBBC2A3F}" type="slidenum">
              <a:rPr lang="vi-VN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78892918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6DE31-3DE7-41D1-BA8B-D0AF69252638}" type="datetimeFigureOut">
              <a:rPr lang="en-US" smtClean="0"/>
              <a:t>9/4/2021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14ED-8890-4656-8ABF-95668787AD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3363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6DE31-3DE7-41D1-BA8B-D0AF69252638}" type="datetimeFigureOut">
              <a:rPr lang="en-US" smtClean="0"/>
              <a:t>9/4/2021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14ED-8890-4656-8ABF-95668787AD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1994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6DE31-3DE7-41D1-BA8B-D0AF69252638}" type="datetimeFigureOut">
              <a:rPr lang="en-US" smtClean="0"/>
              <a:t>9/4/2021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14ED-8890-4656-8ABF-95668787AD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070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6DE31-3DE7-41D1-BA8B-D0AF69252638}" type="datetimeFigureOut">
              <a:rPr lang="en-US" smtClean="0"/>
              <a:t>9/4/2021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14ED-8890-4656-8ABF-95668787AD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1752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6DE31-3DE7-41D1-BA8B-D0AF69252638}" type="datetimeFigureOut">
              <a:rPr lang="en-US" smtClean="0"/>
              <a:t>9/4/2021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14ED-8890-4656-8ABF-95668787AD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3144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6DE31-3DE7-41D1-BA8B-D0AF69252638}" type="datetimeFigureOut">
              <a:rPr lang="en-US" smtClean="0"/>
              <a:t>9/4/2021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14ED-8890-4656-8ABF-95668787AD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23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6DE31-3DE7-41D1-BA8B-D0AF69252638}" type="datetimeFigureOut">
              <a:rPr lang="en-US" smtClean="0"/>
              <a:t>9/4/2021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14ED-8890-4656-8ABF-95668787AD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2219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6DE31-3DE7-41D1-BA8B-D0AF69252638}" type="datetimeFigureOut">
              <a:rPr lang="en-US" smtClean="0"/>
              <a:t>9/4/2021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14ED-8890-4656-8ABF-95668787AD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4783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06DE31-3DE7-41D1-BA8B-D0AF69252638}" type="datetimeFigureOut">
              <a:rPr lang="en-US" smtClean="0"/>
              <a:t>9/4/2021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6614ED-8890-4656-8ABF-95668787AD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446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wmf"/><Relationship Id="rId7" Type="http://schemas.openxmlformats.org/officeDocument/2006/relationships/image" Target="../media/image6.gi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gif"/><Relationship Id="rId5" Type="http://schemas.openxmlformats.org/officeDocument/2006/relationships/image" Target="../media/image4.wmf"/><Relationship Id="rId4" Type="http://schemas.openxmlformats.org/officeDocument/2006/relationships/image" Target="../media/image3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hyperlink" Target="../My%20Documents/SONG/ATGT%20(khoi7)/vong3(khoi7).ppt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hyperlink" Target="../My%20Documents/SONG/ATGT%20(khoi7)/vong3(khoi7).ppt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hyperlink" Target="../My%20Documents/SONG/ATGT%20(khoi7)/vong3(khoi7).ppt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AutoShape 2"/>
          <p:cNvSpPr>
            <a:spLocks noChangeArrowheads="1"/>
          </p:cNvSpPr>
          <p:nvPr/>
        </p:nvSpPr>
        <p:spPr bwMode="auto">
          <a:xfrm>
            <a:off x="9810750" y="5072063"/>
            <a:ext cx="1188720" cy="10668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9723" tIns="54862" rIns="109723" bIns="54862" anchor="ctr"/>
          <a:lstStyle/>
          <a:p>
            <a:endParaRPr lang="en-US" sz="2160"/>
          </a:p>
        </p:txBody>
      </p:sp>
      <p:pic>
        <p:nvPicPr>
          <p:cNvPr id="68619" name="Picture 11" descr="GEOMTRY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393680" y="4495800"/>
            <a:ext cx="914400" cy="1981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8620" name="Rectangle 12"/>
          <p:cNvSpPr>
            <a:spLocks noChangeArrowheads="1"/>
          </p:cNvSpPr>
          <p:nvPr/>
        </p:nvSpPr>
        <p:spPr bwMode="auto">
          <a:xfrm>
            <a:off x="609600" y="0"/>
            <a:ext cx="10972800" cy="10668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9723" tIns="54862" rIns="109723" bIns="54862" anchor="ctr"/>
          <a:lstStyle/>
          <a:p>
            <a:endParaRPr lang="en-US" sz="2160"/>
          </a:p>
        </p:txBody>
      </p:sp>
      <p:pic>
        <p:nvPicPr>
          <p:cNvPr id="68630" name="Picture 22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5140" y="5222573"/>
            <a:ext cx="1947260" cy="1486202"/>
          </a:xfrm>
          <a:prstGeom prst="rect">
            <a:avLst/>
          </a:prstGeom>
          <a:noFill/>
          <a:effectLst>
            <a:outerShdw dist="107763" dir="135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32" name="Picture 24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52400"/>
            <a:ext cx="1828800" cy="1143000"/>
          </a:xfrm>
          <a:prstGeom prst="rect">
            <a:avLst/>
          </a:prstGeom>
          <a:noFill/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49" name="Picture 41" descr="Book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6320" y="193675"/>
            <a:ext cx="1554480" cy="796925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FFFF99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50" name="Picture 42" descr="bluline[1]"/>
          <p:cNvPicPr>
            <a:picLocks noChangeAspect="1" noChangeArrowheads="1"/>
          </p:cNvPicPr>
          <p:nvPr/>
        </p:nvPicPr>
        <p:blipFill>
          <a:blip r:embed="rId6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6781800"/>
            <a:ext cx="10972800" cy="7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54" name="Picture 46" descr="bluline[1]"/>
          <p:cNvPicPr>
            <a:picLocks noChangeAspect="1" noChangeArrowheads="1"/>
          </p:cNvPicPr>
          <p:nvPr/>
        </p:nvPicPr>
        <p:blipFill>
          <a:blip r:embed="rId6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0"/>
            <a:ext cx="10972800" cy="7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655" name="Text Box 47"/>
          <p:cNvSpPr txBox="1">
            <a:spLocks noChangeArrowheads="1"/>
          </p:cNvSpPr>
          <p:nvPr/>
        </p:nvSpPr>
        <p:spPr bwMode="auto">
          <a:xfrm>
            <a:off x="1377935" y="2799940"/>
            <a:ext cx="9534526" cy="731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rnd" algn="ctr">
                <a:solidFill>
                  <a:srgbClr val="FF33CC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9723" tIns="54862" rIns="109723" bIns="54862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336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(</a:t>
            </a:r>
            <a:r>
              <a:rPr lang="en-US" sz="3360" b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Cánh</a:t>
            </a:r>
            <a:r>
              <a:rPr lang="en-US" sz="336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3360" b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diều</a:t>
            </a:r>
            <a:r>
              <a:rPr lang="en-US" sz="336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)</a:t>
            </a:r>
          </a:p>
        </p:txBody>
      </p:sp>
      <p:pic>
        <p:nvPicPr>
          <p:cNvPr id="68700" name="Picture 92" descr="Dove-02-june[1]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2160" y="4343400"/>
            <a:ext cx="1463040" cy="817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703" name="Picture 95" descr="Dove-02-june[1]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849464"/>
            <a:ext cx="1463040" cy="817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706" name="Text Box 98"/>
          <p:cNvSpPr txBox="1">
            <a:spLocks noChangeArrowheads="1"/>
          </p:cNvSpPr>
          <p:nvPr/>
        </p:nvSpPr>
        <p:spPr bwMode="auto">
          <a:xfrm>
            <a:off x="3992883" y="304801"/>
            <a:ext cx="4042410" cy="4431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9723" tIns="54862" rIns="109723" bIns="54862">
            <a:spAutoFit/>
          </a:bodyPr>
          <a:lstStyle/>
          <a:p>
            <a:endParaRPr lang="en-US" sz="2160"/>
          </a:p>
        </p:txBody>
      </p:sp>
      <p:sp>
        <p:nvSpPr>
          <p:cNvPr id="68707" name="Text Box 99"/>
          <p:cNvSpPr txBox="1">
            <a:spLocks noChangeArrowheads="1"/>
          </p:cNvSpPr>
          <p:nvPr/>
        </p:nvSpPr>
        <p:spPr bwMode="auto">
          <a:xfrm>
            <a:off x="1635070" y="327979"/>
            <a:ext cx="8830420" cy="7755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9723" tIns="54862" rIns="109723" bIns="54862">
            <a:spAutoFit/>
          </a:bodyPr>
          <a:lstStyle/>
          <a:p>
            <a:pPr algn="ctr"/>
            <a:r>
              <a:rPr lang="en-US" sz="2160" b="1">
                <a:ln>
                  <a:solidFill>
                    <a:srgbClr val="33CC33"/>
                  </a:solidFill>
                </a:ln>
                <a:solidFill>
                  <a:srgbClr val="FF0000"/>
                </a:solidFill>
                <a:latin typeface="UTM Avo" panose="02040603050506020204" pitchFamily="18" charset="0"/>
              </a:rPr>
              <a:t>PHÒNG GIÁO DỤC &amp; ĐÀO TẠO QUẬN LONG BIÊN</a:t>
            </a:r>
          </a:p>
          <a:p>
            <a:pPr algn="ctr"/>
            <a:r>
              <a:rPr lang="en-US" sz="2160" b="1">
                <a:ln>
                  <a:solidFill>
                    <a:srgbClr val="33CC33"/>
                  </a:solidFill>
                </a:ln>
                <a:solidFill>
                  <a:srgbClr val="FF0000"/>
                </a:solidFill>
                <a:latin typeface="UTM Avo" panose="02040603050506020204" pitchFamily="18" charset="0"/>
              </a:rPr>
              <a:t>TRƯỜNG TIỂU HỌC ÁI MỘ B</a:t>
            </a:r>
            <a:endParaRPr lang="en-US" sz="2160" b="1" dirty="0">
              <a:ln>
                <a:solidFill>
                  <a:srgbClr val="33CC33"/>
                </a:solidFill>
              </a:ln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68708" name="Text Box 100"/>
          <p:cNvSpPr txBox="1">
            <a:spLocks noChangeArrowheads="1"/>
          </p:cNvSpPr>
          <p:nvPr/>
        </p:nvSpPr>
        <p:spPr bwMode="auto">
          <a:xfrm>
            <a:off x="3760774" y="1704250"/>
            <a:ext cx="5074920" cy="1107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9723" tIns="54862" rIns="109723" bIns="54862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648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ĐẠO ĐỨC 1</a:t>
            </a:r>
            <a:endParaRPr lang="vi-VN" sz="648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4" name="Picture 13" descr="bluline[1]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9600" y="1051560"/>
            <a:ext cx="10972800" cy="91440"/>
          </a:xfrm>
        </p:spPr>
      </p:pic>
      <p:sp>
        <p:nvSpPr>
          <p:cNvPr id="97" name="AutoShape 18"/>
          <p:cNvSpPr>
            <a:spLocks noChangeArrowheads="1"/>
          </p:cNvSpPr>
          <p:nvPr/>
        </p:nvSpPr>
        <p:spPr bwMode="auto">
          <a:xfrm>
            <a:off x="609600" y="1143000"/>
            <a:ext cx="27432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9723" tIns="54862" rIns="109723" bIns="54862" anchor="ctr"/>
          <a:lstStyle/>
          <a:p>
            <a:endParaRPr lang="en-US" sz="2160"/>
          </a:p>
        </p:txBody>
      </p:sp>
      <p:sp>
        <p:nvSpPr>
          <p:cNvPr id="116" name="Line 44"/>
          <p:cNvSpPr>
            <a:spLocks noChangeShapeType="1"/>
          </p:cNvSpPr>
          <p:nvPr/>
        </p:nvSpPr>
        <p:spPr bwMode="auto">
          <a:xfrm>
            <a:off x="609600" y="1508760"/>
            <a:ext cx="109728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9723" tIns="54862" rIns="109723" bIns="54862">
            <a:spAutoFit/>
          </a:bodyPr>
          <a:lstStyle/>
          <a:p>
            <a:endParaRPr lang="en-US" sz="2160"/>
          </a:p>
        </p:txBody>
      </p:sp>
      <p:sp>
        <p:nvSpPr>
          <p:cNvPr id="117" name="Line 45"/>
          <p:cNvSpPr>
            <a:spLocks noChangeShapeType="1"/>
          </p:cNvSpPr>
          <p:nvPr/>
        </p:nvSpPr>
        <p:spPr bwMode="auto">
          <a:xfrm>
            <a:off x="609600" y="1565910"/>
            <a:ext cx="109728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9723" tIns="54862" rIns="109723" bIns="54862">
            <a:spAutoFit/>
          </a:bodyPr>
          <a:lstStyle/>
          <a:p>
            <a:endParaRPr lang="en-US" sz="2160"/>
          </a:p>
        </p:txBody>
      </p:sp>
      <p:sp>
        <p:nvSpPr>
          <p:cNvPr id="159" name="AutoShape 18"/>
          <p:cNvSpPr>
            <a:spLocks noChangeArrowheads="1"/>
          </p:cNvSpPr>
          <p:nvPr/>
        </p:nvSpPr>
        <p:spPr bwMode="auto">
          <a:xfrm>
            <a:off x="609600" y="1236288"/>
            <a:ext cx="20574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5588" tIns="42794" rIns="85588" bIns="42794" anchor="ctr"/>
          <a:lstStyle/>
          <a:p>
            <a:endParaRPr lang="en-US" sz="2160"/>
          </a:p>
        </p:txBody>
      </p:sp>
      <p:sp>
        <p:nvSpPr>
          <p:cNvPr id="178" name="Line 44"/>
          <p:cNvSpPr>
            <a:spLocks noChangeShapeType="1"/>
          </p:cNvSpPr>
          <p:nvPr/>
        </p:nvSpPr>
        <p:spPr bwMode="auto">
          <a:xfrm>
            <a:off x="609600" y="1541088"/>
            <a:ext cx="82296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5588" tIns="42794" rIns="85588" bIns="42794">
            <a:spAutoFit/>
          </a:bodyPr>
          <a:lstStyle/>
          <a:p>
            <a:endParaRPr lang="en-US" sz="2160"/>
          </a:p>
        </p:txBody>
      </p:sp>
      <p:sp>
        <p:nvSpPr>
          <p:cNvPr id="179" name="Line 45"/>
          <p:cNvSpPr>
            <a:spLocks noChangeShapeType="1"/>
          </p:cNvSpPr>
          <p:nvPr/>
        </p:nvSpPr>
        <p:spPr bwMode="auto">
          <a:xfrm>
            <a:off x="609600" y="1588714"/>
            <a:ext cx="82296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5588" tIns="42794" rIns="85588" bIns="42794">
            <a:spAutoFit/>
          </a:bodyPr>
          <a:lstStyle/>
          <a:p>
            <a:endParaRPr lang="en-US" sz="2160"/>
          </a:p>
        </p:txBody>
      </p:sp>
      <p:sp>
        <p:nvSpPr>
          <p:cNvPr id="263" name="AutoShape 3"/>
          <p:cNvSpPr>
            <a:spLocks noChangeArrowheads="1"/>
          </p:cNvSpPr>
          <p:nvPr/>
        </p:nvSpPr>
        <p:spPr bwMode="auto">
          <a:xfrm>
            <a:off x="3657904" y="6561197"/>
            <a:ext cx="205740" cy="1905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5588" tIns="42794" rIns="85588" bIns="42794" anchor="ctr"/>
          <a:lstStyle/>
          <a:p>
            <a:endParaRPr lang="en-US" sz="2160"/>
          </a:p>
        </p:txBody>
      </p:sp>
      <p:sp>
        <p:nvSpPr>
          <p:cNvPr id="264" name="AutoShape 4"/>
          <p:cNvSpPr>
            <a:spLocks noChangeArrowheads="1"/>
          </p:cNvSpPr>
          <p:nvPr/>
        </p:nvSpPr>
        <p:spPr bwMode="auto">
          <a:xfrm>
            <a:off x="5646724" y="6561197"/>
            <a:ext cx="205740" cy="1905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5588" tIns="42794" rIns="85588" bIns="42794" anchor="ctr"/>
          <a:lstStyle/>
          <a:p>
            <a:endParaRPr lang="en-US" sz="2160"/>
          </a:p>
        </p:txBody>
      </p:sp>
      <p:sp>
        <p:nvSpPr>
          <p:cNvPr id="265" name="AutoShape 5"/>
          <p:cNvSpPr>
            <a:spLocks noChangeArrowheads="1"/>
          </p:cNvSpPr>
          <p:nvPr/>
        </p:nvSpPr>
        <p:spPr bwMode="auto">
          <a:xfrm>
            <a:off x="4343704" y="6561197"/>
            <a:ext cx="205740" cy="1905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5588" tIns="42794" rIns="85588" bIns="42794" anchor="ctr"/>
          <a:lstStyle/>
          <a:p>
            <a:endParaRPr lang="en-US" sz="2160"/>
          </a:p>
        </p:txBody>
      </p:sp>
      <p:sp>
        <p:nvSpPr>
          <p:cNvPr id="266" name="AutoShape 6"/>
          <p:cNvSpPr>
            <a:spLocks noChangeArrowheads="1"/>
          </p:cNvSpPr>
          <p:nvPr/>
        </p:nvSpPr>
        <p:spPr bwMode="auto">
          <a:xfrm>
            <a:off x="6332524" y="6561197"/>
            <a:ext cx="205740" cy="1905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5588" tIns="42794" rIns="85588" bIns="42794" anchor="ctr"/>
          <a:lstStyle/>
          <a:p>
            <a:endParaRPr lang="en-US" sz="2160"/>
          </a:p>
        </p:txBody>
      </p:sp>
      <p:sp>
        <p:nvSpPr>
          <p:cNvPr id="267" name="AutoShape 7"/>
          <p:cNvSpPr>
            <a:spLocks noChangeArrowheads="1"/>
          </p:cNvSpPr>
          <p:nvPr/>
        </p:nvSpPr>
        <p:spPr bwMode="auto">
          <a:xfrm>
            <a:off x="5029504" y="6561197"/>
            <a:ext cx="205740" cy="1905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5588" tIns="42794" rIns="85588" bIns="42794" anchor="ctr"/>
          <a:lstStyle/>
          <a:p>
            <a:endParaRPr lang="en-US" sz="2160"/>
          </a:p>
        </p:txBody>
      </p:sp>
      <p:sp>
        <p:nvSpPr>
          <p:cNvPr id="268" name="AutoShape 8"/>
          <p:cNvSpPr>
            <a:spLocks noChangeArrowheads="1"/>
          </p:cNvSpPr>
          <p:nvPr/>
        </p:nvSpPr>
        <p:spPr bwMode="auto">
          <a:xfrm>
            <a:off x="7086904" y="6561197"/>
            <a:ext cx="205740" cy="1905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5588" tIns="42794" rIns="85588" bIns="42794" anchor="ctr"/>
          <a:lstStyle/>
          <a:p>
            <a:endParaRPr lang="en-US" sz="2160"/>
          </a:p>
        </p:txBody>
      </p:sp>
      <p:sp>
        <p:nvSpPr>
          <p:cNvPr id="269" name="AutoShape 9"/>
          <p:cNvSpPr>
            <a:spLocks noChangeArrowheads="1"/>
          </p:cNvSpPr>
          <p:nvPr/>
        </p:nvSpPr>
        <p:spPr bwMode="auto">
          <a:xfrm>
            <a:off x="7772704" y="6561197"/>
            <a:ext cx="205740" cy="1905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5588" tIns="42794" rIns="85588" bIns="42794" anchor="ctr"/>
          <a:lstStyle/>
          <a:p>
            <a:endParaRPr lang="en-US" sz="2160"/>
          </a:p>
        </p:txBody>
      </p:sp>
      <p:sp>
        <p:nvSpPr>
          <p:cNvPr id="270" name="AutoShape 10"/>
          <p:cNvSpPr>
            <a:spLocks noChangeArrowheads="1"/>
          </p:cNvSpPr>
          <p:nvPr/>
        </p:nvSpPr>
        <p:spPr bwMode="auto">
          <a:xfrm>
            <a:off x="8458504" y="6561197"/>
            <a:ext cx="205740" cy="1905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5588" tIns="42794" rIns="85588" bIns="42794" anchor="ctr"/>
          <a:lstStyle/>
          <a:p>
            <a:endParaRPr lang="en-US" sz="2160"/>
          </a:p>
        </p:txBody>
      </p:sp>
      <p:sp>
        <p:nvSpPr>
          <p:cNvPr id="271" name="Line 48"/>
          <p:cNvSpPr>
            <a:spLocks noChangeShapeType="1"/>
          </p:cNvSpPr>
          <p:nvPr/>
        </p:nvSpPr>
        <p:spPr bwMode="auto">
          <a:xfrm>
            <a:off x="3932224" y="6612790"/>
            <a:ext cx="34290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5588" tIns="42794" rIns="85588" bIns="42794">
            <a:spAutoFit/>
          </a:bodyPr>
          <a:lstStyle/>
          <a:p>
            <a:endParaRPr lang="en-US" sz="2160"/>
          </a:p>
        </p:txBody>
      </p:sp>
      <p:sp>
        <p:nvSpPr>
          <p:cNvPr id="272" name="Line 49"/>
          <p:cNvSpPr>
            <a:spLocks noChangeShapeType="1"/>
          </p:cNvSpPr>
          <p:nvPr/>
        </p:nvSpPr>
        <p:spPr bwMode="auto">
          <a:xfrm>
            <a:off x="4618024" y="6612790"/>
            <a:ext cx="34290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5588" tIns="42794" rIns="85588" bIns="42794">
            <a:spAutoFit/>
          </a:bodyPr>
          <a:lstStyle/>
          <a:p>
            <a:endParaRPr lang="en-US" sz="2160"/>
          </a:p>
        </p:txBody>
      </p:sp>
      <p:sp>
        <p:nvSpPr>
          <p:cNvPr id="273" name="Line 50"/>
          <p:cNvSpPr>
            <a:spLocks noChangeShapeType="1"/>
          </p:cNvSpPr>
          <p:nvPr/>
        </p:nvSpPr>
        <p:spPr bwMode="auto">
          <a:xfrm>
            <a:off x="5235244" y="6612790"/>
            <a:ext cx="34290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5588" tIns="42794" rIns="85588" bIns="42794">
            <a:spAutoFit/>
          </a:bodyPr>
          <a:lstStyle/>
          <a:p>
            <a:endParaRPr lang="en-US" sz="2160"/>
          </a:p>
        </p:txBody>
      </p:sp>
      <p:sp>
        <p:nvSpPr>
          <p:cNvPr id="274" name="Line 51"/>
          <p:cNvSpPr>
            <a:spLocks noChangeShapeType="1"/>
          </p:cNvSpPr>
          <p:nvPr/>
        </p:nvSpPr>
        <p:spPr bwMode="auto">
          <a:xfrm>
            <a:off x="5921044" y="6612790"/>
            <a:ext cx="34290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5588" tIns="42794" rIns="85588" bIns="42794">
            <a:spAutoFit/>
          </a:bodyPr>
          <a:lstStyle/>
          <a:p>
            <a:endParaRPr lang="en-US" sz="2160"/>
          </a:p>
        </p:txBody>
      </p:sp>
      <p:sp>
        <p:nvSpPr>
          <p:cNvPr id="275" name="Line 52"/>
          <p:cNvSpPr>
            <a:spLocks noChangeShapeType="1"/>
          </p:cNvSpPr>
          <p:nvPr/>
        </p:nvSpPr>
        <p:spPr bwMode="auto">
          <a:xfrm>
            <a:off x="6606844" y="6612790"/>
            <a:ext cx="34290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5588" tIns="42794" rIns="85588" bIns="42794">
            <a:spAutoFit/>
          </a:bodyPr>
          <a:lstStyle/>
          <a:p>
            <a:endParaRPr lang="en-US" sz="2160"/>
          </a:p>
        </p:txBody>
      </p:sp>
      <p:sp>
        <p:nvSpPr>
          <p:cNvPr id="276" name="Line 53"/>
          <p:cNvSpPr>
            <a:spLocks noChangeShapeType="1"/>
          </p:cNvSpPr>
          <p:nvPr/>
        </p:nvSpPr>
        <p:spPr bwMode="auto">
          <a:xfrm>
            <a:off x="7361224" y="6612790"/>
            <a:ext cx="34290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5588" tIns="42794" rIns="85588" bIns="42794">
            <a:spAutoFit/>
          </a:bodyPr>
          <a:lstStyle/>
          <a:p>
            <a:endParaRPr lang="en-US" sz="2160"/>
          </a:p>
        </p:txBody>
      </p:sp>
      <p:sp>
        <p:nvSpPr>
          <p:cNvPr id="277" name="Line 54"/>
          <p:cNvSpPr>
            <a:spLocks noChangeShapeType="1"/>
          </p:cNvSpPr>
          <p:nvPr/>
        </p:nvSpPr>
        <p:spPr bwMode="auto">
          <a:xfrm>
            <a:off x="8047024" y="6612790"/>
            <a:ext cx="34290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5588" tIns="42794" rIns="85588" bIns="42794">
            <a:spAutoFit/>
          </a:bodyPr>
          <a:lstStyle/>
          <a:p>
            <a:endParaRPr lang="en-US" sz="2160"/>
          </a:p>
        </p:txBody>
      </p:sp>
      <p:sp>
        <p:nvSpPr>
          <p:cNvPr id="113" name="AutoShape 76"/>
          <p:cNvSpPr>
            <a:spLocks noChangeArrowheads="1"/>
          </p:cNvSpPr>
          <p:nvPr/>
        </p:nvSpPr>
        <p:spPr bwMode="auto">
          <a:xfrm>
            <a:off x="6693838" y="3564209"/>
            <a:ext cx="27432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160"/>
          </a:p>
        </p:txBody>
      </p:sp>
      <p:sp>
        <p:nvSpPr>
          <p:cNvPr id="114" name="AutoShape 77"/>
          <p:cNvSpPr>
            <a:spLocks noChangeArrowheads="1"/>
          </p:cNvSpPr>
          <p:nvPr/>
        </p:nvSpPr>
        <p:spPr bwMode="auto">
          <a:xfrm>
            <a:off x="6145198" y="3564209"/>
            <a:ext cx="27432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160"/>
          </a:p>
        </p:txBody>
      </p:sp>
      <p:sp>
        <p:nvSpPr>
          <p:cNvPr id="115" name="AutoShape 78"/>
          <p:cNvSpPr>
            <a:spLocks noChangeArrowheads="1"/>
          </p:cNvSpPr>
          <p:nvPr/>
        </p:nvSpPr>
        <p:spPr bwMode="auto">
          <a:xfrm>
            <a:off x="4083988" y="3564209"/>
            <a:ext cx="27432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160"/>
          </a:p>
        </p:txBody>
      </p:sp>
      <p:sp>
        <p:nvSpPr>
          <p:cNvPr id="118" name="AutoShape 79"/>
          <p:cNvSpPr>
            <a:spLocks noChangeArrowheads="1"/>
          </p:cNvSpPr>
          <p:nvPr/>
        </p:nvSpPr>
        <p:spPr bwMode="auto">
          <a:xfrm>
            <a:off x="4590718" y="3564209"/>
            <a:ext cx="27432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160"/>
          </a:p>
        </p:txBody>
      </p:sp>
      <p:sp>
        <p:nvSpPr>
          <p:cNvPr id="119" name="AutoShape 80"/>
          <p:cNvSpPr>
            <a:spLocks noChangeArrowheads="1"/>
          </p:cNvSpPr>
          <p:nvPr/>
        </p:nvSpPr>
        <p:spPr bwMode="auto">
          <a:xfrm>
            <a:off x="5047918" y="3564209"/>
            <a:ext cx="27432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160"/>
          </a:p>
        </p:txBody>
      </p:sp>
      <p:sp>
        <p:nvSpPr>
          <p:cNvPr id="120" name="AutoShape 81"/>
          <p:cNvSpPr>
            <a:spLocks noChangeArrowheads="1"/>
          </p:cNvSpPr>
          <p:nvPr/>
        </p:nvSpPr>
        <p:spPr bwMode="auto">
          <a:xfrm>
            <a:off x="5596558" y="3564209"/>
            <a:ext cx="27432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160"/>
          </a:p>
        </p:txBody>
      </p:sp>
      <p:sp>
        <p:nvSpPr>
          <p:cNvPr id="121" name="AutoShape 82"/>
          <p:cNvSpPr>
            <a:spLocks noChangeArrowheads="1"/>
          </p:cNvSpPr>
          <p:nvPr/>
        </p:nvSpPr>
        <p:spPr bwMode="auto">
          <a:xfrm>
            <a:off x="7791118" y="3564209"/>
            <a:ext cx="27432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160"/>
          </a:p>
        </p:txBody>
      </p:sp>
      <p:sp>
        <p:nvSpPr>
          <p:cNvPr id="122" name="AutoShape 83"/>
          <p:cNvSpPr>
            <a:spLocks noChangeArrowheads="1"/>
          </p:cNvSpPr>
          <p:nvPr/>
        </p:nvSpPr>
        <p:spPr bwMode="auto">
          <a:xfrm>
            <a:off x="8339758" y="3564209"/>
            <a:ext cx="27432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160"/>
          </a:p>
        </p:txBody>
      </p:sp>
      <p:sp>
        <p:nvSpPr>
          <p:cNvPr id="123" name="Oval 84"/>
          <p:cNvSpPr>
            <a:spLocks noChangeArrowheads="1"/>
          </p:cNvSpPr>
          <p:nvPr/>
        </p:nvSpPr>
        <p:spPr bwMode="auto">
          <a:xfrm>
            <a:off x="4407838" y="3402743"/>
            <a:ext cx="259766" cy="597253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z="2160"/>
          </a:p>
        </p:txBody>
      </p:sp>
      <p:sp>
        <p:nvSpPr>
          <p:cNvPr id="124" name="Oval 85"/>
          <p:cNvSpPr>
            <a:spLocks noChangeArrowheads="1"/>
          </p:cNvSpPr>
          <p:nvPr/>
        </p:nvSpPr>
        <p:spPr bwMode="auto">
          <a:xfrm>
            <a:off x="4865038" y="3402743"/>
            <a:ext cx="259766" cy="597253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z="2160"/>
          </a:p>
        </p:txBody>
      </p:sp>
      <p:sp>
        <p:nvSpPr>
          <p:cNvPr id="125" name="Oval 86"/>
          <p:cNvSpPr>
            <a:spLocks noChangeArrowheads="1"/>
          </p:cNvSpPr>
          <p:nvPr/>
        </p:nvSpPr>
        <p:spPr bwMode="auto">
          <a:xfrm>
            <a:off x="5413678" y="3402743"/>
            <a:ext cx="259766" cy="597253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z="2160"/>
          </a:p>
        </p:txBody>
      </p:sp>
      <p:sp>
        <p:nvSpPr>
          <p:cNvPr id="126" name="Oval 87"/>
          <p:cNvSpPr>
            <a:spLocks noChangeArrowheads="1"/>
          </p:cNvSpPr>
          <p:nvPr/>
        </p:nvSpPr>
        <p:spPr bwMode="auto">
          <a:xfrm>
            <a:off x="5962318" y="3402743"/>
            <a:ext cx="259766" cy="597253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z="2160"/>
          </a:p>
        </p:txBody>
      </p:sp>
      <p:sp>
        <p:nvSpPr>
          <p:cNvPr id="127" name="Oval 88"/>
          <p:cNvSpPr>
            <a:spLocks noChangeArrowheads="1"/>
          </p:cNvSpPr>
          <p:nvPr/>
        </p:nvSpPr>
        <p:spPr bwMode="auto">
          <a:xfrm>
            <a:off x="6510958" y="3402743"/>
            <a:ext cx="259766" cy="597253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z="2160"/>
          </a:p>
        </p:txBody>
      </p:sp>
      <p:sp>
        <p:nvSpPr>
          <p:cNvPr id="128" name="Oval 89"/>
          <p:cNvSpPr>
            <a:spLocks noChangeArrowheads="1"/>
          </p:cNvSpPr>
          <p:nvPr/>
        </p:nvSpPr>
        <p:spPr bwMode="auto">
          <a:xfrm>
            <a:off x="7059598" y="3402743"/>
            <a:ext cx="259766" cy="597253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z="2160"/>
          </a:p>
        </p:txBody>
      </p:sp>
      <p:sp>
        <p:nvSpPr>
          <p:cNvPr id="129" name="Oval 90"/>
          <p:cNvSpPr>
            <a:spLocks noChangeArrowheads="1"/>
          </p:cNvSpPr>
          <p:nvPr/>
        </p:nvSpPr>
        <p:spPr bwMode="auto">
          <a:xfrm>
            <a:off x="7608238" y="3402743"/>
            <a:ext cx="259766" cy="597253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z="2160"/>
          </a:p>
        </p:txBody>
      </p:sp>
      <p:sp>
        <p:nvSpPr>
          <p:cNvPr id="130" name="Oval 91"/>
          <p:cNvSpPr>
            <a:spLocks noChangeArrowheads="1"/>
          </p:cNvSpPr>
          <p:nvPr/>
        </p:nvSpPr>
        <p:spPr bwMode="auto">
          <a:xfrm>
            <a:off x="8156878" y="3402743"/>
            <a:ext cx="259766" cy="597253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z="2160"/>
          </a:p>
        </p:txBody>
      </p:sp>
      <p:sp>
        <p:nvSpPr>
          <p:cNvPr id="131" name="AutoShape 97"/>
          <p:cNvSpPr>
            <a:spLocks noChangeArrowheads="1"/>
          </p:cNvSpPr>
          <p:nvPr/>
        </p:nvSpPr>
        <p:spPr bwMode="auto">
          <a:xfrm>
            <a:off x="7242478" y="3564209"/>
            <a:ext cx="27432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160"/>
          </a:p>
        </p:txBody>
      </p:sp>
      <p:sp>
        <p:nvSpPr>
          <p:cNvPr id="290" name="AutoShape 16"/>
          <p:cNvSpPr>
            <a:spLocks noChangeArrowheads="1"/>
          </p:cNvSpPr>
          <p:nvPr/>
        </p:nvSpPr>
        <p:spPr bwMode="auto">
          <a:xfrm>
            <a:off x="3261360" y="1152626"/>
            <a:ext cx="27432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160"/>
          </a:p>
        </p:txBody>
      </p:sp>
      <p:sp>
        <p:nvSpPr>
          <p:cNvPr id="291" name="AutoShape 17"/>
          <p:cNvSpPr>
            <a:spLocks noChangeArrowheads="1"/>
          </p:cNvSpPr>
          <p:nvPr/>
        </p:nvSpPr>
        <p:spPr bwMode="auto">
          <a:xfrm>
            <a:off x="2712720" y="1152626"/>
            <a:ext cx="27432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160"/>
          </a:p>
        </p:txBody>
      </p:sp>
      <p:sp>
        <p:nvSpPr>
          <p:cNvPr id="292" name="AutoShape 18"/>
          <p:cNvSpPr>
            <a:spLocks noChangeArrowheads="1"/>
          </p:cNvSpPr>
          <p:nvPr/>
        </p:nvSpPr>
        <p:spPr bwMode="auto">
          <a:xfrm>
            <a:off x="609600" y="1152626"/>
            <a:ext cx="27432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160"/>
          </a:p>
        </p:txBody>
      </p:sp>
      <p:sp>
        <p:nvSpPr>
          <p:cNvPr id="293" name="AutoShape 19"/>
          <p:cNvSpPr>
            <a:spLocks noChangeArrowheads="1"/>
          </p:cNvSpPr>
          <p:nvPr/>
        </p:nvSpPr>
        <p:spPr bwMode="auto">
          <a:xfrm>
            <a:off x="1066800" y="1152626"/>
            <a:ext cx="27432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160"/>
          </a:p>
        </p:txBody>
      </p:sp>
      <p:sp>
        <p:nvSpPr>
          <p:cNvPr id="294" name="AutoShape 20"/>
          <p:cNvSpPr>
            <a:spLocks noChangeArrowheads="1"/>
          </p:cNvSpPr>
          <p:nvPr/>
        </p:nvSpPr>
        <p:spPr bwMode="auto">
          <a:xfrm>
            <a:off x="1524000" y="1152626"/>
            <a:ext cx="27432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160"/>
          </a:p>
        </p:txBody>
      </p:sp>
      <p:sp>
        <p:nvSpPr>
          <p:cNvPr id="295" name="AutoShape 21"/>
          <p:cNvSpPr>
            <a:spLocks noChangeArrowheads="1"/>
          </p:cNvSpPr>
          <p:nvPr/>
        </p:nvSpPr>
        <p:spPr bwMode="auto">
          <a:xfrm>
            <a:off x="2072640" y="1152626"/>
            <a:ext cx="27432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160"/>
          </a:p>
        </p:txBody>
      </p:sp>
      <p:sp>
        <p:nvSpPr>
          <p:cNvPr id="296" name="AutoShape 26"/>
          <p:cNvSpPr>
            <a:spLocks noChangeArrowheads="1"/>
          </p:cNvSpPr>
          <p:nvPr/>
        </p:nvSpPr>
        <p:spPr bwMode="auto">
          <a:xfrm>
            <a:off x="6461760" y="1152626"/>
            <a:ext cx="27432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160"/>
          </a:p>
        </p:txBody>
      </p:sp>
      <p:sp>
        <p:nvSpPr>
          <p:cNvPr id="297" name="AutoShape 27"/>
          <p:cNvSpPr>
            <a:spLocks noChangeArrowheads="1"/>
          </p:cNvSpPr>
          <p:nvPr/>
        </p:nvSpPr>
        <p:spPr bwMode="auto">
          <a:xfrm>
            <a:off x="5913120" y="1152626"/>
            <a:ext cx="27432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160"/>
          </a:p>
        </p:txBody>
      </p:sp>
      <p:sp>
        <p:nvSpPr>
          <p:cNvPr id="298" name="AutoShape 28"/>
          <p:cNvSpPr>
            <a:spLocks noChangeArrowheads="1"/>
          </p:cNvSpPr>
          <p:nvPr/>
        </p:nvSpPr>
        <p:spPr bwMode="auto">
          <a:xfrm>
            <a:off x="3810000" y="1152626"/>
            <a:ext cx="27432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160"/>
          </a:p>
        </p:txBody>
      </p:sp>
      <p:sp>
        <p:nvSpPr>
          <p:cNvPr id="299" name="AutoShape 29"/>
          <p:cNvSpPr>
            <a:spLocks noChangeArrowheads="1"/>
          </p:cNvSpPr>
          <p:nvPr/>
        </p:nvSpPr>
        <p:spPr bwMode="auto">
          <a:xfrm>
            <a:off x="4267200" y="1152626"/>
            <a:ext cx="27432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160"/>
          </a:p>
        </p:txBody>
      </p:sp>
      <p:sp>
        <p:nvSpPr>
          <p:cNvPr id="300" name="AutoShape 30"/>
          <p:cNvSpPr>
            <a:spLocks noChangeArrowheads="1"/>
          </p:cNvSpPr>
          <p:nvPr/>
        </p:nvSpPr>
        <p:spPr bwMode="auto">
          <a:xfrm>
            <a:off x="4724400" y="1152626"/>
            <a:ext cx="27432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160"/>
          </a:p>
        </p:txBody>
      </p:sp>
      <p:sp>
        <p:nvSpPr>
          <p:cNvPr id="301" name="AutoShape 31"/>
          <p:cNvSpPr>
            <a:spLocks noChangeArrowheads="1"/>
          </p:cNvSpPr>
          <p:nvPr/>
        </p:nvSpPr>
        <p:spPr bwMode="auto">
          <a:xfrm>
            <a:off x="5273040" y="1152626"/>
            <a:ext cx="27432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160"/>
          </a:p>
        </p:txBody>
      </p:sp>
      <p:sp>
        <p:nvSpPr>
          <p:cNvPr id="302" name="AutoShape 32"/>
          <p:cNvSpPr>
            <a:spLocks noChangeArrowheads="1"/>
          </p:cNvSpPr>
          <p:nvPr/>
        </p:nvSpPr>
        <p:spPr bwMode="auto">
          <a:xfrm>
            <a:off x="9662160" y="1152626"/>
            <a:ext cx="27432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160"/>
          </a:p>
        </p:txBody>
      </p:sp>
      <p:sp>
        <p:nvSpPr>
          <p:cNvPr id="303" name="AutoShape 33"/>
          <p:cNvSpPr>
            <a:spLocks noChangeArrowheads="1"/>
          </p:cNvSpPr>
          <p:nvPr/>
        </p:nvSpPr>
        <p:spPr bwMode="auto">
          <a:xfrm>
            <a:off x="9113520" y="1152626"/>
            <a:ext cx="27432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160"/>
          </a:p>
        </p:txBody>
      </p:sp>
      <p:sp>
        <p:nvSpPr>
          <p:cNvPr id="304" name="AutoShape 34"/>
          <p:cNvSpPr>
            <a:spLocks noChangeArrowheads="1"/>
          </p:cNvSpPr>
          <p:nvPr/>
        </p:nvSpPr>
        <p:spPr bwMode="auto">
          <a:xfrm>
            <a:off x="7010400" y="1152626"/>
            <a:ext cx="27432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160"/>
          </a:p>
        </p:txBody>
      </p:sp>
      <p:sp>
        <p:nvSpPr>
          <p:cNvPr id="305" name="AutoShape 35"/>
          <p:cNvSpPr>
            <a:spLocks noChangeArrowheads="1"/>
          </p:cNvSpPr>
          <p:nvPr/>
        </p:nvSpPr>
        <p:spPr bwMode="auto">
          <a:xfrm>
            <a:off x="7467600" y="1152626"/>
            <a:ext cx="27432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160"/>
          </a:p>
        </p:txBody>
      </p:sp>
      <p:sp>
        <p:nvSpPr>
          <p:cNvPr id="306" name="AutoShape 36"/>
          <p:cNvSpPr>
            <a:spLocks noChangeArrowheads="1"/>
          </p:cNvSpPr>
          <p:nvPr/>
        </p:nvSpPr>
        <p:spPr bwMode="auto">
          <a:xfrm>
            <a:off x="7924800" y="1152626"/>
            <a:ext cx="27432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160"/>
          </a:p>
        </p:txBody>
      </p:sp>
      <p:sp>
        <p:nvSpPr>
          <p:cNvPr id="307" name="AutoShape 37"/>
          <p:cNvSpPr>
            <a:spLocks noChangeArrowheads="1"/>
          </p:cNvSpPr>
          <p:nvPr/>
        </p:nvSpPr>
        <p:spPr bwMode="auto">
          <a:xfrm>
            <a:off x="8473440" y="1152626"/>
            <a:ext cx="27432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160"/>
          </a:p>
        </p:txBody>
      </p:sp>
      <p:sp>
        <p:nvSpPr>
          <p:cNvPr id="308" name="AutoShape 38"/>
          <p:cNvSpPr>
            <a:spLocks noChangeArrowheads="1"/>
          </p:cNvSpPr>
          <p:nvPr/>
        </p:nvSpPr>
        <p:spPr bwMode="auto">
          <a:xfrm>
            <a:off x="10210800" y="1152626"/>
            <a:ext cx="27432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160"/>
          </a:p>
        </p:txBody>
      </p:sp>
      <p:sp>
        <p:nvSpPr>
          <p:cNvPr id="309" name="AutoShape 39"/>
          <p:cNvSpPr>
            <a:spLocks noChangeArrowheads="1"/>
          </p:cNvSpPr>
          <p:nvPr/>
        </p:nvSpPr>
        <p:spPr bwMode="auto">
          <a:xfrm>
            <a:off x="10668000" y="1152626"/>
            <a:ext cx="27432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160"/>
          </a:p>
        </p:txBody>
      </p:sp>
      <p:sp>
        <p:nvSpPr>
          <p:cNvPr id="310" name="AutoShape 40"/>
          <p:cNvSpPr>
            <a:spLocks noChangeArrowheads="1"/>
          </p:cNvSpPr>
          <p:nvPr/>
        </p:nvSpPr>
        <p:spPr bwMode="auto">
          <a:xfrm>
            <a:off x="11125200" y="1152626"/>
            <a:ext cx="27432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160"/>
          </a:p>
        </p:txBody>
      </p:sp>
      <p:sp>
        <p:nvSpPr>
          <p:cNvPr id="311" name="Line 44"/>
          <p:cNvSpPr>
            <a:spLocks noChangeShapeType="1"/>
          </p:cNvSpPr>
          <p:nvPr/>
        </p:nvSpPr>
        <p:spPr bwMode="auto">
          <a:xfrm>
            <a:off x="609600" y="1518386"/>
            <a:ext cx="109728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 sz="2160"/>
          </a:p>
        </p:txBody>
      </p:sp>
      <p:sp>
        <p:nvSpPr>
          <p:cNvPr id="312" name="Line 45"/>
          <p:cNvSpPr>
            <a:spLocks noChangeShapeType="1"/>
          </p:cNvSpPr>
          <p:nvPr/>
        </p:nvSpPr>
        <p:spPr bwMode="auto">
          <a:xfrm>
            <a:off x="609600" y="1575536"/>
            <a:ext cx="109728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 sz="2160"/>
          </a:p>
        </p:txBody>
      </p:sp>
      <p:sp>
        <p:nvSpPr>
          <p:cNvPr id="313" name="Oval 55"/>
          <p:cNvSpPr>
            <a:spLocks noChangeArrowheads="1"/>
          </p:cNvSpPr>
          <p:nvPr/>
        </p:nvSpPr>
        <p:spPr bwMode="auto">
          <a:xfrm>
            <a:off x="1394460" y="991161"/>
            <a:ext cx="259766" cy="597253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z="2160"/>
          </a:p>
        </p:txBody>
      </p:sp>
      <p:sp>
        <p:nvSpPr>
          <p:cNvPr id="314" name="Oval 56"/>
          <p:cNvSpPr>
            <a:spLocks noChangeArrowheads="1"/>
          </p:cNvSpPr>
          <p:nvPr/>
        </p:nvSpPr>
        <p:spPr bwMode="auto">
          <a:xfrm>
            <a:off x="1889760" y="991161"/>
            <a:ext cx="259766" cy="597253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z="2160"/>
          </a:p>
        </p:txBody>
      </p:sp>
      <p:sp>
        <p:nvSpPr>
          <p:cNvPr id="315" name="Oval 57"/>
          <p:cNvSpPr>
            <a:spLocks noChangeArrowheads="1"/>
          </p:cNvSpPr>
          <p:nvPr/>
        </p:nvSpPr>
        <p:spPr bwMode="auto">
          <a:xfrm>
            <a:off x="2438400" y="991161"/>
            <a:ext cx="259766" cy="597253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z="2160"/>
          </a:p>
        </p:txBody>
      </p:sp>
      <p:sp>
        <p:nvSpPr>
          <p:cNvPr id="316" name="Oval 58"/>
          <p:cNvSpPr>
            <a:spLocks noChangeArrowheads="1"/>
          </p:cNvSpPr>
          <p:nvPr/>
        </p:nvSpPr>
        <p:spPr bwMode="auto">
          <a:xfrm>
            <a:off x="3078480" y="991161"/>
            <a:ext cx="259766" cy="597253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z="2160"/>
          </a:p>
        </p:txBody>
      </p:sp>
      <p:sp>
        <p:nvSpPr>
          <p:cNvPr id="317" name="Oval 59"/>
          <p:cNvSpPr>
            <a:spLocks noChangeArrowheads="1"/>
          </p:cNvSpPr>
          <p:nvPr/>
        </p:nvSpPr>
        <p:spPr bwMode="auto">
          <a:xfrm>
            <a:off x="3627120" y="991161"/>
            <a:ext cx="259766" cy="597253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z="2160"/>
          </a:p>
        </p:txBody>
      </p:sp>
      <p:sp>
        <p:nvSpPr>
          <p:cNvPr id="318" name="Oval 60"/>
          <p:cNvSpPr>
            <a:spLocks noChangeArrowheads="1"/>
          </p:cNvSpPr>
          <p:nvPr/>
        </p:nvSpPr>
        <p:spPr bwMode="auto">
          <a:xfrm>
            <a:off x="4084320" y="991161"/>
            <a:ext cx="259766" cy="597253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z="2160"/>
          </a:p>
        </p:txBody>
      </p:sp>
      <p:sp>
        <p:nvSpPr>
          <p:cNvPr id="319" name="Oval 61"/>
          <p:cNvSpPr>
            <a:spLocks noChangeArrowheads="1"/>
          </p:cNvSpPr>
          <p:nvPr/>
        </p:nvSpPr>
        <p:spPr bwMode="auto">
          <a:xfrm>
            <a:off x="4560570" y="991161"/>
            <a:ext cx="259766" cy="597253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z="2160"/>
          </a:p>
        </p:txBody>
      </p:sp>
      <p:sp>
        <p:nvSpPr>
          <p:cNvPr id="320" name="Oval 62"/>
          <p:cNvSpPr>
            <a:spLocks noChangeArrowheads="1"/>
          </p:cNvSpPr>
          <p:nvPr/>
        </p:nvSpPr>
        <p:spPr bwMode="auto">
          <a:xfrm>
            <a:off x="5090160" y="991161"/>
            <a:ext cx="259766" cy="597253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z="2160"/>
          </a:p>
        </p:txBody>
      </p:sp>
      <p:sp>
        <p:nvSpPr>
          <p:cNvPr id="321" name="Oval 63"/>
          <p:cNvSpPr>
            <a:spLocks noChangeArrowheads="1"/>
          </p:cNvSpPr>
          <p:nvPr/>
        </p:nvSpPr>
        <p:spPr bwMode="auto">
          <a:xfrm>
            <a:off x="5638800" y="991161"/>
            <a:ext cx="259766" cy="597253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z="2160"/>
          </a:p>
        </p:txBody>
      </p:sp>
      <p:sp>
        <p:nvSpPr>
          <p:cNvPr id="322" name="Oval 64"/>
          <p:cNvSpPr>
            <a:spLocks noChangeArrowheads="1"/>
          </p:cNvSpPr>
          <p:nvPr/>
        </p:nvSpPr>
        <p:spPr bwMode="auto">
          <a:xfrm>
            <a:off x="6278880" y="991161"/>
            <a:ext cx="259766" cy="597253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z="2160"/>
          </a:p>
        </p:txBody>
      </p:sp>
      <p:sp>
        <p:nvSpPr>
          <p:cNvPr id="323" name="Oval 65"/>
          <p:cNvSpPr>
            <a:spLocks noChangeArrowheads="1"/>
          </p:cNvSpPr>
          <p:nvPr/>
        </p:nvSpPr>
        <p:spPr bwMode="auto">
          <a:xfrm>
            <a:off x="6827520" y="991161"/>
            <a:ext cx="259766" cy="597253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z="2160"/>
          </a:p>
        </p:txBody>
      </p:sp>
      <p:sp>
        <p:nvSpPr>
          <p:cNvPr id="324" name="Oval 66"/>
          <p:cNvSpPr>
            <a:spLocks noChangeArrowheads="1"/>
          </p:cNvSpPr>
          <p:nvPr/>
        </p:nvSpPr>
        <p:spPr bwMode="auto">
          <a:xfrm>
            <a:off x="7338060" y="991161"/>
            <a:ext cx="259766" cy="597253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z="2160"/>
          </a:p>
        </p:txBody>
      </p:sp>
      <p:sp>
        <p:nvSpPr>
          <p:cNvPr id="325" name="Oval 67"/>
          <p:cNvSpPr>
            <a:spLocks noChangeArrowheads="1"/>
          </p:cNvSpPr>
          <p:nvPr/>
        </p:nvSpPr>
        <p:spPr bwMode="auto">
          <a:xfrm>
            <a:off x="7780020" y="991161"/>
            <a:ext cx="259766" cy="597253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z="2160"/>
          </a:p>
        </p:txBody>
      </p:sp>
      <p:sp>
        <p:nvSpPr>
          <p:cNvPr id="326" name="Oval 68"/>
          <p:cNvSpPr>
            <a:spLocks noChangeArrowheads="1"/>
          </p:cNvSpPr>
          <p:nvPr/>
        </p:nvSpPr>
        <p:spPr bwMode="auto">
          <a:xfrm>
            <a:off x="8290560" y="991161"/>
            <a:ext cx="259766" cy="597253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z="2160"/>
          </a:p>
        </p:txBody>
      </p:sp>
      <p:sp>
        <p:nvSpPr>
          <p:cNvPr id="327" name="Oval 69"/>
          <p:cNvSpPr>
            <a:spLocks noChangeArrowheads="1"/>
          </p:cNvSpPr>
          <p:nvPr/>
        </p:nvSpPr>
        <p:spPr bwMode="auto">
          <a:xfrm>
            <a:off x="8839200" y="991161"/>
            <a:ext cx="259766" cy="597253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z="2160"/>
          </a:p>
        </p:txBody>
      </p:sp>
      <p:sp>
        <p:nvSpPr>
          <p:cNvPr id="328" name="Oval 70"/>
          <p:cNvSpPr>
            <a:spLocks noChangeArrowheads="1"/>
          </p:cNvSpPr>
          <p:nvPr/>
        </p:nvSpPr>
        <p:spPr bwMode="auto">
          <a:xfrm>
            <a:off x="9479280" y="991161"/>
            <a:ext cx="259766" cy="597253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z="2160"/>
          </a:p>
        </p:txBody>
      </p:sp>
      <p:sp>
        <p:nvSpPr>
          <p:cNvPr id="329" name="Oval 71"/>
          <p:cNvSpPr>
            <a:spLocks noChangeArrowheads="1"/>
          </p:cNvSpPr>
          <p:nvPr/>
        </p:nvSpPr>
        <p:spPr bwMode="auto">
          <a:xfrm>
            <a:off x="10027920" y="991161"/>
            <a:ext cx="259766" cy="597253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z="2160"/>
          </a:p>
        </p:txBody>
      </p:sp>
      <p:sp>
        <p:nvSpPr>
          <p:cNvPr id="330" name="Oval 72"/>
          <p:cNvSpPr>
            <a:spLocks noChangeArrowheads="1"/>
          </p:cNvSpPr>
          <p:nvPr/>
        </p:nvSpPr>
        <p:spPr bwMode="auto">
          <a:xfrm>
            <a:off x="10538460" y="991161"/>
            <a:ext cx="259766" cy="597253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z="2160"/>
          </a:p>
        </p:txBody>
      </p:sp>
      <p:sp>
        <p:nvSpPr>
          <p:cNvPr id="331" name="Oval 73"/>
          <p:cNvSpPr>
            <a:spLocks noChangeArrowheads="1"/>
          </p:cNvSpPr>
          <p:nvPr/>
        </p:nvSpPr>
        <p:spPr bwMode="auto">
          <a:xfrm>
            <a:off x="10995660" y="991161"/>
            <a:ext cx="259766" cy="597253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z="2160"/>
          </a:p>
        </p:txBody>
      </p:sp>
      <p:sp>
        <p:nvSpPr>
          <p:cNvPr id="332" name="Oval 74"/>
          <p:cNvSpPr>
            <a:spLocks noChangeArrowheads="1"/>
          </p:cNvSpPr>
          <p:nvPr/>
        </p:nvSpPr>
        <p:spPr bwMode="auto">
          <a:xfrm>
            <a:off x="11399520" y="991161"/>
            <a:ext cx="259766" cy="597253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z="2160"/>
          </a:p>
        </p:txBody>
      </p:sp>
      <p:sp>
        <p:nvSpPr>
          <p:cNvPr id="333" name="Oval 75"/>
          <p:cNvSpPr>
            <a:spLocks noChangeArrowheads="1"/>
          </p:cNvSpPr>
          <p:nvPr/>
        </p:nvSpPr>
        <p:spPr bwMode="auto">
          <a:xfrm>
            <a:off x="922020" y="991161"/>
            <a:ext cx="259766" cy="597253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z="216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4820" y="4078987"/>
            <a:ext cx="3878248" cy="2297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84107157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 descr="D:\Dao Duc 1 moi\Package - Lesson\Data\image_paste_20071010093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6708"/>
            <a:ext cx="2560320" cy="743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Line 12"/>
          <p:cNvSpPr>
            <a:spLocks noChangeShapeType="1"/>
          </p:cNvSpPr>
          <p:nvPr/>
        </p:nvSpPr>
        <p:spPr bwMode="auto">
          <a:xfrm>
            <a:off x="609600" y="816432"/>
            <a:ext cx="109728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9723" tIns="54862" rIns="109723" bIns="54862"/>
          <a:lstStyle/>
          <a:p>
            <a:endParaRPr lang="en-US" sz="2160"/>
          </a:p>
        </p:txBody>
      </p:sp>
      <p:sp>
        <p:nvSpPr>
          <p:cNvPr id="3" name="Rectangle 2"/>
          <p:cNvSpPr/>
          <p:nvPr/>
        </p:nvSpPr>
        <p:spPr>
          <a:xfrm>
            <a:off x="731520" y="1130786"/>
            <a:ext cx="663593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342900">
              <a:lnSpc>
                <a:spcPct val="150000"/>
              </a:lnSpc>
              <a:buFontTx/>
              <a:buChar char="-"/>
            </a:pPr>
            <a:r>
              <a:rPr lang="en-US" sz="2160" b="1" dirty="0" err="1">
                <a:solidFill>
                  <a:srgbClr val="FF0000"/>
                </a:solidFill>
                <a:latin typeface="UTM Avo" panose="02040603050506020204" pitchFamily="18" charset="0"/>
                <a:cs typeface="Arial" pitchFamily="34" charset="0"/>
              </a:rPr>
              <a:t>Cùng</a:t>
            </a:r>
            <a:r>
              <a:rPr lang="en-US" sz="2160" b="1" dirty="0">
                <a:solidFill>
                  <a:srgbClr val="FF0000"/>
                </a:solidFill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160" b="1" dirty="0" err="1">
                <a:solidFill>
                  <a:srgbClr val="FF0000"/>
                </a:solidFill>
                <a:latin typeface="UTM Avo" panose="02040603050506020204" pitchFamily="18" charset="0"/>
                <a:cs typeface="Arial" pitchFamily="34" charset="0"/>
              </a:rPr>
              <a:t>bạn</a:t>
            </a:r>
            <a:r>
              <a:rPr lang="en-US" sz="2160" b="1" dirty="0">
                <a:solidFill>
                  <a:srgbClr val="FF0000"/>
                </a:solidFill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160" b="1" dirty="0" err="1">
                <a:solidFill>
                  <a:srgbClr val="FF0000"/>
                </a:solidFill>
                <a:latin typeface="UTM Avo" panose="02040603050506020204" pitchFamily="18" charset="0"/>
                <a:cs typeface="Arial" pitchFamily="34" charset="0"/>
              </a:rPr>
              <a:t>tập</a:t>
            </a:r>
            <a:r>
              <a:rPr lang="en-US" sz="2160" b="1" dirty="0">
                <a:solidFill>
                  <a:srgbClr val="FF0000"/>
                </a:solidFill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160" b="1" dirty="0" err="1">
                <a:solidFill>
                  <a:srgbClr val="FF0000"/>
                </a:solidFill>
                <a:latin typeface="UTM Avo" panose="02040603050506020204" pitchFamily="18" charset="0"/>
                <a:cs typeface="Arial" pitchFamily="34" charset="0"/>
              </a:rPr>
              <a:t>làm</a:t>
            </a:r>
            <a:r>
              <a:rPr lang="en-US" sz="2160" b="1" dirty="0">
                <a:solidFill>
                  <a:srgbClr val="FF0000"/>
                </a:solidFill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160" b="1" dirty="0" err="1">
                <a:solidFill>
                  <a:srgbClr val="FF0000"/>
                </a:solidFill>
                <a:latin typeface="UTM Avo" panose="02040603050506020204" pitchFamily="18" charset="0"/>
                <a:cs typeface="Arial" pitchFamily="34" charset="0"/>
              </a:rPr>
              <a:t>phiếu</a:t>
            </a:r>
            <a:r>
              <a:rPr lang="en-US" sz="2160" b="1" dirty="0">
                <a:solidFill>
                  <a:srgbClr val="FF0000"/>
                </a:solidFill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160" b="1" dirty="0" err="1">
                <a:solidFill>
                  <a:srgbClr val="FF0000"/>
                </a:solidFill>
                <a:latin typeface="UTM Avo" panose="02040603050506020204" pitchFamily="18" charset="0"/>
                <a:cs typeface="Arial" pitchFamily="34" charset="0"/>
              </a:rPr>
              <a:t>nhắc</a:t>
            </a:r>
            <a:r>
              <a:rPr lang="en-US" sz="2160" b="1" dirty="0">
                <a:solidFill>
                  <a:srgbClr val="FF0000"/>
                </a:solidFill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160" b="1" dirty="0" err="1">
                <a:solidFill>
                  <a:srgbClr val="FF0000"/>
                </a:solidFill>
                <a:latin typeface="UTM Avo" panose="02040603050506020204" pitchFamily="18" charset="0"/>
                <a:cs typeface="Arial" pitchFamily="34" charset="0"/>
              </a:rPr>
              <a:t>việc</a:t>
            </a:r>
            <a:r>
              <a:rPr lang="en-US" sz="2160" b="1" dirty="0">
                <a:solidFill>
                  <a:srgbClr val="FF0000"/>
                </a:solidFill>
                <a:latin typeface="UTM Avo" panose="02040603050506020204" pitchFamily="18" charset="0"/>
                <a:cs typeface="Arial" pitchFamily="34" charset="0"/>
              </a:rPr>
              <a:t> ở </a:t>
            </a:r>
            <a:r>
              <a:rPr lang="en-US" sz="2160" b="1" dirty="0" err="1">
                <a:solidFill>
                  <a:srgbClr val="FF0000"/>
                </a:solidFill>
                <a:latin typeface="UTM Avo" panose="02040603050506020204" pitchFamily="18" charset="0"/>
                <a:cs typeface="Arial" pitchFamily="34" charset="0"/>
              </a:rPr>
              <a:t>lớp</a:t>
            </a:r>
            <a:r>
              <a:rPr lang="en-US" sz="2160" b="1" dirty="0">
                <a:solidFill>
                  <a:srgbClr val="FF0000"/>
                </a:solidFill>
                <a:latin typeface="UTM Avo" panose="02040603050506020204" pitchFamily="18" charset="0"/>
                <a:cs typeface="Arial" pitchFamily="34" charset="0"/>
              </a:rPr>
              <a:t>.</a:t>
            </a:r>
          </a:p>
          <a:p>
            <a:pPr indent="-342900">
              <a:lnSpc>
                <a:spcPct val="150000"/>
              </a:lnSpc>
              <a:buFontTx/>
              <a:buChar char="-"/>
            </a:pPr>
            <a:r>
              <a:rPr lang="en-US" sz="2160" b="1" dirty="0" err="1">
                <a:solidFill>
                  <a:srgbClr val="FF0000"/>
                </a:solidFill>
                <a:latin typeface="UTM Avo" panose="02040603050506020204" pitchFamily="18" charset="0"/>
                <a:cs typeface="Arial" pitchFamily="34" charset="0"/>
              </a:rPr>
              <a:t>Nhờ</a:t>
            </a:r>
            <a:r>
              <a:rPr lang="en-US" sz="2160" b="1" dirty="0">
                <a:solidFill>
                  <a:srgbClr val="FF0000"/>
                </a:solidFill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160" b="1" dirty="0" err="1">
                <a:solidFill>
                  <a:srgbClr val="FF0000"/>
                </a:solidFill>
                <a:latin typeface="UTM Avo" panose="02040603050506020204" pitchFamily="18" charset="0"/>
                <a:cs typeface="Arial" pitchFamily="34" charset="0"/>
              </a:rPr>
              <a:t>bố</a:t>
            </a:r>
            <a:r>
              <a:rPr lang="en-US" sz="2160" b="1" dirty="0">
                <a:solidFill>
                  <a:srgbClr val="FF0000"/>
                </a:solidFill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160" b="1" dirty="0" err="1">
                <a:solidFill>
                  <a:srgbClr val="FF0000"/>
                </a:solidFill>
                <a:latin typeface="UTM Avo" panose="02040603050506020204" pitchFamily="18" charset="0"/>
                <a:cs typeface="Arial" pitchFamily="34" charset="0"/>
              </a:rPr>
              <a:t>mẹ</a:t>
            </a:r>
            <a:r>
              <a:rPr lang="en-US" sz="2160" b="1" dirty="0">
                <a:solidFill>
                  <a:srgbClr val="FF0000"/>
                </a:solidFill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160" b="1" dirty="0" err="1">
                <a:solidFill>
                  <a:srgbClr val="FF0000"/>
                </a:solidFill>
                <a:latin typeface="UTM Avo" panose="02040603050506020204" pitchFamily="18" charset="0"/>
                <a:cs typeface="Arial" pitchFamily="34" charset="0"/>
              </a:rPr>
              <a:t>hướng</a:t>
            </a:r>
            <a:r>
              <a:rPr lang="en-US" sz="2160" b="1" dirty="0">
                <a:solidFill>
                  <a:srgbClr val="FF0000"/>
                </a:solidFill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160" b="1" dirty="0" err="1">
                <a:solidFill>
                  <a:srgbClr val="FF0000"/>
                </a:solidFill>
                <a:latin typeface="UTM Avo" panose="02040603050506020204" pitchFamily="18" charset="0"/>
                <a:cs typeface="Arial" pitchFamily="34" charset="0"/>
              </a:rPr>
              <a:t>dẫn</a:t>
            </a:r>
            <a:r>
              <a:rPr lang="en-US" sz="2160" b="1" dirty="0">
                <a:solidFill>
                  <a:srgbClr val="FF0000"/>
                </a:solidFill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160" b="1" dirty="0" err="1">
                <a:solidFill>
                  <a:srgbClr val="FF0000"/>
                </a:solidFill>
                <a:latin typeface="UTM Avo" panose="02040603050506020204" pitchFamily="18" charset="0"/>
                <a:cs typeface="Arial" pitchFamily="34" charset="0"/>
              </a:rPr>
              <a:t>cách</a:t>
            </a:r>
            <a:r>
              <a:rPr lang="en-US" sz="2160" b="1" dirty="0">
                <a:solidFill>
                  <a:srgbClr val="FF0000"/>
                </a:solidFill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160" b="1" dirty="0" err="1">
                <a:solidFill>
                  <a:srgbClr val="FF0000"/>
                </a:solidFill>
                <a:latin typeface="UTM Avo" panose="02040603050506020204" pitchFamily="18" charset="0"/>
                <a:cs typeface="Arial" pitchFamily="34" charset="0"/>
              </a:rPr>
              <a:t>đặt</a:t>
            </a:r>
            <a:r>
              <a:rPr lang="en-US" sz="2160" b="1" dirty="0">
                <a:solidFill>
                  <a:srgbClr val="FF0000"/>
                </a:solidFill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160" b="1" dirty="0" err="1">
                <a:solidFill>
                  <a:srgbClr val="FF0000"/>
                </a:solidFill>
                <a:latin typeface="UTM Avo" panose="02040603050506020204" pitchFamily="18" charset="0"/>
                <a:cs typeface="Arial" pitchFamily="34" charset="0"/>
              </a:rPr>
              <a:t>chuông</a:t>
            </a:r>
            <a:r>
              <a:rPr lang="en-US" sz="2160" b="1" dirty="0">
                <a:solidFill>
                  <a:srgbClr val="FF0000"/>
                </a:solidFill>
                <a:latin typeface="UTM Avo" panose="02040603050506020204" pitchFamily="18" charset="0"/>
                <a:cs typeface="Arial" pitchFamily="34" charset="0"/>
              </a:rPr>
              <a:t>  </a:t>
            </a:r>
            <a:r>
              <a:rPr lang="en-US" sz="2160" b="1" dirty="0" err="1">
                <a:solidFill>
                  <a:srgbClr val="FF0000"/>
                </a:solidFill>
                <a:latin typeface="UTM Avo" panose="02040603050506020204" pitchFamily="18" charset="0"/>
                <a:cs typeface="Arial" pitchFamily="34" charset="0"/>
              </a:rPr>
              <a:t>đồng</a:t>
            </a:r>
            <a:r>
              <a:rPr lang="en-US" sz="2160" b="1" dirty="0">
                <a:solidFill>
                  <a:srgbClr val="FF0000"/>
                </a:solidFill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160" b="1" dirty="0" err="1">
                <a:solidFill>
                  <a:srgbClr val="FF0000"/>
                </a:solidFill>
                <a:latin typeface="UTM Avo" panose="02040603050506020204" pitchFamily="18" charset="0"/>
                <a:cs typeface="Arial" pitchFamily="34" charset="0"/>
              </a:rPr>
              <a:t>hồ</a:t>
            </a:r>
            <a:r>
              <a:rPr lang="en-US" sz="2160" b="1" dirty="0">
                <a:solidFill>
                  <a:srgbClr val="FF0000"/>
                </a:solidFill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160" b="1" dirty="0" err="1">
                <a:solidFill>
                  <a:srgbClr val="FF0000"/>
                </a:solidFill>
                <a:latin typeface="UTM Avo" panose="02040603050506020204" pitchFamily="18" charset="0"/>
                <a:cs typeface="Arial" pitchFamily="34" charset="0"/>
              </a:rPr>
              <a:t>báo</a:t>
            </a:r>
            <a:r>
              <a:rPr lang="en-US" sz="2160" b="1" dirty="0">
                <a:solidFill>
                  <a:srgbClr val="FF0000"/>
                </a:solidFill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160" b="1" dirty="0" err="1">
                <a:solidFill>
                  <a:srgbClr val="FF0000"/>
                </a:solidFill>
                <a:latin typeface="UTM Avo" panose="02040603050506020204" pitchFamily="18" charset="0"/>
                <a:cs typeface="Arial" pitchFamily="34" charset="0"/>
              </a:rPr>
              <a:t>thức</a:t>
            </a:r>
            <a:r>
              <a:rPr lang="en-US" sz="2160" b="1" dirty="0">
                <a:solidFill>
                  <a:srgbClr val="FF0000"/>
                </a:solidFill>
                <a:latin typeface="UTM Avo" panose="02040603050506020204" pitchFamily="18" charset="0"/>
                <a:cs typeface="Arial" pitchFamily="34" charset="0"/>
              </a:rPr>
              <a:t>.</a:t>
            </a:r>
          </a:p>
          <a:p>
            <a:pPr indent="-342900">
              <a:lnSpc>
                <a:spcPct val="150000"/>
              </a:lnSpc>
              <a:buFontTx/>
              <a:buChar char="-"/>
            </a:pPr>
            <a:r>
              <a:rPr lang="en-US" sz="2160" b="1" dirty="0" err="1">
                <a:solidFill>
                  <a:srgbClr val="FF0000"/>
                </a:solidFill>
                <a:latin typeface="UTM Avo" panose="02040603050506020204" pitchFamily="18" charset="0"/>
                <a:cs typeface="Arial" pitchFamily="34" charset="0"/>
              </a:rPr>
              <a:t>Cùng</a:t>
            </a:r>
            <a:r>
              <a:rPr lang="en-US" sz="2160" b="1" dirty="0">
                <a:solidFill>
                  <a:srgbClr val="FF0000"/>
                </a:solidFill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160" b="1" dirty="0" err="1">
                <a:solidFill>
                  <a:srgbClr val="FF0000"/>
                </a:solidFill>
                <a:latin typeface="UTM Avo" panose="02040603050506020204" pitchFamily="18" charset="0"/>
                <a:cs typeface="Arial" pitchFamily="34" charset="0"/>
              </a:rPr>
              <a:t>bố</a:t>
            </a:r>
            <a:r>
              <a:rPr lang="en-US" sz="2160" b="1" dirty="0">
                <a:solidFill>
                  <a:srgbClr val="FF0000"/>
                </a:solidFill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160" b="1" dirty="0" err="1">
                <a:solidFill>
                  <a:srgbClr val="FF0000"/>
                </a:solidFill>
                <a:latin typeface="UTM Avo" panose="02040603050506020204" pitchFamily="18" charset="0"/>
                <a:cs typeface="Arial" pitchFamily="34" charset="0"/>
              </a:rPr>
              <a:t>mẹ</a:t>
            </a:r>
            <a:r>
              <a:rPr lang="en-US" sz="2160" b="1" dirty="0">
                <a:solidFill>
                  <a:srgbClr val="FF0000"/>
                </a:solidFill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160" b="1" dirty="0" err="1">
                <a:solidFill>
                  <a:srgbClr val="FF0000"/>
                </a:solidFill>
                <a:latin typeface="UTM Avo" panose="02040603050506020204" pitchFamily="18" charset="0"/>
                <a:cs typeface="Arial" pitchFamily="34" charset="0"/>
              </a:rPr>
              <a:t>làm</a:t>
            </a:r>
            <a:r>
              <a:rPr lang="en-US" sz="2160" b="1" dirty="0">
                <a:solidFill>
                  <a:srgbClr val="FF0000"/>
                </a:solidFill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160" b="1" dirty="0" err="1">
                <a:solidFill>
                  <a:srgbClr val="FF0000"/>
                </a:solidFill>
                <a:latin typeface="UTM Avo" panose="02040603050506020204" pitchFamily="18" charset="0"/>
                <a:cs typeface="Arial" pitchFamily="34" charset="0"/>
              </a:rPr>
              <a:t>phiếu</a:t>
            </a:r>
            <a:r>
              <a:rPr lang="en-US" sz="2160" b="1" dirty="0">
                <a:solidFill>
                  <a:srgbClr val="FF0000"/>
                </a:solidFill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160" b="1" dirty="0" err="1">
                <a:solidFill>
                  <a:srgbClr val="FF0000"/>
                </a:solidFill>
                <a:latin typeface="UTM Avo" panose="02040603050506020204" pitchFamily="18" charset="0"/>
                <a:cs typeface="Arial" pitchFamily="34" charset="0"/>
              </a:rPr>
              <a:t>nhắc</a:t>
            </a:r>
            <a:r>
              <a:rPr lang="en-US" sz="2160" b="1" dirty="0">
                <a:solidFill>
                  <a:srgbClr val="FF0000"/>
                </a:solidFill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160" b="1" dirty="0" err="1">
                <a:solidFill>
                  <a:srgbClr val="FF0000"/>
                </a:solidFill>
                <a:latin typeface="UTM Avo" panose="02040603050506020204" pitchFamily="18" charset="0"/>
                <a:cs typeface="Arial" pitchFamily="34" charset="0"/>
              </a:rPr>
              <a:t>việc</a:t>
            </a:r>
            <a:r>
              <a:rPr lang="en-US" sz="2160" b="1" dirty="0">
                <a:solidFill>
                  <a:srgbClr val="FF0000"/>
                </a:solidFill>
                <a:latin typeface="UTM Avo" panose="02040603050506020204" pitchFamily="18" charset="0"/>
                <a:cs typeface="Arial" pitchFamily="34" charset="0"/>
              </a:rPr>
              <a:t>  </a:t>
            </a:r>
            <a:r>
              <a:rPr lang="en-US" sz="2160" b="1" dirty="0" err="1">
                <a:solidFill>
                  <a:srgbClr val="FF0000"/>
                </a:solidFill>
                <a:latin typeface="UTM Avo" panose="02040603050506020204" pitchFamily="18" charset="0"/>
                <a:cs typeface="Arial" pitchFamily="34" charset="0"/>
              </a:rPr>
              <a:t>một</a:t>
            </a:r>
            <a:r>
              <a:rPr lang="en-US" sz="2160" b="1" dirty="0">
                <a:solidFill>
                  <a:srgbClr val="FF0000"/>
                </a:solidFill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160" b="1" dirty="0" err="1">
                <a:solidFill>
                  <a:srgbClr val="FF0000"/>
                </a:solidFill>
                <a:latin typeface="UTM Avo" panose="02040603050506020204" pitchFamily="18" charset="0"/>
                <a:cs typeface="Arial" pitchFamily="34" charset="0"/>
              </a:rPr>
              <a:t>tuần</a:t>
            </a:r>
            <a:r>
              <a:rPr lang="en-US" sz="2160" b="1" dirty="0">
                <a:solidFill>
                  <a:srgbClr val="FF0000"/>
                </a:solidFill>
                <a:latin typeface="UTM Avo" panose="02040603050506020204" pitchFamily="18" charset="0"/>
                <a:cs typeface="Arial" pitchFamily="34" charset="0"/>
              </a:rPr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7452" y="1218474"/>
            <a:ext cx="4058195" cy="208301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22009" y="4150739"/>
            <a:ext cx="6800259" cy="4247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160" b="1" dirty="0" err="1">
                <a:solidFill>
                  <a:srgbClr val="FF0000"/>
                </a:solidFill>
                <a:latin typeface="UTM Avo" panose="02040603050506020204" pitchFamily="18" charset="0"/>
                <a:cs typeface="Arial" pitchFamily="34" charset="0"/>
              </a:rPr>
              <a:t>Dán</a:t>
            </a:r>
            <a:r>
              <a:rPr lang="en-US" sz="2160" b="1" dirty="0">
                <a:solidFill>
                  <a:srgbClr val="FF0000"/>
                </a:solidFill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160" b="1" dirty="0" err="1">
                <a:solidFill>
                  <a:srgbClr val="FF0000"/>
                </a:solidFill>
                <a:latin typeface="UTM Avo" panose="02040603050506020204" pitchFamily="18" charset="0"/>
                <a:cs typeface="Arial" pitchFamily="34" charset="0"/>
              </a:rPr>
              <a:t>phiếu</a:t>
            </a:r>
            <a:r>
              <a:rPr lang="en-US" sz="2160" b="1" dirty="0">
                <a:solidFill>
                  <a:srgbClr val="FF0000"/>
                </a:solidFill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160" b="1" dirty="0" err="1">
                <a:solidFill>
                  <a:srgbClr val="FF0000"/>
                </a:solidFill>
                <a:latin typeface="UTM Avo" panose="02040603050506020204" pitchFamily="18" charset="0"/>
                <a:cs typeface="Arial" pitchFamily="34" charset="0"/>
              </a:rPr>
              <a:t>nhắc</a:t>
            </a:r>
            <a:r>
              <a:rPr lang="en-US" sz="2160" b="1" dirty="0">
                <a:solidFill>
                  <a:srgbClr val="FF0000"/>
                </a:solidFill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160" b="1" dirty="0" err="1">
                <a:solidFill>
                  <a:srgbClr val="FF0000"/>
                </a:solidFill>
                <a:latin typeface="UTM Avo" panose="02040603050506020204" pitchFamily="18" charset="0"/>
                <a:cs typeface="Arial" pitchFamily="34" charset="0"/>
              </a:rPr>
              <a:t>việc</a:t>
            </a:r>
            <a:r>
              <a:rPr lang="en-US" sz="2160" b="1" dirty="0">
                <a:solidFill>
                  <a:srgbClr val="FF0000"/>
                </a:solidFill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160" b="1" dirty="0" err="1">
                <a:solidFill>
                  <a:srgbClr val="FF0000"/>
                </a:solidFill>
                <a:latin typeface="UTM Avo" panose="02040603050506020204" pitchFamily="18" charset="0"/>
                <a:cs typeface="Arial" pitchFamily="34" charset="0"/>
              </a:rPr>
              <a:t>vào</a:t>
            </a:r>
            <a:r>
              <a:rPr lang="en-US" sz="2160" b="1" dirty="0">
                <a:solidFill>
                  <a:srgbClr val="FF0000"/>
                </a:solidFill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160" b="1" dirty="0" err="1">
                <a:solidFill>
                  <a:srgbClr val="FF0000"/>
                </a:solidFill>
                <a:latin typeface="UTM Avo" panose="02040603050506020204" pitchFamily="18" charset="0"/>
                <a:cs typeface="Arial" pitchFamily="34" charset="0"/>
              </a:rPr>
              <a:t>nơi</a:t>
            </a:r>
            <a:r>
              <a:rPr lang="en-US" sz="2160" b="1" dirty="0">
                <a:solidFill>
                  <a:srgbClr val="FF0000"/>
                </a:solidFill>
                <a:latin typeface="UTM Avo" panose="02040603050506020204" pitchFamily="18" charset="0"/>
                <a:cs typeface="Arial" pitchFamily="34" charset="0"/>
              </a:rPr>
              <a:t>  </a:t>
            </a:r>
            <a:r>
              <a:rPr lang="en-US" sz="2160" b="1" dirty="0" err="1">
                <a:solidFill>
                  <a:srgbClr val="FF0000"/>
                </a:solidFill>
                <a:latin typeface="UTM Avo" panose="02040603050506020204" pitchFamily="18" charset="0"/>
                <a:cs typeface="Arial" pitchFamily="34" charset="0"/>
              </a:rPr>
              <a:t>em</a:t>
            </a:r>
            <a:r>
              <a:rPr lang="en-US" sz="2160" b="1" dirty="0">
                <a:solidFill>
                  <a:srgbClr val="FF0000"/>
                </a:solidFill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160" b="1" dirty="0" err="1">
                <a:solidFill>
                  <a:srgbClr val="FF0000"/>
                </a:solidFill>
                <a:latin typeface="UTM Avo" panose="02040603050506020204" pitchFamily="18" charset="0"/>
                <a:cs typeface="Arial" pitchFamily="34" charset="0"/>
              </a:rPr>
              <a:t>dễ</a:t>
            </a:r>
            <a:r>
              <a:rPr lang="en-US" sz="2160" b="1" dirty="0">
                <a:solidFill>
                  <a:srgbClr val="FF0000"/>
                </a:solidFill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160" b="1" dirty="0" err="1">
                <a:solidFill>
                  <a:srgbClr val="FF0000"/>
                </a:solidFill>
                <a:latin typeface="UTM Avo" panose="02040603050506020204" pitchFamily="18" charset="0"/>
                <a:cs typeface="Arial" pitchFamily="34" charset="0"/>
              </a:rPr>
              <a:t>quan</a:t>
            </a:r>
            <a:r>
              <a:rPr lang="en-US" sz="2160" b="1" dirty="0">
                <a:solidFill>
                  <a:srgbClr val="FF0000"/>
                </a:solidFill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160" b="1" dirty="0" err="1">
                <a:solidFill>
                  <a:srgbClr val="FF0000"/>
                </a:solidFill>
                <a:latin typeface="UTM Avo" panose="02040603050506020204" pitchFamily="18" charset="0"/>
                <a:cs typeface="Arial" pitchFamily="34" charset="0"/>
              </a:rPr>
              <a:t>sát</a:t>
            </a:r>
            <a:r>
              <a:rPr lang="en-US" sz="2160" b="1" dirty="0">
                <a:solidFill>
                  <a:srgbClr val="FF0000"/>
                </a:solidFill>
                <a:latin typeface="UTM Avo" panose="02040603050506020204" pitchFamily="18" charset="0"/>
                <a:cs typeface="Arial" pitchFamily="34" charset="0"/>
              </a:rPr>
              <a:t>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0667" y="3431178"/>
            <a:ext cx="3591763" cy="2399386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609600" y="5821366"/>
            <a:ext cx="9073638" cy="7571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indent="-411480">
              <a:buFontTx/>
              <a:buChar char="-"/>
            </a:pPr>
            <a:r>
              <a:rPr lang="en-US" sz="2160" b="1" dirty="0" err="1">
                <a:solidFill>
                  <a:srgbClr val="FF0000"/>
                </a:solidFill>
                <a:latin typeface="UTM Avo" panose="02040603050506020204" pitchFamily="18" charset="0"/>
                <a:cs typeface="Arial" pitchFamily="34" charset="0"/>
              </a:rPr>
              <a:t>Lựa</a:t>
            </a:r>
            <a:r>
              <a:rPr lang="en-US" sz="2160" b="1" dirty="0">
                <a:solidFill>
                  <a:srgbClr val="FF0000"/>
                </a:solidFill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160" b="1" dirty="0" err="1">
                <a:solidFill>
                  <a:srgbClr val="FF0000"/>
                </a:solidFill>
                <a:latin typeface="UTM Avo" panose="02040603050506020204" pitchFamily="18" charset="0"/>
                <a:cs typeface="Arial" pitchFamily="34" charset="0"/>
              </a:rPr>
              <a:t>chọn</a:t>
            </a:r>
            <a:r>
              <a:rPr lang="en-US" sz="2160" b="1" dirty="0">
                <a:solidFill>
                  <a:srgbClr val="FF0000"/>
                </a:solidFill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160" b="1" dirty="0" err="1">
                <a:solidFill>
                  <a:srgbClr val="FF0000"/>
                </a:solidFill>
                <a:latin typeface="UTM Avo" panose="02040603050506020204" pitchFamily="18" charset="0"/>
                <a:cs typeface="Arial" pitchFamily="34" charset="0"/>
              </a:rPr>
              <a:t>và</a:t>
            </a:r>
            <a:r>
              <a:rPr lang="en-US" sz="2160" b="1" dirty="0">
                <a:solidFill>
                  <a:srgbClr val="FF0000"/>
                </a:solidFill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160" b="1" dirty="0" err="1">
                <a:solidFill>
                  <a:srgbClr val="FF0000"/>
                </a:solidFill>
                <a:latin typeface="UTM Avo" panose="02040603050506020204" pitchFamily="18" charset="0"/>
                <a:cs typeface="Arial" pitchFamily="34" charset="0"/>
              </a:rPr>
              <a:t>thực</a:t>
            </a:r>
            <a:r>
              <a:rPr lang="en-US" sz="2160" b="1" dirty="0">
                <a:solidFill>
                  <a:srgbClr val="FF0000"/>
                </a:solidFill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160" b="1" dirty="0" err="1">
                <a:solidFill>
                  <a:srgbClr val="FF0000"/>
                </a:solidFill>
                <a:latin typeface="UTM Avo" panose="02040603050506020204" pitchFamily="18" charset="0"/>
                <a:cs typeface="Arial" pitchFamily="34" charset="0"/>
              </a:rPr>
              <a:t>hiện</a:t>
            </a:r>
            <a:r>
              <a:rPr lang="en-US" sz="2160" b="1" dirty="0">
                <a:solidFill>
                  <a:srgbClr val="FF0000"/>
                </a:solidFill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160" b="1" dirty="0" err="1">
                <a:solidFill>
                  <a:srgbClr val="FF0000"/>
                </a:solidFill>
                <a:latin typeface="UTM Avo" panose="02040603050506020204" pitchFamily="18" charset="0"/>
                <a:cs typeface="Arial" pitchFamily="34" charset="0"/>
              </a:rPr>
              <a:t>cách</a:t>
            </a:r>
            <a:r>
              <a:rPr lang="en-US" sz="2160" b="1" dirty="0">
                <a:solidFill>
                  <a:srgbClr val="FF0000"/>
                </a:solidFill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160" b="1" dirty="0" err="1">
                <a:solidFill>
                  <a:srgbClr val="FF0000"/>
                </a:solidFill>
                <a:latin typeface="UTM Avo" panose="02040603050506020204" pitchFamily="18" charset="0"/>
                <a:cs typeface="Arial" pitchFamily="34" charset="0"/>
              </a:rPr>
              <a:t>làm</a:t>
            </a:r>
            <a:r>
              <a:rPr lang="en-US" sz="2160" b="1" dirty="0">
                <a:solidFill>
                  <a:srgbClr val="FF0000"/>
                </a:solidFill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160" b="1" dirty="0" err="1">
                <a:solidFill>
                  <a:srgbClr val="FF0000"/>
                </a:solidFill>
                <a:latin typeface="UTM Avo" panose="02040603050506020204" pitchFamily="18" charset="0"/>
                <a:cs typeface="Arial" pitchFamily="34" charset="0"/>
              </a:rPr>
              <a:t>phù</a:t>
            </a:r>
            <a:r>
              <a:rPr lang="en-US" sz="2160" b="1" dirty="0">
                <a:solidFill>
                  <a:srgbClr val="FF0000"/>
                </a:solidFill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160" b="1" dirty="0" err="1">
                <a:solidFill>
                  <a:srgbClr val="FF0000"/>
                </a:solidFill>
                <a:latin typeface="UTM Avo" panose="02040603050506020204" pitchFamily="18" charset="0"/>
                <a:cs typeface="Arial" pitchFamily="34" charset="0"/>
              </a:rPr>
              <a:t>hợp</a:t>
            </a:r>
            <a:r>
              <a:rPr lang="en-US" sz="2160" b="1" dirty="0">
                <a:solidFill>
                  <a:srgbClr val="FF0000"/>
                </a:solidFill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160" b="1" dirty="0" err="1">
                <a:solidFill>
                  <a:srgbClr val="FF0000"/>
                </a:solidFill>
                <a:latin typeface="UTM Avo" panose="02040603050506020204" pitchFamily="18" charset="0"/>
                <a:cs typeface="Arial" pitchFamily="34" charset="0"/>
              </a:rPr>
              <a:t>để</a:t>
            </a:r>
            <a:r>
              <a:rPr lang="en-US" sz="2160" b="1" dirty="0">
                <a:solidFill>
                  <a:srgbClr val="FF0000"/>
                </a:solidFill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160" b="1" dirty="0" err="1">
                <a:solidFill>
                  <a:srgbClr val="FF0000"/>
                </a:solidFill>
                <a:latin typeface="UTM Avo" panose="02040603050506020204" pitchFamily="18" charset="0"/>
                <a:cs typeface="Arial" pitchFamily="34" charset="0"/>
              </a:rPr>
              <a:t>luôn</a:t>
            </a:r>
            <a:r>
              <a:rPr lang="en-US" sz="2160" b="1" dirty="0">
                <a:solidFill>
                  <a:srgbClr val="FF0000"/>
                </a:solidFill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160" b="1" dirty="0" err="1">
                <a:solidFill>
                  <a:srgbClr val="FF0000"/>
                </a:solidFill>
                <a:latin typeface="UTM Avo" panose="02040603050506020204" pitchFamily="18" charset="0"/>
                <a:cs typeface="Arial" pitchFamily="34" charset="0"/>
              </a:rPr>
              <a:t>đúng</a:t>
            </a:r>
            <a:r>
              <a:rPr lang="en-US" sz="2160" b="1" dirty="0">
                <a:solidFill>
                  <a:srgbClr val="FF0000"/>
                </a:solidFill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160" b="1" dirty="0" err="1">
                <a:solidFill>
                  <a:srgbClr val="FF0000"/>
                </a:solidFill>
                <a:latin typeface="UTM Avo" panose="02040603050506020204" pitchFamily="18" charset="0"/>
                <a:cs typeface="Arial" pitchFamily="34" charset="0"/>
              </a:rPr>
              <a:t>giờ</a:t>
            </a:r>
            <a:r>
              <a:rPr lang="en-US" sz="2160" b="1" dirty="0">
                <a:solidFill>
                  <a:srgbClr val="FF0000"/>
                </a:solidFill>
                <a:latin typeface="UTM Avo" panose="02040603050506020204" pitchFamily="18" charset="0"/>
                <a:cs typeface="Arial" pitchFamily="34" charset="0"/>
              </a:rPr>
              <a:t>.</a:t>
            </a:r>
          </a:p>
          <a:p>
            <a:pPr indent="-411480">
              <a:buFontTx/>
              <a:buChar char="-"/>
            </a:pPr>
            <a:r>
              <a:rPr lang="en-US" sz="2160" b="1" dirty="0" err="1">
                <a:solidFill>
                  <a:srgbClr val="FF0000"/>
                </a:solidFill>
                <a:latin typeface="UTM Avo" panose="02040603050506020204" pitchFamily="18" charset="0"/>
                <a:cs typeface="Arial" pitchFamily="34" charset="0"/>
              </a:rPr>
              <a:t>Nhắc</a:t>
            </a:r>
            <a:r>
              <a:rPr lang="en-US" sz="2160" b="1" dirty="0">
                <a:solidFill>
                  <a:srgbClr val="FF0000"/>
                </a:solidFill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160" b="1" dirty="0" err="1">
                <a:solidFill>
                  <a:srgbClr val="FF0000"/>
                </a:solidFill>
                <a:latin typeface="UTM Avo" panose="02040603050506020204" pitchFamily="18" charset="0"/>
                <a:cs typeface="Arial" pitchFamily="34" charset="0"/>
              </a:rPr>
              <a:t>nhở</a:t>
            </a:r>
            <a:r>
              <a:rPr lang="en-US" sz="2160" b="1" dirty="0">
                <a:solidFill>
                  <a:srgbClr val="FF0000"/>
                </a:solidFill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160" b="1" dirty="0" err="1">
                <a:solidFill>
                  <a:srgbClr val="FF0000"/>
                </a:solidFill>
                <a:latin typeface="UTM Avo" panose="02040603050506020204" pitchFamily="18" charset="0"/>
                <a:cs typeface="Arial" pitchFamily="34" charset="0"/>
              </a:rPr>
              <a:t>khi</a:t>
            </a:r>
            <a:r>
              <a:rPr lang="en-US" sz="2160" b="1" dirty="0">
                <a:solidFill>
                  <a:srgbClr val="FF0000"/>
                </a:solidFill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160" b="1" dirty="0" err="1">
                <a:solidFill>
                  <a:srgbClr val="FF0000"/>
                </a:solidFill>
                <a:latin typeface="UTM Avo" panose="02040603050506020204" pitchFamily="18" charset="0"/>
                <a:cs typeface="Arial" pitchFamily="34" charset="0"/>
              </a:rPr>
              <a:t>bạn</a:t>
            </a:r>
            <a:r>
              <a:rPr lang="en-US" sz="2160" b="1" dirty="0">
                <a:solidFill>
                  <a:srgbClr val="FF0000"/>
                </a:solidFill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160" b="1" dirty="0" err="1">
                <a:solidFill>
                  <a:srgbClr val="FF0000"/>
                </a:solidFill>
                <a:latin typeface="UTM Avo" panose="02040603050506020204" pitchFamily="18" charset="0"/>
                <a:cs typeface="Arial" pitchFamily="34" charset="0"/>
              </a:rPr>
              <a:t>chưa</a:t>
            </a:r>
            <a:r>
              <a:rPr lang="en-US" sz="2160" b="1" dirty="0">
                <a:solidFill>
                  <a:srgbClr val="FF0000"/>
                </a:solidFill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160" b="1" err="1">
                <a:solidFill>
                  <a:srgbClr val="FF0000"/>
                </a:solidFill>
                <a:latin typeface="UTM Avo" panose="02040603050506020204" pitchFamily="18" charset="0"/>
                <a:cs typeface="Arial" pitchFamily="34" charset="0"/>
              </a:rPr>
              <a:t>đúng</a:t>
            </a:r>
            <a:r>
              <a:rPr lang="en-US" sz="2160" b="1">
                <a:solidFill>
                  <a:srgbClr val="FF0000"/>
                </a:solidFill>
                <a:latin typeface="UTM Avo" panose="02040603050506020204" pitchFamily="18" charset="0"/>
                <a:cs typeface="Arial" pitchFamily="34" charset="0"/>
              </a:rPr>
              <a:t> giờ.</a:t>
            </a:r>
            <a:endParaRPr lang="en-US" sz="2160" b="1" dirty="0">
              <a:solidFill>
                <a:srgbClr val="FF0000"/>
              </a:solidFill>
              <a:latin typeface="UTM Avo" panose="02040603050506020204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8518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1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0270" y="3785870"/>
            <a:ext cx="3072131" cy="3072131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806090" y="304256"/>
            <a:ext cx="10248164" cy="2970168"/>
            <a:chOff x="163741" y="253547"/>
            <a:chExt cx="8540137" cy="2475140"/>
          </a:xfrm>
        </p:grpSpPr>
        <p:grpSp>
          <p:nvGrpSpPr>
            <p:cNvPr id="3" name="Group 2"/>
            <p:cNvGrpSpPr/>
            <p:nvPr/>
          </p:nvGrpSpPr>
          <p:grpSpPr>
            <a:xfrm>
              <a:off x="163741" y="253547"/>
              <a:ext cx="8540137" cy="2475140"/>
              <a:chOff x="163741" y="253547"/>
              <a:chExt cx="8540137" cy="2475140"/>
            </a:xfrm>
          </p:grpSpPr>
          <p:pic>
            <p:nvPicPr>
              <p:cNvPr id="10242" name="Picture 2" descr="D:\Dao Duc 1 moi\Package - Lesson\Data\image_paste_200710101007.jpg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3741" y="253547"/>
                <a:ext cx="8540137" cy="24751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50" name="Picture 2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81841" y="1253217"/>
                <a:ext cx="1782160" cy="5030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7" name="Picture 2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71155" y="1253217"/>
                <a:ext cx="1661886" cy="46445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8" name="Picture 2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533041" y="1253217"/>
                <a:ext cx="1782160" cy="5030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9" name="Picture 2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86012" y="1671637"/>
                <a:ext cx="1782160" cy="5030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0" name="Picture 2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47590" y="1780495"/>
                <a:ext cx="1782160" cy="5030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1" name="Picture 2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15236" y="1797501"/>
                <a:ext cx="1782160" cy="5030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2" name="Picture 2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366065" y="1756229"/>
                <a:ext cx="1782160" cy="5030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4" name="TextBox 3"/>
            <p:cNvSpPr txBox="1"/>
            <p:nvPr/>
          </p:nvSpPr>
          <p:spPr>
            <a:xfrm>
              <a:off x="1573249" y="1230294"/>
              <a:ext cx="6373808" cy="10618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840" dirty="0" err="1">
                  <a:latin typeface="Arial" pitchFamily="34" charset="0"/>
                  <a:cs typeface="Arial" pitchFamily="34" charset="0"/>
                </a:rPr>
                <a:t>Gọn</a:t>
              </a:r>
              <a:r>
                <a:rPr lang="en-US" sz="384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840" dirty="0" err="1">
                  <a:latin typeface="Arial" pitchFamily="34" charset="0"/>
                  <a:cs typeface="Arial" pitchFamily="34" charset="0"/>
                </a:rPr>
                <a:t>gàng</a:t>
              </a:r>
              <a:r>
                <a:rPr lang="en-US" sz="384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840" dirty="0" err="1">
                  <a:latin typeface="Arial" pitchFamily="34" charset="0"/>
                  <a:cs typeface="Arial" pitchFamily="34" charset="0"/>
                </a:rPr>
                <a:t>ngăn</a:t>
              </a:r>
              <a:r>
                <a:rPr lang="en-US" sz="384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840" dirty="0" err="1">
                  <a:latin typeface="Arial" pitchFamily="34" charset="0"/>
                  <a:cs typeface="Arial" pitchFamily="34" charset="0"/>
                </a:rPr>
                <a:t>nắp</a:t>
              </a:r>
              <a:r>
                <a:rPr lang="en-US" sz="384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840" dirty="0" err="1">
                  <a:latin typeface="Arial" pitchFamily="34" charset="0"/>
                  <a:cs typeface="Arial" pitchFamily="34" charset="0"/>
                </a:rPr>
                <a:t>giúp</a:t>
              </a:r>
              <a:r>
                <a:rPr lang="en-US" sz="384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840" dirty="0" err="1">
                  <a:latin typeface="Arial" pitchFamily="34" charset="0"/>
                  <a:cs typeface="Arial" pitchFamily="34" charset="0"/>
                </a:rPr>
                <a:t>em</a:t>
              </a:r>
              <a:endParaRPr lang="en-US" sz="3840" dirty="0">
                <a:latin typeface="Arial" pitchFamily="34" charset="0"/>
                <a:cs typeface="Arial" pitchFamily="34" charset="0"/>
              </a:endParaRPr>
            </a:p>
            <a:p>
              <a:pPr algn="ctr"/>
              <a:r>
                <a:rPr lang="en-US" sz="3840" dirty="0" err="1">
                  <a:latin typeface="Arial" pitchFamily="34" charset="0"/>
                  <a:cs typeface="Arial" pitchFamily="34" charset="0"/>
                </a:rPr>
                <a:t>Đồ</a:t>
              </a:r>
              <a:r>
                <a:rPr lang="en-US" sz="384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840" dirty="0" err="1">
                  <a:latin typeface="Arial" pitchFamily="34" charset="0"/>
                  <a:cs typeface="Arial" pitchFamily="34" charset="0"/>
                </a:rPr>
                <a:t>dùng</a:t>
              </a:r>
              <a:r>
                <a:rPr lang="en-US" sz="384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840" dirty="0" err="1">
                  <a:latin typeface="Arial" pitchFamily="34" charset="0"/>
                  <a:cs typeface="Arial" pitchFamily="34" charset="0"/>
                </a:rPr>
                <a:t>bện</a:t>
              </a:r>
              <a:r>
                <a:rPr lang="en-US" sz="384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840" dirty="0" err="1">
                  <a:latin typeface="Arial" pitchFamily="34" charset="0"/>
                  <a:cs typeface="Arial" pitchFamily="34" charset="0"/>
                </a:rPr>
                <a:t>đẹp</a:t>
              </a:r>
              <a:r>
                <a:rPr lang="en-US" sz="3840" dirty="0">
                  <a:latin typeface="Arial" pitchFamily="34" charset="0"/>
                  <a:cs typeface="Arial" pitchFamily="34" charset="0"/>
                </a:rPr>
                <a:t>, </a:t>
              </a:r>
              <a:r>
                <a:rPr lang="en-US" sz="3840" dirty="0" err="1">
                  <a:latin typeface="Arial" pitchFamily="34" charset="0"/>
                  <a:cs typeface="Arial" pitchFamily="34" charset="0"/>
                </a:rPr>
                <a:t>khi</a:t>
              </a:r>
              <a:r>
                <a:rPr lang="en-US" sz="384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840" dirty="0" err="1">
                  <a:latin typeface="Arial" pitchFamily="34" charset="0"/>
                  <a:cs typeface="Arial" pitchFamily="34" charset="0"/>
                </a:rPr>
                <a:t>tìm</a:t>
              </a:r>
              <a:r>
                <a:rPr lang="en-US" sz="384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840" dirty="0" err="1">
                  <a:latin typeface="Arial" pitchFamily="34" charset="0"/>
                  <a:cs typeface="Arial" pitchFamily="34" charset="0"/>
                </a:rPr>
                <a:t>có</a:t>
              </a:r>
              <a:r>
                <a:rPr lang="en-US" sz="384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840" dirty="0" err="1">
                  <a:latin typeface="Arial" pitchFamily="34" charset="0"/>
                  <a:cs typeface="Arial" pitchFamily="34" charset="0"/>
                </a:rPr>
                <a:t>ngay</a:t>
              </a:r>
              <a:r>
                <a:rPr lang="en-US" sz="3840" dirty="0">
                  <a:latin typeface="Arial" pitchFamily="34" charset="0"/>
                  <a:cs typeface="Arial" pitchFamily="34" charset="0"/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824864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9870"/>
            <a:ext cx="10972800" cy="6838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446648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"/>
            <a:ext cx="10972800" cy="6857999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723524" y="50152"/>
            <a:ext cx="10388267" cy="2664823"/>
            <a:chOff x="94936" y="41793"/>
            <a:chExt cx="8656889" cy="2220686"/>
          </a:xfrm>
        </p:grpSpPr>
        <p:grpSp>
          <p:nvGrpSpPr>
            <p:cNvPr id="9" name="Group 8"/>
            <p:cNvGrpSpPr/>
            <p:nvPr/>
          </p:nvGrpSpPr>
          <p:grpSpPr>
            <a:xfrm>
              <a:off x="94936" y="41793"/>
              <a:ext cx="8656889" cy="2220686"/>
              <a:chOff x="308079" y="1291772"/>
              <a:chExt cx="8656889" cy="2220686"/>
            </a:xfrm>
          </p:grpSpPr>
          <p:pic>
            <p:nvPicPr>
              <p:cNvPr id="10" name="Picture 2" descr="D:\Dao Duc 1 moi\Package - Lesson\Data\image_paste_200709160737.jpg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21939"/>
              <a:stretch/>
            </p:blipFill>
            <p:spPr bwMode="auto">
              <a:xfrm>
                <a:off x="308079" y="1291772"/>
                <a:ext cx="8656889" cy="222068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1" name="Rectangle 10"/>
              <p:cNvSpPr/>
              <p:nvPr/>
            </p:nvSpPr>
            <p:spPr>
              <a:xfrm rot="21416432">
                <a:off x="622709" y="1740839"/>
                <a:ext cx="8076090" cy="1294717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160" dirty="0"/>
              </a:p>
            </p:txBody>
          </p:sp>
        </p:grpSp>
        <p:sp>
          <p:nvSpPr>
            <p:cNvPr id="7" name="TextBox 6"/>
            <p:cNvSpPr txBox="1"/>
            <p:nvPr/>
          </p:nvSpPr>
          <p:spPr>
            <a:xfrm rot="21280163">
              <a:off x="957940" y="636611"/>
              <a:ext cx="6371771" cy="10618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840" b="1" dirty="0" err="1">
                  <a:solidFill>
                    <a:srgbClr val="FFFF00"/>
                  </a:solidFill>
                  <a:latin typeface="UTM Avo" panose="02040603050506020204" pitchFamily="18" charset="0"/>
                  <a:cs typeface="Arial" pitchFamily="34" charset="0"/>
                </a:rPr>
                <a:t>Chủ</a:t>
              </a:r>
              <a:r>
                <a:rPr lang="en-US" sz="3840" b="1" dirty="0">
                  <a:solidFill>
                    <a:srgbClr val="FFFF00"/>
                  </a:solidFill>
                  <a:latin typeface="UTM Avo" panose="02040603050506020204" pitchFamily="18" charset="0"/>
                  <a:cs typeface="Arial" pitchFamily="34" charset="0"/>
                </a:rPr>
                <a:t> </a:t>
              </a:r>
              <a:r>
                <a:rPr lang="en-US" sz="3840" b="1" dirty="0" err="1">
                  <a:solidFill>
                    <a:srgbClr val="FFFF00"/>
                  </a:solidFill>
                  <a:latin typeface="UTM Avo" panose="02040603050506020204" pitchFamily="18" charset="0"/>
                  <a:cs typeface="Arial" pitchFamily="34" charset="0"/>
                </a:rPr>
                <a:t>đề</a:t>
              </a:r>
              <a:endParaRPr lang="en-US" sz="3840" b="1" dirty="0">
                <a:solidFill>
                  <a:srgbClr val="FFFF00"/>
                </a:solidFill>
                <a:latin typeface="UTM Avo" panose="02040603050506020204" pitchFamily="18" charset="0"/>
                <a:cs typeface="Arial" pitchFamily="34" charset="0"/>
              </a:endParaRPr>
            </a:p>
            <a:p>
              <a:pPr algn="ctr"/>
              <a:r>
                <a:rPr lang="en-US" sz="3840" b="1" dirty="0">
                  <a:solidFill>
                    <a:schemeClr val="bg1"/>
                  </a:solidFill>
                  <a:latin typeface="UTM Avo" panose="02040603050506020204" pitchFamily="18" charset="0"/>
                  <a:cs typeface="Arial" pitchFamily="34" charset="0"/>
                </a:rPr>
                <a:t>SINH HỌAT NỀN NẾP</a:t>
              </a:r>
            </a:p>
          </p:txBody>
        </p:sp>
      </p:grpSp>
      <p:sp>
        <p:nvSpPr>
          <p:cNvPr id="12" name="Oval 11"/>
          <p:cNvSpPr/>
          <p:nvPr/>
        </p:nvSpPr>
        <p:spPr>
          <a:xfrm>
            <a:off x="2769611" y="2645308"/>
            <a:ext cx="1859556" cy="787302"/>
          </a:xfrm>
          <a:prstGeom prst="ellipse">
            <a:avLst/>
          </a:prstGeom>
          <a:solidFill>
            <a:srgbClr val="FF505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80" b="1" dirty="0" err="1">
                <a:solidFill>
                  <a:srgbClr val="FFFF00"/>
                </a:solidFill>
                <a:latin typeface="UTM Avo" panose="02040603050506020204" pitchFamily="18" charset="0"/>
                <a:cs typeface="Arial" pitchFamily="34" charset="0"/>
              </a:rPr>
              <a:t>Bài</a:t>
            </a:r>
            <a:r>
              <a:rPr lang="en-US" sz="2880" b="1" dirty="0">
                <a:solidFill>
                  <a:srgbClr val="FFFF00"/>
                </a:solidFill>
                <a:latin typeface="UTM Avo" panose="02040603050506020204" pitchFamily="18" charset="0"/>
                <a:cs typeface="Arial" pitchFamily="34" charset="0"/>
              </a:rPr>
              <a:t> 3: </a:t>
            </a:r>
            <a:endParaRPr lang="en-US" sz="2880" dirty="0">
              <a:solidFill>
                <a:srgbClr val="FFFF00"/>
              </a:solidFill>
              <a:latin typeface="UTM Avo" panose="020406030505060202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590053" y="2714976"/>
            <a:ext cx="6250621" cy="5355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80" b="1" dirty="0">
                <a:solidFill>
                  <a:srgbClr val="FF0000"/>
                </a:solidFill>
                <a:latin typeface="UTM Avo" panose="02040603050506020204" pitchFamily="18" charset="0"/>
                <a:cs typeface="Arial" pitchFamily="34" charset="0"/>
              </a:rPr>
              <a:t>HỌC TẬP, SINH HOẠT ĐÚNG GIỜ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9246" y="3432610"/>
            <a:ext cx="5109520" cy="276515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7471527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55"/>
          <a:stretch/>
        </p:blipFill>
        <p:spPr>
          <a:xfrm>
            <a:off x="609600" y="0"/>
            <a:ext cx="10972800" cy="6858000"/>
          </a:xfrm>
          <a:prstGeom prst="rect">
            <a:avLst/>
          </a:prstGeom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2020" y="2014175"/>
            <a:ext cx="7410450" cy="30803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4120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545" y="52138"/>
            <a:ext cx="2154284" cy="81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Line 12"/>
          <p:cNvSpPr>
            <a:spLocks noChangeShapeType="1"/>
          </p:cNvSpPr>
          <p:nvPr/>
        </p:nvSpPr>
        <p:spPr bwMode="auto">
          <a:xfrm>
            <a:off x="609600" y="903516"/>
            <a:ext cx="109728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9723" tIns="54862" rIns="109723" bIns="54862"/>
          <a:lstStyle/>
          <a:p>
            <a:endParaRPr lang="en-US" sz="2160"/>
          </a:p>
        </p:txBody>
      </p:sp>
      <p:sp>
        <p:nvSpPr>
          <p:cNvPr id="4" name="TextBox 3"/>
          <p:cNvSpPr txBox="1"/>
          <p:nvPr/>
        </p:nvSpPr>
        <p:spPr>
          <a:xfrm flipH="1">
            <a:off x="719544" y="923848"/>
            <a:ext cx="86014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  <a:cs typeface="Arial" pitchFamily="34" charset="0"/>
              </a:rPr>
              <a:t>a. </a:t>
            </a:r>
            <a:r>
              <a:rPr lang="en-US" sz="2400" b="1" dirty="0" err="1">
                <a:solidFill>
                  <a:srgbClr val="FF0000"/>
                </a:solidFill>
                <a:latin typeface="UTM Avo" panose="02040603050506020204" pitchFamily="18" charset="0"/>
                <a:cs typeface="Arial" pitchFamily="34" charset="0"/>
              </a:rPr>
              <a:t>Nhận</a:t>
            </a:r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UTM Avo" panose="02040603050506020204" pitchFamily="18" charset="0"/>
                <a:cs typeface="Arial" pitchFamily="34" charset="0"/>
              </a:rPr>
              <a:t>xét</a:t>
            </a:r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UTM Avo" panose="02040603050506020204" pitchFamily="18" charset="0"/>
                <a:cs typeface="Arial" pitchFamily="34" charset="0"/>
              </a:rPr>
              <a:t>việc</a:t>
            </a:r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UTM Avo" panose="02040603050506020204" pitchFamily="18" charset="0"/>
                <a:cs typeface="Arial" pitchFamily="34" charset="0"/>
              </a:rPr>
              <a:t>làm</a:t>
            </a:r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UTM Avo" panose="02040603050506020204" pitchFamily="18" charset="0"/>
                <a:cs typeface="Arial" pitchFamily="34" charset="0"/>
              </a:rPr>
              <a:t>của</a:t>
            </a:r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UTM Avo" panose="02040603050506020204" pitchFamily="18" charset="0"/>
                <a:cs typeface="Arial" pitchFamily="34" charset="0"/>
              </a:rPr>
              <a:t>các</a:t>
            </a:r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UTM Avo" panose="02040603050506020204" pitchFamily="18" charset="0"/>
                <a:cs typeface="Arial" pitchFamily="34" charset="0"/>
              </a:rPr>
              <a:t>bạn</a:t>
            </a:r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UTM Avo" panose="02040603050506020204" pitchFamily="18" charset="0"/>
                <a:cs typeface="Arial" pitchFamily="34" charset="0"/>
              </a:rPr>
              <a:t>trong</a:t>
            </a:r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UTM Avo" panose="02040603050506020204" pitchFamily="18" charset="0"/>
                <a:cs typeface="Arial" pitchFamily="34" charset="0"/>
              </a:rPr>
              <a:t>tranh</a:t>
            </a:r>
            <a:endParaRPr lang="en-US" sz="2400" b="1" dirty="0">
              <a:solidFill>
                <a:srgbClr val="FF0000"/>
              </a:solidFill>
              <a:latin typeface="UTM Avo" panose="02040603050506020204" pitchFamily="18" charset="0"/>
              <a:cs typeface="Arial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3839" y="1530795"/>
            <a:ext cx="3445877" cy="27905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594889"/>
            <a:ext cx="4872209" cy="244588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9887" y="4232362"/>
            <a:ext cx="4916089" cy="2575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44680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4" descr="NGANG1">
            <a:hlinkClick r:id="rId2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032710" y="941667"/>
            <a:ext cx="767316" cy="257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Group 2"/>
          <p:cNvGrpSpPr>
            <a:grpSpLocks/>
          </p:cNvGrpSpPr>
          <p:nvPr/>
        </p:nvGrpSpPr>
        <p:grpSpPr bwMode="auto">
          <a:xfrm rot="5400000">
            <a:off x="10118006" y="521263"/>
            <a:ext cx="734230" cy="731520"/>
            <a:chOff x="2928" y="144"/>
            <a:chExt cx="1392" cy="288"/>
          </a:xfrm>
        </p:grpSpPr>
        <p:sp>
          <p:nvSpPr>
            <p:cNvPr id="10" name="AutoShape 3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160">
                <a:latin typeface="Arial" pitchFamily="34" charset="0"/>
              </a:endParaRPr>
            </a:p>
          </p:txBody>
        </p:sp>
        <p:sp>
          <p:nvSpPr>
            <p:cNvPr id="11" name="AutoShape 4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160">
                <a:latin typeface="Arial" pitchFamily="34" charset="0"/>
              </a:endParaRPr>
            </a:p>
          </p:txBody>
        </p:sp>
      </p:grpSp>
      <p:grpSp>
        <p:nvGrpSpPr>
          <p:cNvPr id="12" name="Group 5"/>
          <p:cNvGrpSpPr>
            <a:grpSpLocks/>
          </p:cNvGrpSpPr>
          <p:nvPr/>
        </p:nvGrpSpPr>
        <p:grpSpPr bwMode="auto">
          <a:xfrm rot="5400000">
            <a:off x="1819826" y="650855"/>
            <a:ext cx="734230" cy="411480"/>
            <a:chOff x="2928" y="144"/>
            <a:chExt cx="1392" cy="288"/>
          </a:xfrm>
        </p:grpSpPr>
        <p:sp>
          <p:nvSpPr>
            <p:cNvPr id="13" name="AutoShape 6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160">
                <a:latin typeface="Arial" pitchFamily="34" charset="0"/>
              </a:endParaRPr>
            </a:p>
          </p:txBody>
        </p:sp>
        <p:sp>
          <p:nvSpPr>
            <p:cNvPr id="14" name="AutoShape 7"/>
            <p:cNvSpPr>
              <a:spLocks noChangeArrowheads="1"/>
            </p:cNvSpPr>
            <p:nvPr/>
          </p:nvSpPr>
          <p:spPr bwMode="auto">
            <a:xfrm>
              <a:off x="2928" y="391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160">
                <a:latin typeface="Arial" pitchFamily="34" charset="0"/>
              </a:endParaRPr>
            </a:p>
          </p:txBody>
        </p:sp>
      </p:grpSp>
      <p:grpSp>
        <p:nvGrpSpPr>
          <p:cNvPr id="15" name="Group 8"/>
          <p:cNvGrpSpPr>
            <a:grpSpLocks/>
          </p:cNvGrpSpPr>
          <p:nvPr/>
        </p:nvGrpSpPr>
        <p:grpSpPr bwMode="auto">
          <a:xfrm rot="5400000">
            <a:off x="1033062" y="606934"/>
            <a:ext cx="734227" cy="430530"/>
            <a:chOff x="2928" y="144"/>
            <a:chExt cx="1392" cy="288"/>
          </a:xfrm>
        </p:grpSpPr>
        <p:sp>
          <p:nvSpPr>
            <p:cNvPr id="16" name="AutoShape 9"/>
            <p:cNvSpPr>
              <a:spLocks noChangeArrowheads="1"/>
            </p:cNvSpPr>
            <p:nvPr/>
          </p:nvSpPr>
          <p:spPr bwMode="auto">
            <a:xfrm>
              <a:off x="2928" y="143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160">
                <a:latin typeface="Arial" pitchFamily="34" charset="0"/>
              </a:endParaRPr>
            </a:p>
          </p:txBody>
        </p:sp>
        <p:sp>
          <p:nvSpPr>
            <p:cNvPr id="17" name="AutoShape 10"/>
            <p:cNvSpPr>
              <a:spLocks noChangeArrowheads="1"/>
            </p:cNvSpPr>
            <p:nvPr/>
          </p:nvSpPr>
          <p:spPr bwMode="auto">
            <a:xfrm>
              <a:off x="2928" y="392"/>
              <a:ext cx="1392" cy="46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160">
                <a:latin typeface="Arial" pitchFamily="34" charset="0"/>
              </a:endParaRPr>
            </a:p>
          </p:txBody>
        </p:sp>
      </p:grpSp>
      <p:grpSp>
        <p:nvGrpSpPr>
          <p:cNvPr id="18" name="Group 11"/>
          <p:cNvGrpSpPr>
            <a:grpSpLocks/>
          </p:cNvGrpSpPr>
          <p:nvPr/>
        </p:nvGrpSpPr>
        <p:grpSpPr bwMode="auto">
          <a:xfrm>
            <a:off x="2066927" y="164042"/>
            <a:ext cx="9241154" cy="1367616"/>
            <a:chOff x="766" y="149"/>
            <a:chExt cx="4851" cy="868"/>
          </a:xfrm>
        </p:grpSpPr>
        <p:pic>
          <p:nvPicPr>
            <p:cNvPr id="19" name="Picture 12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4" y="149"/>
              <a:ext cx="2673" cy="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13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091" y="480"/>
              <a:ext cx="170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" name="Picture 14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90" y="706"/>
              <a:ext cx="487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2" name="AutoShape 16"/>
          <p:cNvSpPr>
            <a:spLocks noChangeArrowheads="1"/>
          </p:cNvSpPr>
          <p:nvPr/>
        </p:nvSpPr>
        <p:spPr bwMode="auto">
          <a:xfrm>
            <a:off x="868681" y="825501"/>
            <a:ext cx="10439400" cy="5803900"/>
          </a:xfrm>
          <a:prstGeom prst="roundRect">
            <a:avLst>
              <a:gd name="adj" fmla="val 3509"/>
            </a:avLst>
          </a:prstGeom>
          <a:solidFill>
            <a:schemeClr val="bg1"/>
          </a:solidFill>
          <a:ln w="57150" cmpd="thinThick">
            <a:solidFill>
              <a:srgbClr val="FFCC66"/>
            </a:solidFill>
            <a:round/>
            <a:headEnd/>
            <a:tailEnd/>
          </a:ln>
          <a:effectLst/>
        </p:spPr>
        <p:txBody>
          <a:bodyPr wrap="none" lIns="85588" tIns="42794" rIns="85588" bIns="42794" anchor="ctr"/>
          <a:lstStyle/>
          <a:p>
            <a:pPr>
              <a:defRPr/>
            </a:pPr>
            <a:endParaRPr lang="en-US" sz="300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  <p:grpSp>
        <p:nvGrpSpPr>
          <p:cNvPr id="23" name="Group 19"/>
          <p:cNvGrpSpPr>
            <a:grpSpLocks/>
          </p:cNvGrpSpPr>
          <p:nvPr/>
        </p:nvGrpSpPr>
        <p:grpSpPr bwMode="auto">
          <a:xfrm>
            <a:off x="6179820" y="129648"/>
            <a:ext cx="5128260" cy="464801"/>
            <a:chOff x="2928" y="144"/>
            <a:chExt cx="1392" cy="288"/>
          </a:xfrm>
        </p:grpSpPr>
        <p:sp>
          <p:nvSpPr>
            <p:cNvPr id="24" name="AutoShape 20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160">
                <a:latin typeface="Arial" pitchFamily="34" charset="0"/>
              </a:endParaRPr>
            </a:p>
          </p:txBody>
        </p:sp>
        <p:sp>
          <p:nvSpPr>
            <p:cNvPr id="25" name="AutoShape 21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160">
                <a:latin typeface="Arial" pitchFamily="34" charset="0"/>
              </a:endParaRPr>
            </a:p>
          </p:txBody>
        </p:sp>
      </p:grpSp>
      <p:sp>
        <p:nvSpPr>
          <p:cNvPr id="26" name="AutoShape 22"/>
          <p:cNvSpPr>
            <a:spLocks noChangeArrowheads="1"/>
          </p:cNvSpPr>
          <p:nvPr/>
        </p:nvSpPr>
        <p:spPr bwMode="auto">
          <a:xfrm>
            <a:off x="685800" y="70115"/>
            <a:ext cx="5494020" cy="597150"/>
          </a:xfrm>
          <a:prstGeom prst="roundRect">
            <a:avLst>
              <a:gd name="adj" fmla="val 28685"/>
            </a:avLst>
          </a:prstGeom>
          <a:gradFill rotWithShape="1">
            <a:gsLst>
              <a:gs pos="0">
                <a:srgbClr val="FF0000">
                  <a:alpha val="85001"/>
                </a:srgbClr>
              </a:gs>
              <a:gs pos="100000">
                <a:schemeClr val="tx1"/>
              </a:gs>
            </a:gsLst>
            <a:lin ang="5400000" scaled="1"/>
          </a:gradFill>
          <a:ln w="57150" cmpd="thickThin">
            <a:solidFill>
              <a:srgbClr val="FFCC66"/>
            </a:solidFill>
            <a:round/>
            <a:headEnd/>
            <a:tailEnd/>
          </a:ln>
        </p:spPr>
        <p:txBody>
          <a:bodyPr wrap="none" lIns="85588" tIns="42794" rIns="85588" bIns="42794" anchor="ctr"/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pPr algn="r"/>
            <a:endParaRPr lang="en-US" altLang="en-US" sz="2880"/>
          </a:p>
        </p:txBody>
      </p:sp>
      <p:sp>
        <p:nvSpPr>
          <p:cNvPr id="27" name="WordArt 25"/>
          <p:cNvSpPr>
            <a:spLocks noChangeArrowheads="1" noChangeShapeType="1" noTextEdit="1"/>
          </p:cNvSpPr>
          <p:nvPr/>
        </p:nvSpPr>
        <p:spPr bwMode="auto">
          <a:xfrm>
            <a:off x="1878872" y="181459"/>
            <a:ext cx="3142709" cy="39248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5588" tIns="42794" rIns="85588" bIns="42794" numCol="1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880" b="1" dirty="0">
                <a:solidFill>
                  <a:srgbClr val="FFFF00"/>
                </a:solidFill>
                <a:latin typeface="UTM Avo" panose="02040603050506020204" pitchFamily="18" charset="0"/>
                <a:cs typeface="Arial" pitchFamily="34" charset="0"/>
              </a:rPr>
              <a:t>TRANH 1</a:t>
            </a:r>
          </a:p>
        </p:txBody>
      </p:sp>
      <p:sp>
        <p:nvSpPr>
          <p:cNvPr id="28" name="AutoShape 2" descr="Kết quả hình ảnh cho chào cô vào lớp"/>
          <p:cNvSpPr>
            <a:spLocks noChangeAspect="1" noChangeArrowheads="1"/>
          </p:cNvSpPr>
          <p:nvPr/>
        </p:nvSpPr>
        <p:spPr bwMode="auto">
          <a:xfrm>
            <a:off x="796290" y="-120385"/>
            <a:ext cx="365760" cy="302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5588" tIns="42794" rIns="85588" bIns="42794"/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endParaRPr lang="en-US" altLang="en-US" sz="2880"/>
          </a:p>
        </p:txBody>
      </p:sp>
      <p:sp>
        <p:nvSpPr>
          <p:cNvPr id="29" name="Rectangle 28"/>
          <p:cNvSpPr/>
          <p:nvPr/>
        </p:nvSpPr>
        <p:spPr>
          <a:xfrm>
            <a:off x="1416369" y="5326440"/>
            <a:ext cx="9591266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80" b="1" dirty="0" err="1">
                <a:solidFill>
                  <a:srgbClr val="FF0000"/>
                </a:solidFill>
                <a:latin typeface="UTM Avo" panose="02040603050506020204" pitchFamily="18" charset="0"/>
                <a:cs typeface="Arial" pitchFamily="34" charset="0"/>
              </a:rPr>
              <a:t>Lan</a:t>
            </a:r>
            <a:r>
              <a:rPr lang="en-US" sz="2880" b="1" dirty="0">
                <a:solidFill>
                  <a:srgbClr val="FF0000"/>
                </a:solidFill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880" b="1" dirty="0" err="1">
                <a:solidFill>
                  <a:srgbClr val="FF0000"/>
                </a:solidFill>
                <a:latin typeface="UTM Avo" panose="02040603050506020204" pitchFamily="18" charset="0"/>
                <a:cs typeface="Arial" pitchFamily="34" charset="0"/>
              </a:rPr>
              <a:t>mải</a:t>
            </a:r>
            <a:r>
              <a:rPr lang="en-US" sz="2880" b="1" dirty="0">
                <a:solidFill>
                  <a:srgbClr val="FF0000"/>
                </a:solidFill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880" b="1" dirty="0" err="1">
                <a:solidFill>
                  <a:srgbClr val="FF0000"/>
                </a:solidFill>
                <a:latin typeface="UTM Avo" panose="02040603050506020204" pitchFamily="18" charset="0"/>
                <a:cs typeface="Arial" pitchFamily="34" charset="0"/>
              </a:rPr>
              <a:t>chơi</a:t>
            </a:r>
            <a:r>
              <a:rPr lang="en-US" sz="2880" b="1" dirty="0">
                <a:solidFill>
                  <a:srgbClr val="FF0000"/>
                </a:solidFill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880" b="1" dirty="0" err="1">
                <a:solidFill>
                  <a:srgbClr val="FF0000"/>
                </a:solidFill>
                <a:latin typeface="UTM Avo" panose="02040603050506020204" pitchFamily="18" charset="0"/>
                <a:cs typeface="Arial" pitchFamily="34" charset="0"/>
              </a:rPr>
              <a:t>quên</a:t>
            </a:r>
            <a:r>
              <a:rPr lang="en-US" sz="2880" b="1" dirty="0">
                <a:solidFill>
                  <a:srgbClr val="FF0000"/>
                </a:solidFill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880" b="1" dirty="0" err="1">
                <a:solidFill>
                  <a:srgbClr val="FF0000"/>
                </a:solidFill>
                <a:latin typeface="UTM Avo" panose="02040603050506020204" pitchFamily="18" charset="0"/>
                <a:cs typeface="Arial" pitchFamily="34" charset="0"/>
              </a:rPr>
              <a:t>cả</a:t>
            </a:r>
            <a:r>
              <a:rPr lang="en-US" sz="2880" b="1" dirty="0">
                <a:solidFill>
                  <a:srgbClr val="FF0000"/>
                </a:solidFill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880" b="1" dirty="0" err="1">
                <a:solidFill>
                  <a:srgbClr val="FF0000"/>
                </a:solidFill>
                <a:latin typeface="UTM Avo" panose="02040603050506020204" pitchFamily="18" charset="0"/>
                <a:cs typeface="Arial" pitchFamily="34" charset="0"/>
              </a:rPr>
              <a:t>giờ</a:t>
            </a:r>
            <a:r>
              <a:rPr lang="en-US" sz="2880" b="1" dirty="0">
                <a:solidFill>
                  <a:srgbClr val="FF0000"/>
                </a:solidFill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880" b="1" err="1">
                <a:solidFill>
                  <a:srgbClr val="FF0000"/>
                </a:solidFill>
                <a:latin typeface="UTM Avo" panose="02040603050506020204" pitchFamily="18" charset="0"/>
                <a:cs typeface="Arial" pitchFamily="34" charset="0"/>
              </a:rPr>
              <a:t>đi</a:t>
            </a:r>
            <a:r>
              <a:rPr lang="en-US" sz="2880" b="1">
                <a:solidFill>
                  <a:srgbClr val="FF0000"/>
                </a:solidFill>
                <a:latin typeface="UTM Avo" panose="02040603050506020204" pitchFamily="18" charset="0"/>
                <a:cs typeface="Arial" pitchFamily="34" charset="0"/>
              </a:rPr>
              <a:t> tắm.</a:t>
            </a:r>
            <a:endParaRPr lang="vi-VN" sz="2880" b="1" dirty="0">
              <a:solidFill>
                <a:srgbClr val="FF0000"/>
              </a:solidFill>
              <a:latin typeface="UTM Avo" panose="02040603050506020204" pitchFamily="18" charset="0"/>
              <a:cs typeface="Arial" pitchFamily="34" charset="0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7317" y="1148000"/>
            <a:ext cx="5205006" cy="3911050"/>
          </a:xfrm>
          <a:prstGeom prst="rect">
            <a:avLst/>
          </a:prstGeom>
          <a:ln>
            <a:noFill/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901488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4" descr="NGANG1">
            <a:hlinkClick r:id="rId2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032710" y="941667"/>
            <a:ext cx="767316" cy="257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Group 2"/>
          <p:cNvGrpSpPr>
            <a:grpSpLocks/>
          </p:cNvGrpSpPr>
          <p:nvPr/>
        </p:nvGrpSpPr>
        <p:grpSpPr bwMode="auto">
          <a:xfrm rot="5400000">
            <a:off x="10118006" y="521263"/>
            <a:ext cx="734230" cy="731520"/>
            <a:chOff x="2928" y="144"/>
            <a:chExt cx="1392" cy="288"/>
          </a:xfrm>
        </p:grpSpPr>
        <p:sp>
          <p:nvSpPr>
            <p:cNvPr id="10" name="AutoShape 3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160">
                <a:latin typeface="Arial" pitchFamily="34" charset="0"/>
              </a:endParaRPr>
            </a:p>
          </p:txBody>
        </p:sp>
        <p:sp>
          <p:nvSpPr>
            <p:cNvPr id="11" name="AutoShape 4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160">
                <a:latin typeface="Arial" pitchFamily="34" charset="0"/>
              </a:endParaRPr>
            </a:p>
          </p:txBody>
        </p:sp>
      </p:grpSp>
      <p:grpSp>
        <p:nvGrpSpPr>
          <p:cNvPr id="12" name="Group 5"/>
          <p:cNvGrpSpPr>
            <a:grpSpLocks/>
          </p:cNvGrpSpPr>
          <p:nvPr/>
        </p:nvGrpSpPr>
        <p:grpSpPr bwMode="auto">
          <a:xfrm rot="5400000">
            <a:off x="1819826" y="650855"/>
            <a:ext cx="734230" cy="411480"/>
            <a:chOff x="2928" y="144"/>
            <a:chExt cx="1392" cy="288"/>
          </a:xfrm>
        </p:grpSpPr>
        <p:sp>
          <p:nvSpPr>
            <p:cNvPr id="13" name="AutoShape 6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160">
                <a:latin typeface="Arial" pitchFamily="34" charset="0"/>
              </a:endParaRPr>
            </a:p>
          </p:txBody>
        </p:sp>
        <p:sp>
          <p:nvSpPr>
            <p:cNvPr id="14" name="AutoShape 7"/>
            <p:cNvSpPr>
              <a:spLocks noChangeArrowheads="1"/>
            </p:cNvSpPr>
            <p:nvPr/>
          </p:nvSpPr>
          <p:spPr bwMode="auto">
            <a:xfrm>
              <a:off x="2928" y="391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160">
                <a:latin typeface="Arial" pitchFamily="34" charset="0"/>
              </a:endParaRPr>
            </a:p>
          </p:txBody>
        </p:sp>
      </p:grpSp>
      <p:grpSp>
        <p:nvGrpSpPr>
          <p:cNvPr id="15" name="Group 8"/>
          <p:cNvGrpSpPr>
            <a:grpSpLocks/>
          </p:cNvGrpSpPr>
          <p:nvPr/>
        </p:nvGrpSpPr>
        <p:grpSpPr bwMode="auto">
          <a:xfrm rot="5400000">
            <a:off x="1033062" y="606934"/>
            <a:ext cx="734227" cy="430530"/>
            <a:chOff x="2928" y="144"/>
            <a:chExt cx="1392" cy="288"/>
          </a:xfrm>
        </p:grpSpPr>
        <p:sp>
          <p:nvSpPr>
            <p:cNvPr id="16" name="AutoShape 9"/>
            <p:cNvSpPr>
              <a:spLocks noChangeArrowheads="1"/>
            </p:cNvSpPr>
            <p:nvPr/>
          </p:nvSpPr>
          <p:spPr bwMode="auto">
            <a:xfrm>
              <a:off x="2928" y="143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160">
                <a:latin typeface="Arial" pitchFamily="34" charset="0"/>
              </a:endParaRPr>
            </a:p>
          </p:txBody>
        </p:sp>
        <p:sp>
          <p:nvSpPr>
            <p:cNvPr id="17" name="AutoShape 10"/>
            <p:cNvSpPr>
              <a:spLocks noChangeArrowheads="1"/>
            </p:cNvSpPr>
            <p:nvPr/>
          </p:nvSpPr>
          <p:spPr bwMode="auto">
            <a:xfrm>
              <a:off x="2928" y="392"/>
              <a:ext cx="1392" cy="46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160">
                <a:latin typeface="Arial" pitchFamily="34" charset="0"/>
              </a:endParaRPr>
            </a:p>
          </p:txBody>
        </p:sp>
      </p:grpSp>
      <p:grpSp>
        <p:nvGrpSpPr>
          <p:cNvPr id="18" name="Group 11"/>
          <p:cNvGrpSpPr>
            <a:grpSpLocks/>
          </p:cNvGrpSpPr>
          <p:nvPr/>
        </p:nvGrpSpPr>
        <p:grpSpPr bwMode="auto">
          <a:xfrm>
            <a:off x="2066927" y="164042"/>
            <a:ext cx="9241154" cy="1367616"/>
            <a:chOff x="766" y="149"/>
            <a:chExt cx="4851" cy="868"/>
          </a:xfrm>
        </p:grpSpPr>
        <p:pic>
          <p:nvPicPr>
            <p:cNvPr id="19" name="Picture 12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4" y="149"/>
              <a:ext cx="2673" cy="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13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091" y="480"/>
              <a:ext cx="170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" name="Picture 14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90" y="706"/>
              <a:ext cx="487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2" name="AutoShape 16"/>
          <p:cNvSpPr>
            <a:spLocks noChangeArrowheads="1"/>
          </p:cNvSpPr>
          <p:nvPr/>
        </p:nvSpPr>
        <p:spPr bwMode="auto">
          <a:xfrm>
            <a:off x="890453" y="788140"/>
            <a:ext cx="10439400" cy="5803900"/>
          </a:xfrm>
          <a:prstGeom prst="roundRect">
            <a:avLst>
              <a:gd name="adj" fmla="val 3509"/>
            </a:avLst>
          </a:prstGeom>
          <a:solidFill>
            <a:schemeClr val="bg1"/>
          </a:solidFill>
          <a:ln w="57150" cmpd="thinThick">
            <a:solidFill>
              <a:srgbClr val="FFCC66"/>
            </a:solidFill>
            <a:round/>
            <a:headEnd/>
            <a:tailEnd/>
          </a:ln>
          <a:effectLst/>
        </p:spPr>
        <p:txBody>
          <a:bodyPr wrap="none" lIns="85588" tIns="42794" rIns="85588" bIns="42794" anchor="ctr"/>
          <a:lstStyle/>
          <a:p>
            <a:pPr>
              <a:defRPr/>
            </a:pPr>
            <a:endParaRPr lang="en-US" sz="300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  <p:grpSp>
        <p:nvGrpSpPr>
          <p:cNvPr id="23" name="Group 19"/>
          <p:cNvGrpSpPr>
            <a:grpSpLocks/>
          </p:cNvGrpSpPr>
          <p:nvPr/>
        </p:nvGrpSpPr>
        <p:grpSpPr bwMode="auto">
          <a:xfrm>
            <a:off x="6179820" y="129648"/>
            <a:ext cx="5128260" cy="464801"/>
            <a:chOff x="2928" y="144"/>
            <a:chExt cx="1392" cy="288"/>
          </a:xfrm>
        </p:grpSpPr>
        <p:sp>
          <p:nvSpPr>
            <p:cNvPr id="24" name="AutoShape 20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160">
                <a:latin typeface="Arial" pitchFamily="34" charset="0"/>
              </a:endParaRPr>
            </a:p>
          </p:txBody>
        </p:sp>
        <p:sp>
          <p:nvSpPr>
            <p:cNvPr id="25" name="AutoShape 21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160">
                <a:latin typeface="Arial" pitchFamily="34" charset="0"/>
              </a:endParaRPr>
            </a:p>
          </p:txBody>
        </p:sp>
      </p:grpSp>
      <p:sp>
        <p:nvSpPr>
          <p:cNvPr id="26" name="AutoShape 22"/>
          <p:cNvSpPr>
            <a:spLocks noChangeArrowheads="1"/>
          </p:cNvSpPr>
          <p:nvPr/>
        </p:nvSpPr>
        <p:spPr bwMode="auto">
          <a:xfrm>
            <a:off x="685800" y="70115"/>
            <a:ext cx="5494020" cy="597150"/>
          </a:xfrm>
          <a:prstGeom prst="roundRect">
            <a:avLst>
              <a:gd name="adj" fmla="val 28685"/>
            </a:avLst>
          </a:prstGeom>
          <a:gradFill rotWithShape="1">
            <a:gsLst>
              <a:gs pos="0">
                <a:srgbClr val="FF0000">
                  <a:alpha val="85001"/>
                </a:srgbClr>
              </a:gs>
              <a:gs pos="100000">
                <a:schemeClr val="tx1"/>
              </a:gs>
            </a:gsLst>
            <a:lin ang="5400000" scaled="1"/>
          </a:gradFill>
          <a:ln w="57150" cmpd="thickThin">
            <a:solidFill>
              <a:srgbClr val="FFCC66"/>
            </a:solidFill>
            <a:round/>
            <a:headEnd/>
            <a:tailEnd/>
          </a:ln>
        </p:spPr>
        <p:txBody>
          <a:bodyPr wrap="none" lIns="85588" tIns="42794" rIns="85588" bIns="42794" anchor="ctr"/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pPr algn="r"/>
            <a:endParaRPr lang="en-US" altLang="en-US" sz="2880"/>
          </a:p>
        </p:txBody>
      </p:sp>
      <p:sp>
        <p:nvSpPr>
          <p:cNvPr id="27" name="WordArt 25"/>
          <p:cNvSpPr>
            <a:spLocks noChangeArrowheads="1" noChangeShapeType="1" noTextEdit="1"/>
          </p:cNvSpPr>
          <p:nvPr/>
        </p:nvSpPr>
        <p:spPr bwMode="auto">
          <a:xfrm>
            <a:off x="1878872" y="181459"/>
            <a:ext cx="3142709" cy="39248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5588" tIns="42794" rIns="85588" bIns="42794" numCol="1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880" b="1" dirty="0">
                <a:solidFill>
                  <a:srgbClr val="FFFF00"/>
                </a:solidFill>
                <a:latin typeface="UTM Avo" panose="02040603050506020204" pitchFamily="18" charset="0"/>
                <a:cs typeface="Arial" pitchFamily="34" charset="0"/>
              </a:rPr>
              <a:t>TRANH 2</a:t>
            </a:r>
          </a:p>
        </p:txBody>
      </p:sp>
      <p:sp>
        <p:nvSpPr>
          <p:cNvPr id="28" name="AutoShape 2" descr="Kết quả hình ảnh cho chào cô vào lớp"/>
          <p:cNvSpPr>
            <a:spLocks noChangeAspect="1" noChangeArrowheads="1"/>
          </p:cNvSpPr>
          <p:nvPr/>
        </p:nvSpPr>
        <p:spPr bwMode="auto">
          <a:xfrm>
            <a:off x="796290" y="-120385"/>
            <a:ext cx="365760" cy="302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5588" tIns="42794" rIns="85588" bIns="42794"/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endParaRPr lang="en-US" altLang="en-US" sz="2880"/>
          </a:p>
        </p:txBody>
      </p:sp>
      <p:sp>
        <p:nvSpPr>
          <p:cNvPr id="29" name="Rectangle 28"/>
          <p:cNvSpPr/>
          <p:nvPr/>
        </p:nvSpPr>
        <p:spPr>
          <a:xfrm>
            <a:off x="1133885" y="5047765"/>
            <a:ext cx="9591266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80" b="1" dirty="0" err="1">
                <a:solidFill>
                  <a:srgbClr val="FF0000"/>
                </a:solidFill>
                <a:latin typeface="UTM Avo" panose="02040603050506020204" pitchFamily="18" charset="0"/>
                <a:cs typeface="Arial" pitchFamily="34" charset="0"/>
              </a:rPr>
              <a:t>Đến</a:t>
            </a:r>
            <a:r>
              <a:rPr lang="en-US" sz="2880" b="1" dirty="0">
                <a:solidFill>
                  <a:srgbClr val="FF0000"/>
                </a:solidFill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880" b="1" dirty="0" err="1">
                <a:solidFill>
                  <a:srgbClr val="FF0000"/>
                </a:solidFill>
                <a:latin typeface="UTM Avo" panose="02040603050506020204" pitchFamily="18" charset="0"/>
                <a:cs typeface="Arial" pitchFamily="34" charset="0"/>
              </a:rPr>
              <a:t>giờ</a:t>
            </a:r>
            <a:r>
              <a:rPr lang="en-US" sz="2880" b="1" dirty="0">
                <a:solidFill>
                  <a:srgbClr val="FF0000"/>
                </a:solidFill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880" b="1" dirty="0" err="1">
                <a:solidFill>
                  <a:srgbClr val="FF0000"/>
                </a:solidFill>
                <a:latin typeface="UTM Avo" panose="02040603050506020204" pitchFamily="18" charset="0"/>
                <a:cs typeface="Arial" pitchFamily="34" charset="0"/>
              </a:rPr>
              <a:t>về</a:t>
            </a:r>
            <a:r>
              <a:rPr lang="en-US" sz="2880" b="1" dirty="0">
                <a:solidFill>
                  <a:srgbClr val="FF0000"/>
                </a:solidFill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880" b="1" dirty="0" err="1">
                <a:solidFill>
                  <a:srgbClr val="FF0000"/>
                </a:solidFill>
                <a:latin typeface="UTM Avo" panose="02040603050506020204" pitchFamily="18" charset="0"/>
                <a:cs typeface="Arial" pitchFamily="34" charset="0"/>
              </a:rPr>
              <a:t>nhưng</a:t>
            </a:r>
            <a:r>
              <a:rPr lang="en-US" sz="2880" b="1" dirty="0">
                <a:solidFill>
                  <a:srgbClr val="FF0000"/>
                </a:solidFill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880" b="1" dirty="0" err="1">
                <a:solidFill>
                  <a:srgbClr val="FF0000"/>
                </a:solidFill>
                <a:latin typeface="UTM Avo" panose="02040603050506020204" pitchFamily="18" charset="0"/>
                <a:cs typeface="Arial" pitchFamily="34" charset="0"/>
              </a:rPr>
              <a:t>các</a:t>
            </a:r>
            <a:r>
              <a:rPr lang="en-US" sz="2880" b="1" dirty="0">
                <a:solidFill>
                  <a:srgbClr val="FF0000"/>
                </a:solidFill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880" b="1" dirty="0" err="1">
                <a:solidFill>
                  <a:srgbClr val="FF0000"/>
                </a:solidFill>
                <a:latin typeface="UTM Avo" panose="02040603050506020204" pitchFamily="18" charset="0"/>
                <a:cs typeface="Arial" pitchFamily="34" charset="0"/>
              </a:rPr>
              <a:t>bạn</a:t>
            </a:r>
            <a:r>
              <a:rPr lang="en-US" sz="2880" b="1" dirty="0">
                <a:solidFill>
                  <a:srgbClr val="FF0000"/>
                </a:solidFill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880" b="1" dirty="0" err="1">
                <a:solidFill>
                  <a:srgbClr val="FF0000"/>
                </a:solidFill>
                <a:latin typeface="UTM Avo" panose="02040603050506020204" pitchFamily="18" charset="0"/>
                <a:cs typeface="Arial" pitchFamily="34" charset="0"/>
              </a:rPr>
              <a:t>vẫn</a:t>
            </a:r>
            <a:r>
              <a:rPr lang="en-US" sz="2880" b="1" dirty="0">
                <a:solidFill>
                  <a:srgbClr val="FF0000"/>
                </a:solidFill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880" b="1" dirty="0" err="1">
                <a:solidFill>
                  <a:srgbClr val="FF0000"/>
                </a:solidFill>
                <a:latin typeface="UTM Avo" panose="02040603050506020204" pitchFamily="18" charset="0"/>
                <a:cs typeface="Arial" pitchFamily="34" charset="0"/>
              </a:rPr>
              <a:t>rủ</a:t>
            </a:r>
            <a:r>
              <a:rPr lang="en-US" sz="2880" b="1" dirty="0">
                <a:solidFill>
                  <a:srgbClr val="FF0000"/>
                </a:solidFill>
                <a:latin typeface="UTM Avo" panose="02040603050506020204" pitchFamily="18" charset="0"/>
                <a:cs typeface="Arial" pitchFamily="34" charset="0"/>
              </a:rPr>
              <a:t> ở </a:t>
            </a:r>
            <a:r>
              <a:rPr lang="en-US" sz="2880" b="1" dirty="0" err="1">
                <a:solidFill>
                  <a:srgbClr val="FF0000"/>
                </a:solidFill>
                <a:latin typeface="UTM Avo" panose="02040603050506020204" pitchFamily="18" charset="0"/>
                <a:cs typeface="Arial" pitchFamily="34" charset="0"/>
              </a:rPr>
              <a:t>lại</a:t>
            </a:r>
            <a:r>
              <a:rPr lang="en-US" sz="2880" b="1" dirty="0">
                <a:solidFill>
                  <a:srgbClr val="FF0000"/>
                </a:solidFill>
                <a:latin typeface="UTM Avo" panose="02040603050506020204" pitchFamily="18" charset="0"/>
                <a:cs typeface="Arial" pitchFamily="34" charset="0"/>
              </a:rPr>
              <a:t>, </a:t>
            </a:r>
            <a:r>
              <a:rPr lang="en-US" sz="2880" b="1" dirty="0" err="1">
                <a:solidFill>
                  <a:srgbClr val="FF0000"/>
                </a:solidFill>
                <a:latin typeface="UTM Avo" panose="02040603050506020204" pitchFamily="18" charset="0"/>
                <a:cs typeface="Arial" pitchFamily="34" charset="0"/>
              </a:rPr>
              <a:t>nhưng</a:t>
            </a:r>
            <a:r>
              <a:rPr lang="en-US" sz="2880" b="1" dirty="0">
                <a:solidFill>
                  <a:srgbClr val="FF0000"/>
                </a:solidFill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880" b="1" dirty="0" err="1">
                <a:solidFill>
                  <a:srgbClr val="FF0000"/>
                </a:solidFill>
                <a:latin typeface="UTM Avo" panose="02040603050506020204" pitchFamily="18" charset="0"/>
                <a:cs typeface="Arial" pitchFamily="34" charset="0"/>
              </a:rPr>
              <a:t>bạn</a:t>
            </a:r>
            <a:r>
              <a:rPr lang="en-US" sz="2880" b="1" dirty="0">
                <a:solidFill>
                  <a:srgbClr val="FF0000"/>
                </a:solidFill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880" b="1" dirty="0" err="1">
                <a:solidFill>
                  <a:srgbClr val="FF0000"/>
                </a:solidFill>
                <a:latin typeface="UTM Avo" panose="02040603050506020204" pitchFamily="18" charset="0"/>
                <a:cs typeface="Arial" pitchFamily="34" charset="0"/>
              </a:rPr>
              <a:t>trai</a:t>
            </a:r>
            <a:r>
              <a:rPr lang="en-US" sz="2880" b="1" dirty="0">
                <a:solidFill>
                  <a:srgbClr val="FF0000"/>
                </a:solidFill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880" b="1" dirty="0" err="1">
                <a:solidFill>
                  <a:srgbClr val="FF0000"/>
                </a:solidFill>
                <a:latin typeface="UTM Avo" panose="02040603050506020204" pitchFamily="18" charset="0"/>
                <a:cs typeface="Arial" pitchFamily="34" charset="0"/>
              </a:rPr>
              <a:t>không</a:t>
            </a:r>
            <a:r>
              <a:rPr lang="en-US" sz="2880" b="1" dirty="0">
                <a:solidFill>
                  <a:srgbClr val="FF0000"/>
                </a:solidFill>
                <a:latin typeface="UTM Avo" panose="02040603050506020204" pitchFamily="18" charset="0"/>
                <a:cs typeface="Arial" pitchFamily="34" charset="0"/>
              </a:rPr>
              <a:t> ở</a:t>
            </a:r>
            <a:endParaRPr lang="vi-VN" sz="2880" b="1" dirty="0">
              <a:solidFill>
                <a:srgbClr val="FF0000"/>
              </a:solidFill>
              <a:latin typeface="UTM Avo" panose="02040603050506020204" pitchFamily="18" charset="0"/>
              <a:cs typeface="Arial" pitchFamily="34" charset="0"/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8937" y="1070254"/>
            <a:ext cx="7548107" cy="3789210"/>
          </a:xfrm>
          <a:prstGeom prst="rect">
            <a:avLst/>
          </a:prstGeom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233467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4" descr="NGANG1">
            <a:hlinkClick r:id="rId2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032710" y="941667"/>
            <a:ext cx="767316" cy="257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Group 2"/>
          <p:cNvGrpSpPr>
            <a:grpSpLocks/>
          </p:cNvGrpSpPr>
          <p:nvPr/>
        </p:nvGrpSpPr>
        <p:grpSpPr bwMode="auto">
          <a:xfrm rot="5400000">
            <a:off x="10118006" y="521263"/>
            <a:ext cx="734230" cy="731520"/>
            <a:chOff x="2928" y="144"/>
            <a:chExt cx="1392" cy="288"/>
          </a:xfrm>
        </p:grpSpPr>
        <p:sp>
          <p:nvSpPr>
            <p:cNvPr id="10" name="AutoShape 3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160">
                <a:latin typeface="Arial" pitchFamily="34" charset="0"/>
              </a:endParaRPr>
            </a:p>
          </p:txBody>
        </p:sp>
        <p:sp>
          <p:nvSpPr>
            <p:cNvPr id="11" name="AutoShape 4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160">
                <a:latin typeface="Arial" pitchFamily="34" charset="0"/>
              </a:endParaRPr>
            </a:p>
          </p:txBody>
        </p:sp>
      </p:grpSp>
      <p:grpSp>
        <p:nvGrpSpPr>
          <p:cNvPr id="12" name="Group 5"/>
          <p:cNvGrpSpPr>
            <a:grpSpLocks/>
          </p:cNvGrpSpPr>
          <p:nvPr/>
        </p:nvGrpSpPr>
        <p:grpSpPr bwMode="auto">
          <a:xfrm rot="5400000">
            <a:off x="1819826" y="650855"/>
            <a:ext cx="734230" cy="411480"/>
            <a:chOff x="2928" y="144"/>
            <a:chExt cx="1392" cy="288"/>
          </a:xfrm>
        </p:grpSpPr>
        <p:sp>
          <p:nvSpPr>
            <p:cNvPr id="13" name="AutoShape 6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160">
                <a:latin typeface="Arial" pitchFamily="34" charset="0"/>
              </a:endParaRPr>
            </a:p>
          </p:txBody>
        </p:sp>
        <p:sp>
          <p:nvSpPr>
            <p:cNvPr id="14" name="AutoShape 7"/>
            <p:cNvSpPr>
              <a:spLocks noChangeArrowheads="1"/>
            </p:cNvSpPr>
            <p:nvPr/>
          </p:nvSpPr>
          <p:spPr bwMode="auto">
            <a:xfrm>
              <a:off x="2928" y="391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160">
                <a:latin typeface="Arial" pitchFamily="34" charset="0"/>
              </a:endParaRPr>
            </a:p>
          </p:txBody>
        </p:sp>
      </p:grpSp>
      <p:grpSp>
        <p:nvGrpSpPr>
          <p:cNvPr id="15" name="Group 8"/>
          <p:cNvGrpSpPr>
            <a:grpSpLocks/>
          </p:cNvGrpSpPr>
          <p:nvPr/>
        </p:nvGrpSpPr>
        <p:grpSpPr bwMode="auto">
          <a:xfrm rot="5400000">
            <a:off x="1033062" y="606934"/>
            <a:ext cx="734227" cy="430530"/>
            <a:chOff x="2928" y="144"/>
            <a:chExt cx="1392" cy="288"/>
          </a:xfrm>
        </p:grpSpPr>
        <p:sp>
          <p:nvSpPr>
            <p:cNvPr id="16" name="AutoShape 9"/>
            <p:cNvSpPr>
              <a:spLocks noChangeArrowheads="1"/>
            </p:cNvSpPr>
            <p:nvPr/>
          </p:nvSpPr>
          <p:spPr bwMode="auto">
            <a:xfrm>
              <a:off x="2928" y="143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160">
                <a:latin typeface="Arial" pitchFamily="34" charset="0"/>
              </a:endParaRPr>
            </a:p>
          </p:txBody>
        </p:sp>
        <p:sp>
          <p:nvSpPr>
            <p:cNvPr id="17" name="AutoShape 10"/>
            <p:cNvSpPr>
              <a:spLocks noChangeArrowheads="1"/>
            </p:cNvSpPr>
            <p:nvPr/>
          </p:nvSpPr>
          <p:spPr bwMode="auto">
            <a:xfrm>
              <a:off x="2928" y="392"/>
              <a:ext cx="1392" cy="46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160">
                <a:latin typeface="Arial" pitchFamily="34" charset="0"/>
              </a:endParaRPr>
            </a:p>
          </p:txBody>
        </p:sp>
      </p:grpSp>
      <p:grpSp>
        <p:nvGrpSpPr>
          <p:cNvPr id="18" name="Group 11"/>
          <p:cNvGrpSpPr>
            <a:grpSpLocks/>
          </p:cNvGrpSpPr>
          <p:nvPr/>
        </p:nvGrpSpPr>
        <p:grpSpPr bwMode="auto">
          <a:xfrm>
            <a:off x="2066927" y="164042"/>
            <a:ext cx="9241154" cy="1367616"/>
            <a:chOff x="766" y="149"/>
            <a:chExt cx="4851" cy="868"/>
          </a:xfrm>
        </p:grpSpPr>
        <p:pic>
          <p:nvPicPr>
            <p:cNvPr id="19" name="Picture 12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4" y="149"/>
              <a:ext cx="2673" cy="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13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091" y="480"/>
              <a:ext cx="170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" name="Picture 14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90" y="706"/>
              <a:ext cx="487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2" name="AutoShape 16"/>
          <p:cNvSpPr>
            <a:spLocks noChangeArrowheads="1"/>
          </p:cNvSpPr>
          <p:nvPr/>
        </p:nvSpPr>
        <p:spPr bwMode="auto">
          <a:xfrm>
            <a:off x="890453" y="788140"/>
            <a:ext cx="10439400" cy="5803900"/>
          </a:xfrm>
          <a:prstGeom prst="roundRect">
            <a:avLst>
              <a:gd name="adj" fmla="val 3509"/>
            </a:avLst>
          </a:prstGeom>
          <a:solidFill>
            <a:schemeClr val="bg1"/>
          </a:solidFill>
          <a:ln w="57150" cmpd="thinThick">
            <a:solidFill>
              <a:srgbClr val="FFCC66"/>
            </a:solidFill>
            <a:round/>
            <a:headEnd/>
            <a:tailEnd/>
          </a:ln>
          <a:effectLst/>
        </p:spPr>
        <p:txBody>
          <a:bodyPr wrap="none" lIns="85588" tIns="42794" rIns="85588" bIns="42794" anchor="ctr"/>
          <a:lstStyle/>
          <a:p>
            <a:pPr>
              <a:defRPr/>
            </a:pPr>
            <a:endParaRPr lang="en-US" sz="300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  <p:grpSp>
        <p:nvGrpSpPr>
          <p:cNvPr id="23" name="Group 19"/>
          <p:cNvGrpSpPr>
            <a:grpSpLocks/>
          </p:cNvGrpSpPr>
          <p:nvPr/>
        </p:nvGrpSpPr>
        <p:grpSpPr bwMode="auto">
          <a:xfrm>
            <a:off x="6179820" y="129648"/>
            <a:ext cx="5128260" cy="464801"/>
            <a:chOff x="2928" y="144"/>
            <a:chExt cx="1392" cy="288"/>
          </a:xfrm>
        </p:grpSpPr>
        <p:sp>
          <p:nvSpPr>
            <p:cNvPr id="24" name="AutoShape 20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160">
                <a:latin typeface="Arial" pitchFamily="34" charset="0"/>
              </a:endParaRPr>
            </a:p>
          </p:txBody>
        </p:sp>
        <p:sp>
          <p:nvSpPr>
            <p:cNvPr id="25" name="AutoShape 21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160">
                <a:latin typeface="Arial" pitchFamily="34" charset="0"/>
              </a:endParaRPr>
            </a:p>
          </p:txBody>
        </p:sp>
      </p:grpSp>
      <p:sp>
        <p:nvSpPr>
          <p:cNvPr id="26" name="AutoShape 22"/>
          <p:cNvSpPr>
            <a:spLocks noChangeArrowheads="1"/>
          </p:cNvSpPr>
          <p:nvPr/>
        </p:nvSpPr>
        <p:spPr bwMode="auto">
          <a:xfrm>
            <a:off x="685800" y="70115"/>
            <a:ext cx="5494020" cy="597150"/>
          </a:xfrm>
          <a:prstGeom prst="roundRect">
            <a:avLst>
              <a:gd name="adj" fmla="val 28685"/>
            </a:avLst>
          </a:prstGeom>
          <a:gradFill rotWithShape="1">
            <a:gsLst>
              <a:gs pos="0">
                <a:srgbClr val="FF0000">
                  <a:alpha val="85001"/>
                </a:srgbClr>
              </a:gs>
              <a:gs pos="100000">
                <a:schemeClr val="tx1"/>
              </a:gs>
            </a:gsLst>
            <a:lin ang="5400000" scaled="1"/>
          </a:gradFill>
          <a:ln w="57150" cmpd="thickThin">
            <a:solidFill>
              <a:srgbClr val="FFCC66"/>
            </a:solidFill>
            <a:round/>
            <a:headEnd/>
            <a:tailEnd/>
          </a:ln>
        </p:spPr>
        <p:txBody>
          <a:bodyPr wrap="none" lIns="85588" tIns="42794" rIns="85588" bIns="42794" anchor="ctr"/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pPr algn="r"/>
            <a:endParaRPr lang="en-US" altLang="en-US" sz="2880"/>
          </a:p>
        </p:txBody>
      </p:sp>
      <p:sp>
        <p:nvSpPr>
          <p:cNvPr id="27" name="WordArt 25"/>
          <p:cNvSpPr>
            <a:spLocks noChangeArrowheads="1" noChangeShapeType="1" noTextEdit="1"/>
          </p:cNvSpPr>
          <p:nvPr/>
        </p:nvSpPr>
        <p:spPr bwMode="auto">
          <a:xfrm>
            <a:off x="1878872" y="181459"/>
            <a:ext cx="3142709" cy="39248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5588" tIns="42794" rIns="85588" bIns="42794" numCol="1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880" b="1" dirty="0">
                <a:solidFill>
                  <a:srgbClr val="FFFF00"/>
                </a:solidFill>
                <a:latin typeface="UTM Avo" panose="02040603050506020204" pitchFamily="18" charset="0"/>
                <a:cs typeface="Arial" pitchFamily="34" charset="0"/>
              </a:rPr>
              <a:t>TRANH 3</a:t>
            </a:r>
          </a:p>
        </p:txBody>
      </p:sp>
      <p:sp>
        <p:nvSpPr>
          <p:cNvPr id="28" name="AutoShape 2" descr="Kết quả hình ảnh cho chào cô vào lớp"/>
          <p:cNvSpPr>
            <a:spLocks noChangeAspect="1" noChangeArrowheads="1"/>
          </p:cNvSpPr>
          <p:nvPr/>
        </p:nvSpPr>
        <p:spPr bwMode="auto">
          <a:xfrm>
            <a:off x="796290" y="-120385"/>
            <a:ext cx="365760" cy="302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5588" tIns="42794" rIns="85588" bIns="42794"/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endParaRPr lang="en-US" altLang="en-US" sz="2880"/>
          </a:p>
        </p:txBody>
      </p:sp>
      <p:sp>
        <p:nvSpPr>
          <p:cNvPr id="29" name="Rectangle 28"/>
          <p:cNvSpPr/>
          <p:nvPr/>
        </p:nvSpPr>
        <p:spPr>
          <a:xfrm>
            <a:off x="1210324" y="5324763"/>
            <a:ext cx="9591266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80" b="1" dirty="0" err="1">
                <a:solidFill>
                  <a:srgbClr val="FF0000"/>
                </a:solidFill>
                <a:latin typeface="UTM Avo" panose="02040603050506020204" pitchFamily="18" charset="0"/>
                <a:cs typeface="Arial" pitchFamily="34" charset="0"/>
              </a:rPr>
              <a:t>Bạn</a:t>
            </a:r>
            <a:r>
              <a:rPr lang="en-US" sz="2880" b="1" dirty="0">
                <a:solidFill>
                  <a:srgbClr val="FF0000"/>
                </a:solidFill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880" b="1" dirty="0" err="1">
                <a:solidFill>
                  <a:srgbClr val="FF0000"/>
                </a:solidFill>
                <a:latin typeface="UTM Avo" panose="02040603050506020204" pitchFamily="18" charset="0"/>
                <a:cs typeface="Arial" pitchFamily="34" charset="0"/>
              </a:rPr>
              <a:t>nhờ</a:t>
            </a:r>
            <a:r>
              <a:rPr lang="en-US" sz="2880" b="1" dirty="0">
                <a:solidFill>
                  <a:srgbClr val="FF0000"/>
                </a:solidFill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880" b="1" dirty="0" err="1">
                <a:solidFill>
                  <a:srgbClr val="FF0000"/>
                </a:solidFill>
                <a:latin typeface="UTM Avo" panose="02040603050506020204" pitchFamily="18" charset="0"/>
                <a:cs typeface="Arial" pitchFamily="34" charset="0"/>
              </a:rPr>
              <a:t>mẹ</a:t>
            </a:r>
            <a:r>
              <a:rPr lang="en-US" sz="2880" b="1" dirty="0">
                <a:solidFill>
                  <a:srgbClr val="FF0000"/>
                </a:solidFill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880" b="1" dirty="0" err="1">
                <a:solidFill>
                  <a:srgbClr val="FF0000"/>
                </a:solidFill>
                <a:latin typeface="UTM Avo" panose="02040603050506020204" pitchFamily="18" charset="0"/>
                <a:cs typeface="Arial" pitchFamily="34" charset="0"/>
              </a:rPr>
              <a:t>đặt</a:t>
            </a:r>
            <a:r>
              <a:rPr lang="en-US" sz="2880" b="1" dirty="0">
                <a:solidFill>
                  <a:srgbClr val="FF0000"/>
                </a:solidFill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880" b="1" dirty="0" err="1">
                <a:solidFill>
                  <a:srgbClr val="FF0000"/>
                </a:solidFill>
                <a:latin typeface="UTM Avo" panose="02040603050506020204" pitchFamily="18" charset="0"/>
                <a:cs typeface="Arial" pitchFamily="34" charset="0"/>
              </a:rPr>
              <a:t>hộ</a:t>
            </a:r>
            <a:r>
              <a:rPr lang="en-US" sz="2880" b="1" dirty="0">
                <a:solidFill>
                  <a:srgbClr val="FF0000"/>
                </a:solidFill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880" b="1" dirty="0" err="1">
                <a:solidFill>
                  <a:srgbClr val="FF0000"/>
                </a:solidFill>
                <a:latin typeface="UTM Avo" panose="02040603050506020204" pitchFamily="18" charset="0"/>
                <a:cs typeface="Arial" pitchFamily="34" charset="0"/>
              </a:rPr>
              <a:t>giờ</a:t>
            </a:r>
            <a:r>
              <a:rPr lang="en-US" sz="2880" b="1" dirty="0">
                <a:solidFill>
                  <a:srgbClr val="FF0000"/>
                </a:solidFill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880" b="1" dirty="0" err="1">
                <a:solidFill>
                  <a:srgbClr val="FF0000"/>
                </a:solidFill>
                <a:latin typeface="UTM Avo" panose="02040603050506020204" pitchFamily="18" charset="0"/>
                <a:cs typeface="Arial" pitchFamily="34" charset="0"/>
              </a:rPr>
              <a:t>báo</a:t>
            </a:r>
            <a:r>
              <a:rPr lang="en-US" sz="2880" b="1" dirty="0">
                <a:solidFill>
                  <a:srgbClr val="FF0000"/>
                </a:solidFill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880" b="1" dirty="0" err="1">
                <a:solidFill>
                  <a:srgbClr val="FF0000"/>
                </a:solidFill>
                <a:latin typeface="UTM Avo" panose="02040603050506020204" pitchFamily="18" charset="0"/>
                <a:cs typeface="Arial" pitchFamily="34" charset="0"/>
              </a:rPr>
              <a:t>thức</a:t>
            </a:r>
            <a:endParaRPr lang="vi-VN" sz="2880" b="1" dirty="0">
              <a:solidFill>
                <a:srgbClr val="FF0000"/>
              </a:solidFill>
              <a:latin typeface="UTM Avo" panose="02040603050506020204" pitchFamily="18" charset="0"/>
              <a:cs typeface="Arial" pitchFamily="34" charset="0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515" y="988526"/>
            <a:ext cx="7748543" cy="4059238"/>
          </a:xfrm>
          <a:prstGeom prst="rect">
            <a:avLst/>
          </a:prstGeom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817914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55"/>
          <a:stretch/>
        </p:blipFill>
        <p:spPr>
          <a:xfrm>
            <a:off x="609600" y="990600"/>
            <a:ext cx="10972800" cy="5867400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3239591" y="990600"/>
            <a:ext cx="8151221" cy="4844143"/>
          </a:xfrm>
          <a:prstGeom prst="roundRect">
            <a:avLst/>
          </a:prstGeom>
          <a:solidFill>
            <a:srgbClr val="0000CC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FFFF00"/>
                </a:solidFill>
                <a:latin typeface="UTM Avo" panose="02040603050506020204" pitchFamily="18" charset="0"/>
                <a:cs typeface="Arial" pitchFamily="34" charset="0"/>
              </a:rPr>
              <a:t>-   </a:t>
            </a:r>
            <a:r>
              <a:rPr lang="en-US" sz="2400" b="1" dirty="0" err="1">
                <a:solidFill>
                  <a:srgbClr val="FFFF00"/>
                </a:solidFill>
                <a:latin typeface="UTM Avo" panose="02040603050506020204" pitchFamily="18" charset="0"/>
                <a:cs typeface="Arial" pitchFamily="34" charset="0"/>
              </a:rPr>
              <a:t>Tranh</a:t>
            </a:r>
            <a:r>
              <a:rPr lang="en-US" sz="2400" b="1" dirty="0">
                <a:solidFill>
                  <a:srgbClr val="FFFF00"/>
                </a:solidFill>
                <a:latin typeface="UTM Avo" panose="02040603050506020204" pitchFamily="18" charset="0"/>
                <a:cs typeface="Arial" pitchFamily="34" charset="0"/>
              </a:rPr>
              <a:t> 1: </a:t>
            </a:r>
            <a:r>
              <a:rPr lang="en-US" sz="2400" b="1" dirty="0" err="1">
                <a:solidFill>
                  <a:srgbClr val="FFFF00"/>
                </a:solidFill>
                <a:latin typeface="UTM Avo" panose="02040603050506020204" pitchFamily="18" charset="0"/>
                <a:cs typeface="Arial" pitchFamily="34" charset="0"/>
              </a:rPr>
              <a:t>Lan</a:t>
            </a:r>
            <a:r>
              <a:rPr lang="en-US" sz="2400" b="1" dirty="0">
                <a:solidFill>
                  <a:srgbClr val="FFFF00"/>
                </a:solidFill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UTM Avo" panose="02040603050506020204" pitchFamily="18" charset="0"/>
                <a:cs typeface="Arial" pitchFamily="34" charset="0"/>
              </a:rPr>
              <a:t>mải</a:t>
            </a:r>
            <a:r>
              <a:rPr lang="en-US" sz="2400" b="1" dirty="0">
                <a:solidFill>
                  <a:srgbClr val="FFFF00"/>
                </a:solidFill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UTM Avo" panose="02040603050506020204" pitchFamily="18" charset="0"/>
                <a:cs typeface="Arial" pitchFamily="34" charset="0"/>
              </a:rPr>
              <a:t>chơi</a:t>
            </a:r>
            <a:r>
              <a:rPr lang="en-US" sz="2400" b="1" dirty="0">
                <a:solidFill>
                  <a:srgbClr val="FFFF00"/>
                </a:solidFill>
                <a:latin typeface="UTM Avo" panose="02040603050506020204" pitchFamily="18" charset="0"/>
                <a:cs typeface="Arial" pitchFamily="34" charset="0"/>
              </a:rPr>
              <a:t>, </a:t>
            </a:r>
            <a:r>
              <a:rPr lang="en-US" sz="2400" b="1" dirty="0" err="1">
                <a:solidFill>
                  <a:srgbClr val="FFFF00"/>
                </a:solidFill>
                <a:latin typeface="UTM Avo" panose="02040603050506020204" pitchFamily="18" charset="0"/>
                <a:cs typeface="Arial" pitchFamily="34" charset="0"/>
              </a:rPr>
              <a:t>chưa</a:t>
            </a:r>
            <a:r>
              <a:rPr lang="en-US" sz="2400" b="1" dirty="0">
                <a:solidFill>
                  <a:srgbClr val="FFFF00"/>
                </a:solidFill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UTM Avo" panose="02040603050506020204" pitchFamily="18" charset="0"/>
                <a:cs typeface="Arial" pitchFamily="34" charset="0"/>
              </a:rPr>
              <a:t>tắm</a:t>
            </a:r>
            <a:r>
              <a:rPr lang="en-US" sz="2400" b="1" dirty="0">
                <a:solidFill>
                  <a:srgbClr val="FFFF00"/>
                </a:solidFill>
                <a:latin typeface="UTM Avo" panose="02040603050506020204" pitchFamily="18" charset="0"/>
                <a:cs typeface="Arial" pitchFamily="34" charset="0"/>
              </a:rPr>
              <a:t>. </a:t>
            </a:r>
            <a:r>
              <a:rPr lang="en-US" sz="2400" b="1" dirty="0" err="1">
                <a:solidFill>
                  <a:srgbClr val="FFFF00"/>
                </a:solidFill>
                <a:latin typeface="UTM Avo" panose="02040603050506020204" pitchFamily="18" charset="0"/>
                <a:cs typeface="Arial" pitchFamily="34" charset="0"/>
              </a:rPr>
              <a:t>Em</a:t>
            </a:r>
            <a:r>
              <a:rPr lang="en-US" sz="2400" b="1" dirty="0">
                <a:solidFill>
                  <a:srgbClr val="FFFF00"/>
                </a:solidFill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UTM Avo" panose="02040603050506020204" pitchFamily="18" charset="0"/>
                <a:cs typeface="Arial" pitchFamily="34" charset="0"/>
              </a:rPr>
              <a:t>không</a:t>
            </a:r>
            <a:r>
              <a:rPr lang="en-US" sz="2400" b="1" dirty="0">
                <a:solidFill>
                  <a:srgbClr val="FFFF00"/>
                </a:solidFill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UTM Avo" panose="02040603050506020204" pitchFamily="18" charset="0"/>
                <a:cs typeface="Arial" pitchFamily="34" charset="0"/>
              </a:rPr>
              <a:t>tán</a:t>
            </a:r>
            <a:r>
              <a:rPr lang="en-US" sz="2400" b="1" dirty="0">
                <a:solidFill>
                  <a:srgbClr val="FFFF00"/>
                </a:solidFill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UTM Avo" panose="02040603050506020204" pitchFamily="18" charset="0"/>
                <a:cs typeface="Arial" pitchFamily="34" charset="0"/>
              </a:rPr>
              <a:t>thành</a:t>
            </a:r>
            <a:r>
              <a:rPr lang="en-US" sz="2400" b="1" dirty="0">
                <a:solidFill>
                  <a:srgbClr val="FFFF00"/>
                </a:solidFill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UTM Avo" panose="02040603050506020204" pitchFamily="18" charset="0"/>
                <a:cs typeface="Arial" pitchFamily="34" charset="0"/>
              </a:rPr>
              <a:t>việc</a:t>
            </a:r>
            <a:r>
              <a:rPr lang="en-US" sz="2400" b="1" dirty="0">
                <a:solidFill>
                  <a:srgbClr val="FFFF00"/>
                </a:solidFill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UTM Avo" panose="02040603050506020204" pitchFamily="18" charset="0"/>
                <a:cs typeface="Arial" pitchFamily="34" charset="0"/>
              </a:rPr>
              <a:t>làm</a:t>
            </a:r>
            <a:r>
              <a:rPr lang="en-US" sz="2400" b="1" dirty="0">
                <a:solidFill>
                  <a:srgbClr val="FFFF00"/>
                </a:solidFill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UTM Avo" panose="02040603050506020204" pitchFamily="18" charset="0"/>
                <a:cs typeface="Arial" pitchFamily="34" charset="0"/>
              </a:rPr>
              <a:t>đó</a:t>
            </a:r>
            <a:r>
              <a:rPr lang="en-US" sz="2400" b="1" dirty="0">
                <a:solidFill>
                  <a:srgbClr val="FFFF00"/>
                </a:solidFill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UTM Avo" panose="02040603050506020204" pitchFamily="18" charset="0"/>
                <a:cs typeface="Arial" pitchFamily="34" charset="0"/>
              </a:rPr>
              <a:t>vì</a:t>
            </a:r>
            <a:r>
              <a:rPr lang="en-US" sz="2400" b="1" dirty="0">
                <a:solidFill>
                  <a:srgbClr val="FFFF00"/>
                </a:solidFill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UTM Avo" panose="02040603050506020204" pitchFamily="18" charset="0"/>
                <a:cs typeface="Arial" pitchFamily="34" charset="0"/>
              </a:rPr>
              <a:t>chưa</a:t>
            </a:r>
            <a:r>
              <a:rPr lang="en-US" sz="2400" b="1" dirty="0">
                <a:solidFill>
                  <a:srgbClr val="FFFF00"/>
                </a:solidFill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UTM Avo" panose="02040603050506020204" pitchFamily="18" charset="0"/>
                <a:cs typeface="Arial" pitchFamily="34" charset="0"/>
              </a:rPr>
              <a:t>đúng</a:t>
            </a:r>
            <a:r>
              <a:rPr lang="en-US" sz="2400" b="1" dirty="0">
                <a:solidFill>
                  <a:srgbClr val="FFFF00"/>
                </a:solidFill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UTM Avo" panose="02040603050506020204" pitchFamily="18" charset="0"/>
                <a:cs typeface="Arial" pitchFamily="34" charset="0"/>
              </a:rPr>
              <a:t>giờ</a:t>
            </a:r>
            <a:r>
              <a:rPr lang="en-US" sz="2400" b="1" dirty="0">
                <a:solidFill>
                  <a:srgbClr val="FFFF00"/>
                </a:solidFill>
                <a:latin typeface="UTM Avo" panose="02040603050506020204" pitchFamily="18" charset="0"/>
                <a:cs typeface="Arial" pitchFamily="34" charset="0"/>
              </a:rPr>
              <a:t>.</a:t>
            </a:r>
          </a:p>
          <a:p>
            <a:pPr indent="-411480">
              <a:lnSpc>
                <a:spcPct val="150000"/>
              </a:lnSpc>
              <a:buFontTx/>
              <a:buChar char="-"/>
            </a:pPr>
            <a:r>
              <a:rPr lang="en-US" sz="2400" b="1" dirty="0" err="1">
                <a:solidFill>
                  <a:srgbClr val="FFFF00"/>
                </a:solidFill>
                <a:latin typeface="UTM Avo" panose="02040603050506020204" pitchFamily="18" charset="0"/>
                <a:cs typeface="Arial" pitchFamily="34" charset="0"/>
              </a:rPr>
              <a:t>Tranh</a:t>
            </a:r>
            <a:r>
              <a:rPr lang="en-US" sz="2400" b="1" dirty="0">
                <a:solidFill>
                  <a:srgbClr val="FFFF00"/>
                </a:solidFill>
                <a:latin typeface="UTM Avo" panose="02040603050506020204" pitchFamily="18" charset="0"/>
                <a:cs typeface="Arial" pitchFamily="34" charset="0"/>
              </a:rPr>
              <a:t> 2: </a:t>
            </a:r>
            <a:r>
              <a:rPr lang="en-US" sz="2400" b="1" dirty="0" err="1">
                <a:solidFill>
                  <a:srgbClr val="FFFF00"/>
                </a:solidFill>
                <a:latin typeface="UTM Avo" panose="02040603050506020204" pitchFamily="18" charset="0"/>
                <a:cs typeface="Arial" pitchFamily="34" charset="0"/>
              </a:rPr>
              <a:t>Tiến</a:t>
            </a:r>
            <a:r>
              <a:rPr lang="en-US" sz="2400" b="1" dirty="0">
                <a:solidFill>
                  <a:srgbClr val="FFFF00"/>
                </a:solidFill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UTM Avo" panose="02040603050506020204" pitchFamily="18" charset="0"/>
                <a:cs typeface="Arial" pitchFamily="34" charset="0"/>
              </a:rPr>
              <a:t>nhớ</a:t>
            </a:r>
            <a:r>
              <a:rPr lang="en-US" sz="2400" b="1" dirty="0">
                <a:solidFill>
                  <a:srgbClr val="FFFF00"/>
                </a:solidFill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UTM Avo" panose="02040603050506020204" pitchFamily="18" charset="0"/>
                <a:cs typeface="Arial" pitchFamily="34" charset="0"/>
              </a:rPr>
              <a:t>giờ</a:t>
            </a:r>
            <a:r>
              <a:rPr lang="en-US" sz="2400" b="1" dirty="0">
                <a:solidFill>
                  <a:srgbClr val="FFFF00"/>
                </a:solidFill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UTM Avo" panose="02040603050506020204" pitchFamily="18" charset="0"/>
                <a:cs typeface="Arial" pitchFamily="34" charset="0"/>
              </a:rPr>
              <a:t>về</a:t>
            </a:r>
            <a:r>
              <a:rPr lang="en-US" sz="2400" b="1" dirty="0">
                <a:solidFill>
                  <a:srgbClr val="FFFF00"/>
                </a:solidFill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UTM Avo" panose="02040603050506020204" pitchFamily="18" charset="0"/>
                <a:cs typeface="Arial" pitchFamily="34" charset="0"/>
              </a:rPr>
              <a:t>nhà</a:t>
            </a:r>
            <a:r>
              <a:rPr lang="en-US" sz="2400" b="1" dirty="0">
                <a:solidFill>
                  <a:srgbClr val="FFFF00"/>
                </a:solidFill>
                <a:latin typeface="UTM Avo" panose="02040603050506020204" pitchFamily="18" charset="0"/>
                <a:cs typeface="Arial" pitchFamily="34" charset="0"/>
              </a:rPr>
              <a:t>. </a:t>
            </a:r>
            <a:r>
              <a:rPr lang="en-US" sz="2400" b="1" dirty="0" err="1">
                <a:solidFill>
                  <a:srgbClr val="FFFF00"/>
                </a:solidFill>
                <a:latin typeface="UTM Avo" panose="02040603050506020204" pitchFamily="18" charset="0"/>
                <a:cs typeface="Arial" pitchFamily="34" charset="0"/>
              </a:rPr>
              <a:t>Em</a:t>
            </a:r>
            <a:r>
              <a:rPr lang="en-US" sz="2400" b="1" dirty="0">
                <a:solidFill>
                  <a:srgbClr val="FFFF00"/>
                </a:solidFill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UTM Avo" panose="02040603050506020204" pitchFamily="18" charset="0"/>
                <a:cs typeface="Arial" pitchFamily="34" charset="0"/>
              </a:rPr>
              <a:t>tán</a:t>
            </a:r>
            <a:r>
              <a:rPr lang="en-US" sz="2400" b="1" dirty="0">
                <a:solidFill>
                  <a:srgbClr val="FFFF00"/>
                </a:solidFill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UTM Avo" panose="02040603050506020204" pitchFamily="18" charset="0"/>
                <a:cs typeface="Arial" pitchFamily="34" charset="0"/>
              </a:rPr>
              <a:t>thành</a:t>
            </a:r>
            <a:r>
              <a:rPr lang="en-US" sz="2400" b="1" dirty="0">
                <a:solidFill>
                  <a:srgbClr val="FFFF00"/>
                </a:solidFill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UTM Avo" panose="02040603050506020204" pitchFamily="18" charset="0"/>
                <a:cs typeface="Arial" pitchFamily="34" charset="0"/>
              </a:rPr>
              <a:t>việc</a:t>
            </a:r>
            <a:r>
              <a:rPr lang="en-US" sz="2400" b="1" dirty="0">
                <a:solidFill>
                  <a:srgbClr val="FFFF00"/>
                </a:solidFill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UTM Avo" panose="02040603050506020204" pitchFamily="18" charset="0"/>
                <a:cs typeface="Arial" pitchFamily="34" charset="0"/>
              </a:rPr>
              <a:t>làm</a:t>
            </a:r>
            <a:r>
              <a:rPr lang="en-US" sz="2400" b="1" dirty="0">
                <a:solidFill>
                  <a:srgbClr val="FFFF00"/>
                </a:solidFill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UTM Avo" panose="02040603050506020204" pitchFamily="18" charset="0"/>
                <a:cs typeface="Arial" pitchFamily="34" charset="0"/>
              </a:rPr>
              <a:t>đúng</a:t>
            </a:r>
            <a:r>
              <a:rPr lang="en-US" sz="2400" b="1" dirty="0">
                <a:solidFill>
                  <a:srgbClr val="FFFF00"/>
                </a:solidFill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UTM Avo" panose="02040603050506020204" pitchFamily="18" charset="0"/>
                <a:cs typeface="Arial" pitchFamily="34" charset="0"/>
              </a:rPr>
              <a:t>giờ</a:t>
            </a:r>
            <a:r>
              <a:rPr lang="en-US" sz="2400" b="1" dirty="0">
                <a:solidFill>
                  <a:srgbClr val="FFFF00"/>
                </a:solidFill>
                <a:latin typeface="UTM Avo" panose="02040603050506020204" pitchFamily="18" charset="0"/>
                <a:cs typeface="Arial" pitchFamily="34" charset="0"/>
              </a:rPr>
              <a:t>.</a:t>
            </a:r>
          </a:p>
          <a:p>
            <a:pPr indent="-411480">
              <a:lnSpc>
                <a:spcPct val="150000"/>
              </a:lnSpc>
              <a:buFontTx/>
              <a:buChar char="-"/>
            </a:pPr>
            <a:r>
              <a:rPr lang="en-US" sz="2400" b="1" dirty="0" err="1">
                <a:solidFill>
                  <a:srgbClr val="FFFF00"/>
                </a:solidFill>
                <a:latin typeface="UTM Avo" panose="02040603050506020204" pitchFamily="18" charset="0"/>
                <a:cs typeface="Arial" pitchFamily="34" charset="0"/>
              </a:rPr>
              <a:t>Tranh</a:t>
            </a:r>
            <a:r>
              <a:rPr lang="en-US" sz="2400" b="1" dirty="0">
                <a:solidFill>
                  <a:srgbClr val="FFFF00"/>
                </a:solidFill>
                <a:latin typeface="UTM Avo" panose="02040603050506020204" pitchFamily="18" charset="0"/>
                <a:cs typeface="Arial" pitchFamily="34" charset="0"/>
              </a:rPr>
              <a:t> 3: </a:t>
            </a:r>
            <a:r>
              <a:rPr lang="en-US" sz="2400" b="1" dirty="0" err="1">
                <a:solidFill>
                  <a:srgbClr val="FFFF00"/>
                </a:solidFill>
                <a:latin typeface="UTM Avo" panose="02040603050506020204" pitchFamily="18" charset="0"/>
                <a:cs typeface="Arial" pitchFamily="34" charset="0"/>
              </a:rPr>
              <a:t>Trung</a:t>
            </a:r>
            <a:r>
              <a:rPr lang="en-US" sz="2400" b="1" dirty="0">
                <a:solidFill>
                  <a:srgbClr val="FFFF00"/>
                </a:solidFill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UTM Avo" panose="02040603050506020204" pitchFamily="18" charset="0"/>
                <a:cs typeface="Arial" pitchFamily="34" charset="0"/>
              </a:rPr>
              <a:t>nhờ</a:t>
            </a:r>
            <a:r>
              <a:rPr lang="en-US" sz="2400" b="1" dirty="0">
                <a:solidFill>
                  <a:srgbClr val="FFFF00"/>
                </a:solidFill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UTM Avo" panose="02040603050506020204" pitchFamily="18" charset="0"/>
                <a:cs typeface="Arial" pitchFamily="34" charset="0"/>
              </a:rPr>
              <a:t>mẹ</a:t>
            </a:r>
            <a:r>
              <a:rPr lang="en-US" sz="2400" b="1" dirty="0">
                <a:solidFill>
                  <a:srgbClr val="FFFF00"/>
                </a:solidFill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UTM Avo" panose="02040603050506020204" pitchFamily="18" charset="0"/>
                <a:cs typeface="Arial" pitchFamily="34" charset="0"/>
              </a:rPr>
              <a:t>đặt</a:t>
            </a:r>
            <a:r>
              <a:rPr lang="en-US" sz="2400" b="1" dirty="0">
                <a:solidFill>
                  <a:srgbClr val="FFFF00"/>
                </a:solidFill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UTM Avo" panose="02040603050506020204" pitchFamily="18" charset="0"/>
                <a:cs typeface="Arial" pitchFamily="34" charset="0"/>
              </a:rPr>
              <a:t>chuông</a:t>
            </a:r>
            <a:r>
              <a:rPr lang="en-US" sz="2400" b="1" dirty="0">
                <a:solidFill>
                  <a:srgbClr val="FFFF00"/>
                </a:solidFill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UTM Avo" panose="02040603050506020204" pitchFamily="18" charset="0"/>
                <a:cs typeface="Arial" pitchFamily="34" charset="0"/>
              </a:rPr>
              <a:t>báo</a:t>
            </a:r>
            <a:r>
              <a:rPr lang="en-US" sz="2400" b="1" dirty="0">
                <a:solidFill>
                  <a:srgbClr val="FFFF00"/>
                </a:solidFill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UTM Avo" panose="02040603050506020204" pitchFamily="18" charset="0"/>
                <a:cs typeface="Arial" pitchFamily="34" charset="0"/>
              </a:rPr>
              <a:t>thức</a:t>
            </a:r>
            <a:r>
              <a:rPr lang="en-US" sz="2400" b="1" dirty="0">
                <a:solidFill>
                  <a:srgbClr val="FFFF00"/>
                </a:solidFill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UTM Avo" panose="02040603050506020204" pitchFamily="18" charset="0"/>
                <a:cs typeface="Arial" pitchFamily="34" charset="0"/>
              </a:rPr>
              <a:t>để</a:t>
            </a:r>
            <a:r>
              <a:rPr lang="en-US" sz="2400" b="1" dirty="0">
                <a:solidFill>
                  <a:srgbClr val="FFFF00"/>
                </a:solidFill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UTM Avo" panose="02040603050506020204" pitchFamily="18" charset="0"/>
                <a:cs typeface="Arial" pitchFamily="34" charset="0"/>
              </a:rPr>
              <a:t>làm</a:t>
            </a:r>
            <a:r>
              <a:rPr lang="en-US" sz="2400" b="1" dirty="0">
                <a:solidFill>
                  <a:srgbClr val="FFFF00"/>
                </a:solidFill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UTM Avo" panose="02040603050506020204" pitchFamily="18" charset="0"/>
                <a:cs typeface="Arial" pitchFamily="34" charset="0"/>
              </a:rPr>
              <a:t>việc</a:t>
            </a:r>
            <a:r>
              <a:rPr lang="en-US" sz="2400" b="1" dirty="0">
                <a:solidFill>
                  <a:srgbClr val="FFFF00"/>
                </a:solidFill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UTM Avo" panose="02040603050506020204" pitchFamily="18" charset="0"/>
                <a:cs typeface="Arial" pitchFamily="34" charset="0"/>
              </a:rPr>
              <a:t>đúng</a:t>
            </a:r>
            <a:r>
              <a:rPr lang="en-US" sz="2400" b="1" dirty="0">
                <a:solidFill>
                  <a:srgbClr val="FFFF00"/>
                </a:solidFill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UTM Avo" panose="02040603050506020204" pitchFamily="18" charset="0"/>
                <a:cs typeface="Arial" pitchFamily="34" charset="0"/>
              </a:rPr>
              <a:t>giờ</a:t>
            </a:r>
            <a:r>
              <a:rPr lang="en-US" sz="2400" b="1" dirty="0">
                <a:solidFill>
                  <a:srgbClr val="FFFF00"/>
                </a:solidFill>
                <a:latin typeface="UTM Avo" panose="02040603050506020204" pitchFamily="18" charset="0"/>
                <a:cs typeface="Arial" pitchFamily="34" charset="0"/>
              </a:rPr>
              <a:t>. </a:t>
            </a:r>
            <a:r>
              <a:rPr lang="en-US" sz="2400" b="1" dirty="0" err="1">
                <a:solidFill>
                  <a:srgbClr val="FFFF00"/>
                </a:solidFill>
                <a:latin typeface="UTM Avo" panose="02040603050506020204" pitchFamily="18" charset="0"/>
                <a:cs typeface="Arial" pitchFamily="34" charset="0"/>
              </a:rPr>
              <a:t>Đó</a:t>
            </a:r>
            <a:r>
              <a:rPr lang="en-US" sz="2400" b="1" dirty="0">
                <a:solidFill>
                  <a:srgbClr val="FFFF00"/>
                </a:solidFill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UTM Avo" panose="02040603050506020204" pitchFamily="18" charset="0"/>
                <a:cs typeface="Arial" pitchFamily="34" charset="0"/>
              </a:rPr>
              <a:t>là</a:t>
            </a:r>
            <a:r>
              <a:rPr lang="en-US" sz="2400" b="1" dirty="0">
                <a:solidFill>
                  <a:srgbClr val="FFFF00"/>
                </a:solidFill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UTM Avo" panose="02040603050506020204" pitchFamily="18" charset="0"/>
                <a:cs typeface="Arial" pitchFamily="34" charset="0"/>
              </a:rPr>
              <a:t>việc</a:t>
            </a:r>
            <a:r>
              <a:rPr lang="en-US" sz="2400" b="1" dirty="0">
                <a:solidFill>
                  <a:srgbClr val="FFFF00"/>
                </a:solidFill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UTM Avo" panose="02040603050506020204" pitchFamily="18" charset="0"/>
                <a:cs typeface="Arial" pitchFamily="34" charset="0"/>
              </a:rPr>
              <a:t>nên</a:t>
            </a:r>
            <a:r>
              <a:rPr lang="en-US" sz="2400" b="1" dirty="0">
                <a:solidFill>
                  <a:srgbClr val="FFFF00"/>
                </a:solidFill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UTM Avo" panose="02040603050506020204" pitchFamily="18" charset="0"/>
                <a:cs typeface="Arial" pitchFamily="34" charset="0"/>
              </a:rPr>
              <a:t>làm</a:t>
            </a:r>
            <a:r>
              <a:rPr lang="en-US" sz="2400" b="1" dirty="0">
                <a:solidFill>
                  <a:srgbClr val="FFFF00"/>
                </a:solidFill>
                <a:latin typeface="UTM Avo" panose="02040603050506020204" pitchFamily="18" charset="0"/>
                <a:cs typeface="Arial" pitchFamily="34" charset="0"/>
              </a:rPr>
              <a:t>. </a:t>
            </a:r>
            <a:endParaRPr lang="vi-VN" sz="2400" b="1" dirty="0">
              <a:solidFill>
                <a:srgbClr val="FFFF00"/>
              </a:solidFill>
              <a:latin typeface="UTM Avo" panose="02040603050506020204" pitchFamily="18" charset="0"/>
              <a:cs typeface="Arial" pitchFamily="34" charset="0"/>
            </a:endParaRPr>
          </a:p>
        </p:txBody>
      </p:sp>
      <p:sp>
        <p:nvSpPr>
          <p:cNvPr id="6" name="Line 12"/>
          <p:cNvSpPr>
            <a:spLocks noChangeShapeType="1"/>
          </p:cNvSpPr>
          <p:nvPr/>
        </p:nvSpPr>
        <p:spPr bwMode="auto">
          <a:xfrm>
            <a:off x="609600" y="990600"/>
            <a:ext cx="109728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9723" tIns="54862" rIns="109723" bIns="54862"/>
          <a:lstStyle/>
          <a:p>
            <a:endParaRPr lang="en-US" sz="216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545" y="52138"/>
            <a:ext cx="2154284" cy="81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357364" y="219667"/>
            <a:ext cx="29578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UTM Avo" panose="02040603050506020204" pitchFamily="18" charset="0"/>
                <a:cs typeface="Arial" pitchFamily="34" charset="0"/>
              </a:rPr>
              <a:t>KẾT LUẬN</a:t>
            </a:r>
          </a:p>
        </p:txBody>
      </p:sp>
    </p:spTree>
    <p:extLst>
      <p:ext uri="{BB962C8B-B14F-4D97-AF65-F5344CB8AC3E}">
        <p14:creationId xmlns:p14="http://schemas.microsoft.com/office/powerpoint/2010/main" val="41065168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776549" y="1915886"/>
            <a:ext cx="9422675" cy="3187338"/>
          </a:xfrm>
          <a:prstGeom prst="roundRect">
            <a:avLst/>
          </a:prstGeom>
          <a:solidFill>
            <a:srgbClr val="0066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60"/>
          </a:p>
        </p:txBody>
      </p:sp>
      <p:sp>
        <p:nvSpPr>
          <p:cNvPr id="6" name="Line 12"/>
          <p:cNvSpPr>
            <a:spLocks noChangeShapeType="1"/>
          </p:cNvSpPr>
          <p:nvPr/>
        </p:nvSpPr>
        <p:spPr bwMode="auto">
          <a:xfrm>
            <a:off x="609600" y="990600"/>
            <a:ext cx="109728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9723" tIns="54862" rIns="109723" bIns="54862"/>
          <a:lstStyle/>
          <a:p>
            <a:endParaRPr lang="en-US" sz="216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961" y="15240"/>
            <a:ext cx="2573291" cy="975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36962" y="990601"/>
            <a:ext cx="4662353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80" b="1" dirty="0">
                <a:solidFill>
                  <a:srgbClr val="FF0000"/>
                </a:solidFill>
                <a:latin typeface="UTM Avo" panose="02040603050506020204" pitchFamily="18" charset="0"/>
                <a:cs typeface="Arial" pitchFamily="34" charset="0"/>
              </a:rPr>
              <a:t>b. </a:t>
            </a:r>
            <a:r>
              <a:rPr lang="en-US" sz="2880" b="1" dirty="0" err="1">
                <a:solidFill>
                  <a:srgbClr val="FF0000"/>
                </a:solidFill>
                <a:latin typeface="UTM Avo" panose="02040603050506020204" pitchFamily="18" charset="0"/>
                <a:cs typeface="Arial" pitchFamily="34" charset="0"/>
              </a:rPr>
              <a:t>Tự</a:t>
            </a:r>
            <a:r>
              <a:rPr lang="en-US" sz="2880" b="1" dirty="0">
                <a:solidFill>
                  <a:srgbClr val="FF0000"/>
                </a:solidFill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880" b="1" dirty="0" err="1">
                <a:solidFill>
                  <a:srgbClr val="FF0000"/>
                </a:solidFill>
                <a:latin typeface="UTM Avo" panose="02040603050506020204" pitchFamily="18" charset="0"/>
                <a:cs typeface="Arial" pitchFamily="34" charset="0"/>
              </a:rPr>
              <a:t>liên</a:t>
            </a:r>
            <a:r>
              <a:rPr lang="en-US" sz="2880" b="1" dirty="0">
                <a:solidFill>
                  <a:srgbClr val="FF0000"/>
                </a:solidFill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880" b="1" dirty="0" err="1">
                <a:solidFill>
                  <a:srgbClr val="FF0000"/>
                </a:solidFill>
                <a:latin typeface="UTM Avo" panose="02040603050506020204" pitchFamily="18" charset="0"/>
                <a:cs typeface="Arial" pitchFamily="34" charset="0"/>
              </a:rPr>
              <a:t>hệ</a:t>
            </a:r>
            <a:r>
              <a:rPr lang="en-US" sz="2880" b="1" dirty="0">
                <a:solidFill>
                  <a:srgbClr val="FF0000"/>
                </a:solidFill>
                <a:latin typeface="UTM Avo" panose="02040603050506020204" pitchFamily="18" charset="0"/>
                <a:cs typeface="Arial" pitchFamily="34" charset="0"/>
              </a:rPr>
              <a:t>:</a:t>
            </a:r>
          </a:p>
        </p:txBody>
      </p:sp>
      <p:sp>
        <p:nvSpPr>
          <p:cNvPr id="10" name="Rectangle 9"/>
          <p:cNvSpPr/>
          <p:nvPr/>
        </p:nvSpPr>
        <p:spPr>
          <a:xfrm>
            <a:off x="2176338" y="2112198"/>
            <a:ext cx="8517787" cy="20867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80" b="1" dirty="0">
                <a:solidFill>
                  <a:srgbClr val="FFFF00"/>
                </a:solidFill>
                <a:latin typeface="UTM Avo" panose="02040603050506020204" pitchFamily="18" charset="0"/>
                <a:cs typeface="Arial" pitchFamily="34" charset="0"/>
              </a:rPr>
              <a:t>+ </a:t>
            </a:r>
            <a:r>
              <a:rPr lang="en-US" sz="2880" b="1" dirty="0" err="1">
                <a:solidFill>
                  <a:srgbClr val="FFFF00"/>
                </a:solidFill>
                <a:latin typeface="UTM Avo" panose="02040603050506020204" pitchFamily="18" charset="0"/>
                <a:cs typeface="Arial" pitchFamily="34" charset="0"/>
              </a:rPr>
              <a:t>Bạn</a:t>
            </a:r>
            <a:r>
              <a:rPr lang="en-US" sz="2880" b="1" dirty="0">
                <a:solidFill>
                  <a:srgbClr val="FFFF00"/>
                </a:solidFill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880" b="1" dirty="0" err="1">
                <a:solidFill>
                  <a:srgbClr val="FFFF00"/>
                </a:solidFill>
                <a:latin typeface="UTM Avo" panose="02040603050506020204" pitchFamily="18" charset="0"/>
                <a:cs typeface="Arial" pitchFamily="34" charset="0"/>
              </a:rPr>
              <a:t>đã</a:t>
            </a:r>
            <a:r>
              <a:rPr lang="en-US" sz="2880" b="1" dirty="0">
                <a:solidFill>
                  <a:srgbClr val="FFFF00"/>
                </a:solidFill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880" b="1" dirty="0" err="1">
                <a:solidFill>
                  <a:srgbClr val="FFFF00"/>
                </a:solidFill>
                <a:latin typeface="UTM Avo" panose="02040603050506020204" pitchFamily="18" charset="0"/>
                <a:cs typeface="Arial" pitchFamily="34" charset="0"/>
              </a:rPr>
              <a:t>thực</a:t>
            </a:r>
            <a:r>
              <a:rPr lang="en-US" sz="2880" b="1" dirty="0">
                <a:solidFill>
                  <a:srgbClr val="FFFF00"/>
                </a:solidFill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880" b="1" dirty="0" err="1">
                <a:solidFill>
                  <a:srgbClr val="FFFF00"/>
                </a:solidFill>
                <a:latin typeface="UTM Avo" panose="02040603050506020204" pitchFamily="18" charset="0"/>
                <a:cs typeface="Arial" pitchFamily="34" charset="0"/>
              </a:rPr>
              <a:t>hiện</a:t>
            </a:r>
            <a:r>
              <a:rPr lang="en-US" sz="2880" b="1" dirty="0">
                <a:solidFill>
                  <a:srgbClr val="FFFF00"/>
                </a:solidFill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880" b="1" dirty="0" err="1">
                <a:solidFill>
                  <a:srgbClr val="FFFF00"/>
                </a:solidFill>
                <a:latin typeface="UTM Avo" panose="02040603050506020204" pitchFamily="18" charset="0"/>
                <a:cs typeface="Arial" pitchFamily="34" charset="0"/>
              </a:rPr>
              <a:t>được</a:t>
            </a:r>
            <a:r>
              <a:rPr lang="en-US" sz="2880" b="1" dirty="0">
                <a:solidFill>
                  <a:srgbClr val="FFFF00"/>
                </a:solidFill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880" b="1" dirty="0" err="1">
                <a:solidFill>
                  <a:srgbClr val="FFFF00"/>
                </a:solidFill>
                <a:latin typeface="UTM Avo" panose="02040603050506020204" pitchFamily="18" charset="0"/>
                <a:cs typeface="Arial" pitchFamily="34" charset="0"/>
              </a:rPr>
              <a:t>những</a:t>
            </a:r>
            <a:r>
              <a:rPr lang="en-US" sz="2880" b="1" dirty="0">
                <a:solidFill>
                  <a:srgbClr val="FFFF00"/>
                </a:solidFill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880" b="1" dirty="0" err="1">
                <a:solidFill>
                  <a:srgbClr val="FFFF00"/>
                </a:solidFill>
                <a:latin typeface="UTM Avo" panose="02040603050506020204" pitchFamily="18" charset="0"/>
                <a:cs typeface="Arial" pitchFamily="34" charset="0"/>
              </a:rPr>
              <a:t>việc</a:t>
            </a:r>
            <a:r>
              <a:rPr lang="en-US" sz="2880" b="1" dirty="0">
                <a:solidFill>
                  <a:srgbClr val="FFFF00"/>
                </a:solidFill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880" b="1" dirty="0" err="1">
                <a:solidFill>
                  <a:srgbClr val="FFFF00"/>
                </a:solidFill>
                <a:latin typeface="UTM Avo" panose="02040603050506020204" pitchFamily="18" charset="0"/>
                <a:cs typeface="Arial" pitchFamily="34" charset="0"/>
              </a:rPr>
              <a:t>làm</a:t>
            </a:r>
            <a:r>
              <a:rPr lang="en-US" sz="2880" b="1" dirty="0">
                <a:solidFill>
                  <a:srgbClr val="FFFF00"/>
                </a:solidFill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880" b="1" dirty="0" err="1">
                <a:solidFill>
                  <a:srgbClr val="FFFF00"/>
                </a:solidFill>
                <a:latin typeface="UTM Avo" panose="02040603050506020204" pitchFamily="18" charset="0"/>
                <a:cs typeface="Arial" pitchFamily="34" charset="0"/>
              </a:rPr>
              <a:t>nào</a:t>
            </a:r>
            <a:r>
              <a:rPr lang="en-US" sz="2880" b="1" dirty="0">
                <a:solidFill>
                  <a:srgbClr val="FFFF00"/>
                </a:solidFill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880" b="1" dirty="0" err="1">
                <a:solidFill>
                  <a:srgbClr val="FFFF00"/>
                </a:solidFill>
                <a:latin typeface="UTM Avo" panose="02040603050506020204" pitchFamily="18" charset="0"/>
                <a:cs typeface="Arial" pitchFamily="34" charset="0"/>
              </a:rPr>
              <a:t>đúng</a:t>
            </a:r>
            <a:r>
              <a:rPr lang="en-US" sz="2880" b="1" dirty="0">
                <a:solidFill>
                  <a:srgbClr val="FFFF00"/>
                </a:solidFill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880" b="1" dirty="0" err="1">
                <a:solidFill>
                  <a:srgbClr val="FFFF00"/>
                </a:solidFill>
                <a:latin typeface="UTM Avo" panose="02040603050506020204" pitchFamily="18" charset="0"/>
                <a:cs typeface="Arial" pitchFamily="34" charset="0"/>
              </a:rPr>
              <a:t>giờ</a:t>
            </a:r>
            <a:r>
              <a:rPr lang="en-US" sz="2880" b="1" dirty="0">
                <a:solidFill>
                  <a:srgbClr val="FFFF00"/>
                </a:solidFill>
                <a:latin typeface="UTM Avo" panose="02040603050506020204" pitchFamily="18" charset="0"/>
                <a:cs typeface="Arial" pitchFamily="34" charset="0"/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en-US" sz="2880" b="1" dirty="0">
                <a:solidFill>
                  <a:srgbClr val="FFFF00"/>
                </a:solidFill>
                <a:latin typeface="UTM Avo" panose="02040603050506020204" pitchFamily="18" charset="0"/>
                <a:cs typeface="Arial" pitchFamily="34" charset="0"/>
              </a:rPr>
              <a:t>+ </a:t>
            </a:r>
            <a:r>
              <a:rPr lang="en-US" sz="2880" b="1" dirty="0" err="1">
                <a:solidFill>
                  <a:srgbClr val="FFFF00"/>
                </a:solidFill>
                <a:latin typeface="UTM Avo" panose="02040603050506020204" pitchFamily="18" charset="0"/>
                <a:cs typeface="Arial" pitchFamily="34" charset="0"/>
              </a:rPr>
              <a:t>Những</a:t>
            </a:r>
            <a:r>
              <a:rPr lang="en-US" sz="2880" b="1" dirty="0">
                <a:solidFill>
                  <a:srgbClr val="FFFF00"/>
                </a:solidFill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880" b="1" dirty="0" err="1">
                <a:solidFill>
                  <a:srgbClr val="FFFF00"/>
                </a:solidFill>
                <a:latin typeface="UTM Avo" panose="02040603050506020204" pitchFamily="18" charset="0"/>
                <a:cs typeface="Arial" pitchFamily="34" charset="0"/>
              </a:rPr>
              <a:t>việc</a:t>
            </a:r>
            <a:r>
              <a:rPr lang="en-US" sz="2880" b="1" dirty="0">
                <a:solidFill>
                  <a:srgbClr val="FFFF00"/>
                </a:solidFill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880" b="1" dirty="0" err="1">
                <a:solidFill>
                  <a:srgbClr val="FFFF00"/>
                </a:solidFill>
                <a:latin typeface="UTM Avo" panose="02040603050506020204" pitchFamily="18" charset="0"/>
                <a:cs typeface="Arial" pitchFamily="34" charset="0"/>
              </a:rPr>
              <a:t>làm</a:t>
            </a:r>
            <a:r>
              <a:rPr lang="en-US" sz="2880" b="1" dirty="0">
                <a:solidFill>
                  <a:srgbClr val="FFFF00"/>
                </a:solidFill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880" b="1" dirty="0" err="1">
                <a:solidFill>
                  <a:srgbClr val="FFFF00"/>
                </a:solidFill>
                <a:latin typeface="UTM Avo" panose="02040603050506020204" pitchFamily="18" charset="0"/>
                <a:cs typeface="Arial" pitchFamily="34" charset="0"/>
              </a:rPr>
              <a:t>nào</a:t>
            </a:r>
            <a:r>
              <a:rPr lang="en-US" sz="2880" b="1" dirty="0">
                <a:solidFill>
                  <a:srgbClr val="FFFF00"/>
                </a:solidFill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880" b="1" dirty="0" err="1">
                <a:solidFill>
                  <a:srgbClr val="FFFF00"/>
                </a:solidFill>
                <a:latin typeface="UTM Avo" panose="02040603050506020204" pitchFamily="18" charset="0"/>
                <a:cs typeface="Arial" pitchFamily="34" charset="0"/>
              </a:rPr>
              <a:t>chưa</a:t>
            </a:r>
            <a:r>
              <a:rPr lang="en-US" sz="2880" b="1" dirty="0">
                <a:solidFill>
                  <a:srgbClr val="FFFF00"/>
                </a:solidFill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880" b="1" dirty="0" err="1">
                <a:solidFill>
                  <a:srgbClr val="FFFF00"/>
                </a:solidFill>
                <a:latin typeface="UTM Avo" panose="02040603050506020204" pitchFamily="18" charset="0"/>
                <a:cs typeface="Arial" pitchFamily="34" charset="0"/>
              </a:rPr>
              <a:t>đúng</a:t>
            </a:r>
            <a:r>
              <a:rPr lang="en-US" sz="2880" b="1" dirty="0">
                <a:solidFill>
                  <a:srgbClr val="FFFF00"/>
                </a:solidFill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880" b="1" dirty="0" err="1">
                <a:solidFill>
                  <a:srgbClr val="FFFF00"/>
                </a:solidFill>
                <a:latin typeface="UTM Avo" panose="02040603050506020204" pitchFamily="18" charset="0"/>
                <a:cs typeface="Arial" pitchFamily="34" charset="0"/>
              </a:rPr>
              <a:t>giờ</a:t>
            </a:r>
            <a:r>
              <a:rPr lang="en-US" sz="2880" b="1" dirty="0">
                <a:solidFill>
                  <a:srgbClr val="FFFF00"/>
                </a:solidFill>
                <a:latin typeface="UTM Avo" panose="02040603050506020204" pitchFamily="18" charset="0"/>
                <a:cs typeface="Arial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7455433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194</TotalTime>
  <Words>262</Words>
  <Application>Microsoft Office PowerPoint</Application>
  <PresentationFormat>Widescreen</PresentationFormat>
  <Paragraphs>30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UTM Avo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Hòa Vũ Thúy</dc:creator>
  <cp:lastModifiedBy>thanhhoa</cp:lastModifiedBy>
  <cp:revision>4</cp:revision>
  <dcterms:created xsi:type="dcterms:W3CDTF">2021-09-03T11:57:16Z</dcterms:created>
  <dcterms:modified xsi:type="dcterms:W3CDTF">2021-09-04T06:56:24Z</dcterms:modified>
</cp:coreProperties>
</file>