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1" r:id="rId1"/>
  </p:sldMasterIdLst>
  <p:notesMasterIdLst>
    <p:notesMasterId r:id="rId20"/>
  </p:notesMasterIdLst>
  <p:handoutMasterIdLst>
    <p:handoutMasterId r:id="rId21"/>
  </p:handoutMasterIdLst>
  <p:sldIdLst>
    <p:sldId id="271" r:id="rId2"/>
    <p:sldId id="364" r:id="rId3"/>
    <p:sldId id="365" r:id="rId4"/>
    <p:sldId id="340" r:id="rId5"/>
    <p:sldId id="339" r:id="rId6"/>
    <p:sldId id="348" r:id="rId7"/>
    <p:sldId id="349" r:id="rId8"/>
    <p:sldId id="351" r:id="rId9"/>
    <p:sldId id="352" r:id="rId10"/>
    <p:sldId id="358" r:id="rId11"/>
    <p:sldId id="359" r:id="rId12"/>
    <p:sldId id="360" r:id="rId13"/>
    <p:sldId id="361" r:id="rId14"/>
    <p:sldId id="369" r:id="rId15"/>
    <p:sldId id="375" r:id="rId16"/>
    <p:sldId id="371" r:id="rId17"/>
    <p:sldId id="378" r:id="rId18"/>
    <p:sldId id="380" r:id="rId19"/>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FF6600"/>
    <a:srgbClr val="FF33CC"/>
    <a:srgbClr val="FF0000"/>
    <a:srgbClr val="CC6600"/>
    <a:srgbClr val="33CC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14" autoAdjust="0"/>
  </p:normalViewPr>
  <p:slideViewPr>
    <p:cSldViewPr>
      <p:cViewPr varScale="1">
        <p:scale>
          <a:sx n="68" d="100"/>
          <a:sy n="68" d="100"/>
        </p:scale>
        <p:origin x="79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F907CCA2-067D-48F9-AD35-D1135F14932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i="0">
                <a:latin typeface="Arial" panose="020B0604020202020204" pitchFamily="34" charset="0"/>
              </a:defRPr>
            </a:lvl1pPr>
          </a:lstStyle>
          <a:p>
            <a:pPr>
              <a:defRPr/>
            </a:pPr>
            <a:endParaRPr lang="en-US"/>
          </a:p>
        </p:txBody>
      </p:sp>
      <p:sp>
        <p:nvSpPr>
          <p:cNvPr id="88067" name="Rectangle 3">
            <a:extLst>
              <a:ext uri="{FF2B5EF4-FFF2-40B4-BE49-F238E27FC236}">
                <a16:creationId xmlns:a16="http://schemas.microsoft.com/office/drawing/2014/main" id="{5E2D7BE0-DAB5-46EA-B615-ECE4600AFB28}"/>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i="0">
                <a:latin typeface="Arial" panose="020B0604020202020204" pitchFamily="34" charset="0"/>
              </a:defRPr>
            </a:lvl1pPr>
          </a:lstStyle>
          <a:p>
            <a:pPr>
              <a:defRPr/>
            </a:pPr>
            <a:fld id="{9573155F-2BA2-4AFA-BD0C-6E93C21DB634}" type="datetime8">
              <a:rPr lang="fr-FR"/>
              <a:pPr>
                <a:defRPr/>
              </a:pPr>
              <a:t>19/09/2021 18:31</a:t>
            </a:fld>
            <a:endParaRPr lang="en-US"/>
          </a:p>
        </p:txBody>
      </p:sp>
      <p:sp>
        <p:nvSpPr>
          <p:cNvPr id="88068" name="Rectangle 4">
            <a:extLst>
              <a:ext uri="{FF2B5EF4-FFF2-40B4-BE49-F238E27FC236}">
                <a16:creationId xmlns:a16="http://schemas.microsoft.com/office/drawing/2014/main" id="{F0DAE91A-DBB0-48C5-86B4-9981D70E688D}"/>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i="0">
                <a:latin typeface="Arial" panose="020B0604020202020204" pitchFamily="34" charset="0"/>
              </a:defRPr>
            </a:lvl1pPr>
          </a:lstStyle>
          <a:p>
            <a:pPr>
              <a:defRPr/>
            </a:pPr>
            <a:endParaRPr lang="en-US"/>
          </a:p>
        </p:txBody>
      </p:sp>
      <p:sp>
        <p:nvSpPr>
          <p:cNvPr id="88069" name="Rectangle 5">
            <a:extLst>
              <a:ext uri="{FF2B5EF4-FFF2-40B4-BE49-F238E27FC236}">
                <a16:creationId xmlns:a16="http://schemas.microsoft.com/office/drawing/2014/main" id="{C3A952F4-7BF0-405D-AA51-5B42E4CBA546}"/>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i="0">
                <a:latin typeface="+mn-lt"/>
              </a:defRPr>
            </a:lvl1pPr>
          </a:lstStyle>
          <a:p>
            <a:pPr>
              <a:defRPr/>
            </a:pPr>
            <a:fld id="{6531A0D3-D52A-4EFF-8EEE-204027299DC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ED97443A-0E12-421F-86E4-FCC68D0B2F5B}"/>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i="0">
                <a:latin typeface="Arial" panose="020B0604020202020204" pitchFamily="34" charset="0"/>
              </a:defRPr>
            </a:lvl1pPr>
          </a:lstStyle>
          <a:p>
            <a:pPr>
              <a:defRPr/>
            </a:pPr>
            <a:endParaRPr lang="en-US"/>
          </a:p>
        </p:txBody>
      </p:sp>
      <p:sp>
        <p:nvSpPr>
          <p:cNvPr id="86019" name="Rectangle 3">
            <a:extLst>
              <a:ext uri="{FF2B5EF4-FFF2-40B4-BE49-F238E27FC236}">
                <a16:creationId xmlns:a16="http://schemas.microsoft.com/office/drawing/2014/main" id="{57AFC48B-89D1-4C98-9B1D-59E8E24E292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i="0">
                <a:latin typeface="Arial" panose="020B0604020202020204" pitchFamily="34" charset="0"/>
              </a:defRPr>
            </a:lvl1pPr>
          </a:lstStyle>
          <a:p>
            <a:pPr>
              <a:defRPr/>
            </a:pPr>
            <a:fld id="{B7A09B5F-5564-4725-912D-3280FF627253}" type="datetime8">
              <a:rPr lang="fr-FR"/>
              <a:pPr>
                <a:defRPr/>
              </a:pPr>
              <a:t>19/09/2021 18:31</a:t>
            </a:fld>
            <a:endParaRPr lang="en-US"/>
          </a:p>
        </p:txBody>
      </p:sp>
      <p:sp>
        <p:nvSpPr>
          <p:cNvPr id="2052" name="Rectangle 4">
            <a:extLst>
              <a:ext uri="{FF2B5EF4-FFF2-40B4-BE49-F238E27FC236}">
                <a16:creationId xmlns:a16="http://schemas.microsoft.com/office/drawing/2014/main" id="{A7232342-57D0-4BA7-982D-2884CEB9EE5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a:extLst>
              <a:ext uri="{FF2B5EF4-FFF2-40B4-BE49-F238E27FC236}">
                <a16:creationId xmlns:a16="http://schemas.microsoft.com/office/drawing/2014/main" id="{E947A17B-F4BC-4538-8108-3BC441805110}"/>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a:extLst>
              <a:ext uri="{FF2B5EF4-FFF2-40B4-BE49-F238E27FC236}">
                <a16:creationId xmlns:a16="http://schemas.microsoft.com/office/drawing/2014/main" id="{B520FDDF-C5C8-4BC3-B288-86FDD438048B}"/>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i="0">
                <a:latin typeface="Arial" panose="020B0604020202020204" pitchFamily="34" charset="0"/>
              </a:defRPr>
            </a:lvl1pPr>
          </a:lstStyle>
          <a:p>
            <a:pPr>
              <a:defRPr/>
            </a:pPr>
            <a:endParaRPr lang="en-US"/>
          </a:p>
        </p:txBody>
      </p:sp>
      <p:sp>
        <p:nvSpPr>
          <p:cNvPr id="86023" name="Rectangle 7">
            <a:extLst>
              <a:ext uri="{FF2B5EF4-FFF2-40B4-BE49-F238E27FC236}">
                <a16:creationId xmlns:a16="http://schemas.microsoft.com/office/drawing/2014/main" id="{928BEB64-3632-4675-8318-ED8E1E5B1C55}"/>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i="0">
                <a:latin typeface="+mn-lt"/>
              </a:defRPr>
            </a:lvl1pPr>
          </a:lstStyle>
          <a:p>
            <a:pPr>
              <a:defRPr/>
            </a:pPr>
            <a:fld id="{EB9FD913-532F-418C-958D-04236498D8C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4B81A47-E831-48F3-92AC-67493B5877C3}"/>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89C5B701-BD29-4679-ACD1-41F51C31733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p>
        </p:txBody>
      </p:sp>
      <p:sp>
        <p:nvSpPr>
          <p:cNvPr id="11268" name="Date Placeholder 3">
            <a:extLst>
              <a:ext uri="{FF2B5EF4-FFF2-40B4-BE49-F238E27FC236}">
                <a16:creationId xmlns:a16="http://schemas.microsoft.com/office/drawing/2014/main" id="{3EAD5C34-092D-4590-B005-7AAA8E87CD4A}"/>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89023A-BEC7-484D-984B-70D34749D46A}" type="datetime8">
              <a:rPr lang="fr-FR" altLang="en-US" smtClean="0">
                <a:latin typeface="Arial" panose="020B0604020202020204" pitchFamily="34" charset="0"/>
              </a:rPr>
              <a:pPr fontAlgn="base">
                <a:spcBef>
                  <a:spcPct val="0"/>
                </a:spcBef>
                <a:spcAft>
                  <a:spcPct val="0"/>
                </a:spcAft>
              </a:pPr>
              <a:t>19/09/2021 18:31</a:t>
            </a:fld>
            <a:endParaRPr lang="en-US" altLang="en-US">
              <a:latin typeface="Arial" panose="020B0604020202020204" pitchFamily="34" charset="0"/>
            </a:endParaRPr>
          </a:p>
        </p:txBody>
      </p:sp>
      <p:sp>
        <p:nvSpPr>
          <p:cNvPr id="11269" name="Slide Number Placeholder 4">
            <a:extLst>
              <a:ext uri="{FF2B5EF4-FFF2-40B4-BE49-F238E27FC236}">
                <a16:creationId xmlns:a16="http://schemas.microsoft.com/office/drawing/2014/main" id="{D8F8035A-9A4B-4343-BCFE-5249BCFB2E9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5ED9AD7-A09A-45C4-AE47-59C49FD82506}" type="slidenum">
              <a:rPr lang="en-US" altLang="en-US" smtClean="0">
                <a:latin typeface="Arial" panose="020B0604020202020204" pitchFamily="34" charset="0"/>
              </a:rPr>
              <a:pPr fontAlgn="base">
                <a:spcBef>
                  <a:spcPct val="0"/>
                </a:spcBef>
                <a:spcAft>
                  <a:spcPct val="0"/>
                </a:spcAft>
              </a:pPr>
              <a:t>6</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F785393-BC5B-4B66-BB91-A1E0B24EE50F}"/>
              </a:ext>
            </a:extLst>
          </p:cNvPr>
          <p:cNvSpPr>
            <a:spLocks noGrp="1"/>
          </p:cNvSpPr>
          <p:nvPr>
            <p:ph type="dt" sz="half" idx="10"/>
          </p:nvPr>
        </p:nvSpPr>
        <p:spPr/>
        <p:txBody>
          <a:bodyPr/>
          <a:lstStyle>
            <a:lvl1pPr>
              <a:defRPr/>
            </a:lvl1pPr>
          </a:lstStyle>
          <a:p>
            <a:pPr>
              <a:defRPr/>
            </a:pPr>
            <a:fld id="{94EAB92A-E6A3-4267-BE02-B0F03A995B18}" type="datetime8">
              <a:rPr lang="fr-FR"/>
              <a:pPr>
                <a:defRPr/>
              </a:pPr>
              <a:t>19/09/2021 18:31</a:t>
            </a:fld>
            <a:endParaRPr lang="en-US"/>
          </a:p>
        </p:txBody>
      </p:sp>
      <p:sp>
        <p:nvSpPr>
          <p:cNvPr id="5" name="Footer Placeholder 4">
            <a:extLst>
              <a:ext uri="{FF2B5EF4-FFF2-40B4-BE49-F238E27FC236}">
                <a16:creationId xmlns:a16="http://schemas.microsoft.com/office/drawing/2014/main" id="{8C6F3B33-AE2B-4AB4-9775-A412D8E15C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492943-66CB-470C-A327-06B46CF260DC}"/>
              </a:ext>
            </a:extLst>
          </p:cNvPr>
          <p:cNvSpPr>
            <a:spLocks noGrp="1"/>
          </p:cNvSpPr>
          <p:nvPr>
            <p:ph type="sldNum" sz="quarter" idx="12"/>
          </p:nvPr>
        </p:nvSpPr>
        <p:spPr/>
        <p:txBody>
          <a:bodyPr/>
          <a:lstStyle>
            <a:lvl1pPr>
              <a:defRPr/>
            </a:lvl1pPr>
          </a:lstStyle>
          <a:p>
            <a:pPr>
              <a:defRPr/>
            </a:pPr>
            <a:fld id="{BFA4575D-EF4B-42F4-9ACD-07C07F17331F}" type="slidenum">
              <a:rPr lang="en-US" altLang="en-US"/>
              <a:pPr>
                <a:defRPr/>
              </a:pPr>
              <a:t>‹#›</a:t>
            </a:fld>
            <a:endParaRPr lang="en-US" altLang="en-US"/>
          </a:p>
        </p:txBody>
      </p:sp>
    </p:spTree>
    <p:extLst>
      <p:ext uri="{BB962C8B-B14F-4D97-AF65-F5344CB8AC3E}">
        <p14:creationId xmlns:p14="http://schemas.microsoft.com/office/powerpoint/2010/main" val="2367472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16B40D-448F-4FEA-BC67-7F4045720146}"/>
              </a:ext>
            </a:extLst>
          </p:cNvPr>
          <p:cNvSpPr>
            <a:spLocks noGrp="1"/>
          </p:cNvSpPr>
          <p:nvPr>
            <p:ph type="dt" sz="half" idx="10"/>
          </p:nvPr>
        </p:nvSpPr>
        <p:spPr/>
        <p:txBody>
          <a:bodyPr/>
          <a:lstStyle>
            <a:lvl1pPr>
              <a:defRPr/>
            </a:lvl1pPr>
          </a:lstStyle>
          <a:p>
            <a:pPr>
              <a:defRPr/>
            </a:pPr>
            <a:fld id="{D41D65AD-0065-4237-97D8-BC2486C316A7}" type="datetime8">
              <a:rPr lang="fr-FR"/>
              <a:pPr>
                <a:defRPr/>
              </a:pPr>
              <a:t>19/09/2021 18:31</a:t>
            </a:fld>
            <a:endParaRPr lang="en-US"/>
          </a:p>
        </p:txBody>
      </p:sp>
      <p:sp>
        <p:nvSpPr>
          <p:cNvPr id="5" name="Footer Placeholder 4">
            <a:extLst>
              <a:ext uri="{FF2B5EF4-FFF2-40B4-BE49-F238E27FC236}">
                <a16:creationId xmlns:a16="http://schemas.microsoft.com/office/drawing/2014/main" id="{B3D561C3-6905-4064-B110-731A5FEF50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DFAE1B-BB08-424E-9F3C-21ECD48E261C}"/>
              </a:ext>
            </a:extLst>
          </p:cNvPr>
          <p:cNvSpPr>
            <a:spLocks noGrp="1"/>
          </p:cNvSpPr>
          <p:nvPr>
            <p:ph type="sldNum" sz="quarter" idx="12"/>
          </p:nvPr>
        </p:nvSpPr>
        <p:spPr/>
        <p:txBody>
          <a:bodyPr/>
          <a:lstStyle>
            <a:lvl1pPr>
              <a:defRPr/>
            </a:lvl1pPr>
          </a:lstStyle>
          <a:p>
            <a:pPr>
              <a:defRPr/>
            </a:pPr>
            <a:fld id="{B63E554E-177E-4218-8B87-0014739A7CB2}" type="slidenum">
              <a:rPr lang="en-US" altLang="en-US"/>
              <a:pPr>
                <a:defRPr/>
              </a:pPr>
              <a:t>‹#›</a:t>
            </a:fld>
            <a:endParaRPr lang="en-US" altLang="en-US"/>
          </a:p>
        </p:txBody>
      </p:sp>
    </p:spTree>
    <p:extLst>
      <p:ext uri="{BB962C8B-B14F-4D97-AF65-F5344CB8AC3E}">
        <p14:creationId xmlns:p14="http://schemas.microsoft.com/office/powerpoint/2010/main" val="250416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2C54AD8-E2B4-47ED-999F-FF75DEBE1FDC}"/>
              </a:ext>
            </a:extLst>
          </p:cNvPr>
          <p:cNvSpPr>
            <a:spLocks noGrp="1"/>
          </p:cNvSpPr>
          <p:nvPr>
            <p:ph type="dt" sz="half" idx="10"/>
          </p:nvPr>
        </p:nvSpPr>
        <p:spPr/>
        <p:txBody>
          <a:bodyPr/>
          <a:lstStyle>
            <a:lvl1pPr>
              <a:defRPr/>
            </a:lvl1pPr>
          </a:lstStyle>
          <a:p>
            <a:pPr>
              <a:defRPr/>
            </a:pPr>
            <a:fld id="{40EAFFD1-EDB5-4F99-AEA2-51235D8B6289}" type="datetime8">
              <a:rPr lang="fr-FR"/>
              <a:pPr>
                <a:defRPr/>
              </a:pPr>
              <a:t>19/09/2021 18:31</a:t>
            </a:fld>
            <a:endParaRPr lang="en-US"/>
          </a:p>
        </p:txBody>
      </p:sp>
      <p:sp>
        <p:nvSpPr>
          <p:cNvPr id="5" name="Footer Placeholder 4">
            <a:extLst>
              <a:ext uri="{FF2B5EF4-FFF2-40B4-BE49-F238E27FC236}">
                <a16:creationId xmlns:a16="http://schemas.microsoft.com/office/drawing/2014/main" id="{1B48E4DA-5EC3-46AD-80CE-C8BCBC9A9C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7519BA-F381-44F4-B9D4-603905FCA1C9}"/>
              </a:ext>
            </a:extLst>
          </p:cNvPr>
          <p:cNvSpPr>
            <a:spLocks noGrp="1"/>
          </p:cNvSpPr>
          <p:nvPr>
            <p:ph type="sldNum" sz="quarter" idx="12"/>
          </p:nvPr>
        </p:nvSpPr>
        <p:spPr/>
        <p:txBody>
          <a:bodyPr/>
          <a:lstStyle>
            <a:lvl1pPr>
              <a:defRPr/>
            </a:lvl1pPr>
          </a:lstStyle>
          <a:p>
            <a:pPr>
              <a:defRPr/>
            </a:pPr>
            <a:fld id="{5B72B426-BEEB-4FA5-A269-5390C32E54FE}" type="slidenum">
              <a:rPr lang="en-US" altLang="en-US"/>
              <a:pPr>
                <a:defRPr/>
              </a:pPr>
              <a:t>‹#›</a:t>
            </a:fld>
            <a:endParaRPr lang="en-US" altLang="en-US"/>
          </a:p>
        </p:txBody>
      </p:sp>
    </p:spTree>
    <p:extLst>
      <p:ext uri="{BB962C8B-B14F-4D97-AF65-F5344CB8AC3E}">
        <p14:creationId xmlns:p14="http://schemas.microsoft.com/office/powerpoint/2010/main" val="73502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6158397-C708-48E0-81FC-45C07C48D26E}"/>
              </a:ext>
            </a:extLst>
          </p:cNvPr>
          <p:cNvSpPr>
            <a:spLocks noGrp="1"/>
          </p:cNvSpPr>
          <p:nvPr>
            <p:ph type="dt" sz="half" idx="10"/>
          </p:nvPr>
        </p:nvSpPr>
        <p:spPr/>
        <p:txBody>
          <a:bodyPr/>
          <a:lstStyle>
            <a:lvl1pPr>
              <a:defRPr/>
            </a:lvl1pPr>
          </a:lstStyle>
          <a:p>
            <a:pPr>
              <a:defRPr/>
            </a:pPr>
            <a:fld id="{301F1E37-5760-44DD-98BD-D14B139B3D1D}" type="datetime8">
              <a:rPr lang="fr-FR"/>
              <a:pPr>
                <a:defRPr/>
              </a:pPr>
              <a:t>19/09/2021 18:31</a:t>
            </a:fld>
            <a:endParaRPr lang="en-US"/>
          </a:p>
        </p:txBody>
      </p:sp>
      <p:sp>
        <p:nvSpPr>
          <p:cNvPr id="5" name="Footer Placeholder 4">
            <a:extLst>
              <a:ext uri="{FF2B5EF4-FFF2-40B4-BE49-F238E27FC236}">
                <a16:creationId xmlns:a16="http://schemas.microsoft.com/office/drawing/2014/main" id="{B8784F32-6EF4-47B9-AC37-C6D19A5347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F3580A-0DBC-4567-849B-2CFFFF872252}"/>
              </a:ext>
            </a:extLst>
          </p:cNvPr>
          <p:cNvSpPr>
            <a:spLocks noGrp="1"/>
          </p:cNvSpPr>
          <p:nvPr>
            <p:ph type="sldNum" sz="quarter" idx="12"/>
          </p:nvPr>
        </p:nvSpPr>
        <p:spPr/>
        <p:txBody>
          <a:bodyPr/>
          <a:lstStyle>
            <a:lvl1pPr>
              <a:defRPr/>
            </a:lvl1pPr>
          </a:lstStyle>
          <a:p>
            <a:pPr>
              <a:defRPr/>
            </a:pPr>
            <a:fld id="{BB0EE5EF-E160-45B0-88DF-EDD1FEBBCCEA}" type="slidenum">
              <a:rPr lang="en-US" altLang="en-US"/>
              <a:pPr>
                <a:defRPr/>
              </a:pPr>
              <a:t>‹#›</a:t>
            </a:fld>
            <a:endParaRPr lang="en-US" altLang="en-US"/>
          </a:p>
        </p:txBody>
      </p:sp>
    </p:spTree>
    <p:extLst>
      <p:ext uri="{BB962C8B-B14F-4D97-AF65-F5344CB8AC3E}">
        <p14:creationId xmlns:p14="http://schemas.microsoft.com/office/powerpoint/2010/main" val="335137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1D93B4-6001-4861-A219-B91E20B607D7}"/>
              </a:ext>
            </a:extLst>
          </p:cNvPr>
          <p:cNvSpPr>
            <a:spLocks noGrp="1"/>
          </p:cNvSpPr>
          <p:nvPr>
            <p:ph type="dt" sz="half" idx="10"/>
          </p:nvPr>
        </p:nvSpPr>
        <p:spPr/>
        <p:txBody>
          <a:bodyPr/>
          <a:lstStyle>
            <a:lvl1pPr>
              <a:defRPr/>
            </a:lvl1pPr>
          </a:lstStyle>
          <a:p>
            <a:pPr>
              <a:defRPr/>
            </a:pPr>
            <a:fld id="{2E075CFA-6F1A-46D2-A87D-F267065F1945}" type="datetime8">
              <a:rPr lang="fr-FR"/>
              <a:pPr>
                <a:defRPr/>
              </a:pPr>
              <a:t>19/09/2021 18:31</a:t>
            </a:fld>
            <a:endParaRPr lang="en-US"/>
          </a:p>
        </p:txBody>
      </p:sp>
      <p:sp>
        <p:nvSpPr>
          <p:cNvPr id="5" name="Footer Placeholder 4">
            <a:extLst>
              <a:ext uri="{FF2B5EF4-FFF2-40B4-BE49-F238E27FC236}">
                <a16:creationId xmlns:a16="http://schemas.microsoft.com/office/drawing/2014/main" id="{E8FFD57A-CAF4-4D8E-85D3-D15DC40726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768079-3873-430C-B1CD-462835317B61}"/>
              </a:ext>
            </a:extLst>
          </p:cNvPr>
          <p:cNvSpPr>
            <a:spLocks noGrp="1"/>
          </p:cNvSpPr>
          <p:nvPr>
            <p:ph type="sldNum" sz="quarter" idx="12"/>
          </p:nvPr>
        </p:nvSpPr>
        <p:spPr/>
        <p:txBody>
          <a:bodyPr/>
          <a:lstStyle>
            <a:lvl1pPr>
              <a:defRPr/>
            </a:lvl1pPr>
          </a:lstStyle>
          <a:p>
            <a:pPr>
              <a:defRPr/>
            </a:pPr>
            <a:fld id="{3DD4B6D6-B899-4723-B656-732297A8DF6A}" type="slidenum">
              <a:rPr lang="en-US" altLang="en-US"/>
              <a:pPr>
                <a:defRPr/>
              </a:pPr>
              <a:t>‹#›</a:t>
            </a:fld>
            <a:endParaRPr lang="en-US" altLang="en-US"/>
          </a:p>
        </p:txBody>
      </p:sp>
    </p:spTree>
    <p:extLst>
      <p:ext uri="{BB962C8B-B14F-4D97-AF65-F5344CB8AC3E}">
        <p14:creationId xmlns:p14="http://schemas.microsoft.com/office/powerpoint/2010/main" val="294268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E105277-5F10-4AE3-B3B3-E28390318ED7}"/>
              </a:ext>
            </a:extLst>
          </p:cNvPr>
          <p:cNvSpPr>
            <a:spLocks noGrp="1"/>
          </p:cNvSpPr>
          <p:nvPr>
            <p:ph type="dt" sz="half" idx="10"/>
          </p:nvPr>
        </p:nvSpPr>
        <p:spPr/>
        <p:txBody>
          <a:bodyPr/>
          <a:lstStyle>
            <a:lvl1pPr>
              <a:defRPr/>
            </a:lvl1pPr>
          </a:lstStyle>
          <a:p>
            <a:pPr>
              <a:defRPr/>
            </a:pPr>
            <a:fld id="{72A8A694-DB9F-4058-B0C7-3936A16078B0}" type="datetime8">
              <a:rPr lang="fr-FR"/>
              <a:pPr>
                <a:defRPr/>
              </a:pPr>
              <a:t>19/09/2021 18:31</a:t>
            </a:fld>
            <a:endParaRPr lang="en-US"/>
          </a:p>
        </p:txBody>
      </p:sp>
      <p:sp>
        <p:nvSpPr>
          <p:cNvPr id="6" name="Footer Placeholder 4">
            <a:extLst>
              <a:ext uri="{FF2B5EF4-FFF2-40B4-BE49-F238E27FC236}">
                <a16:creationId xmlns:a16="http://schemas.microsoft.com/office/drawing/2014/main" id="{6223F7BE-32A9-4229-B358-7D734B5B3F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4EE31B-73BD-4AA7-A81D-C099DD122B20}"/>
              </a:ext>
            </a:extLst>
          </p:cNvPr>
          <p:cNvSpPr>
            <a:spLocks noGrp="1"/>
          </p:cNvSpPr>
          <p:nvPr>
            <p:ph type="sldNum" sz="quarter" idx="12"/>
          </p:nvPr>
        </p:nvSpPr>
        <p:spPr/>
        <p:txBody>
          <a:bodyPr/>
          <a:lstStyle>
            <a:lvl1pPr>
              <a:defRPr/>
            </a:lvl1pPr>
          </a:lstStyle>
          <a:p>
            <a:pPr>
              <a:defRPr/>
            </a:pPr>
            <a:fld id="{8ED8BF62-819C-4EB9-99E8-941A48FDAA6B}" type="slidenum">
              <a:rPr lang="en-US" altLang="en-US"/>
              <a:pPr>
                <a:defRPr/>
              </a:pPr>
              <a:t>‹#›</a:t>
            </a:fld>
            <a:endParaRPr lang="en-US" altLang="en-US"/>
          </a:p>
        </p:txBody>
      </p:sp>
    </p:spTree>
    <p:extLst>
      <p:ext uri="{BB962C8B-B14F-4D97-AF65-F5344CB8AC3E}">
        <p14:creationId xmlns:p14="http://schemas.microsoft.com/office/powerpoint/2010/main" val="107302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73163BD-162F-4F8E-9C0A-A9E66683D399}"/>
              </a:ext>
            </a:extLst>
          </p:cNvPr>
          <p:cNvSpPr>
            <a:spLocks noGrp="1"/>
          </p:cNvSpPr>
          <p:nvPr>
            <p:ph type="dt" sz="half" idx="10"/>
          </p:nvPr>
        </p:nvSpPr>
        <p:spPr/>
        <p:txBody>
          <a:bodyPr/>
          <a:lstStyle>
            <a:lvl1pPr>
              <a:defRPr/>
            </a:lvl1pPr>
          </a:lstStyle>
          <a:p>
            <a:pPr>
              <a:defRPr/>
            </a:pPr>
            <a:fld id="{98299B28-F2B1-4BC8-A0A9-D630D8D9E299}" type="datetime8">
              <a:rPr lang="fr-FR"/>
              <a:pPr>
                <a:defRPr/>
              </a:pPr>
              <a:t>19/09/2021 18:31</a:t>
            </a:fld>
            <a:endParaRPr lang="en-US"/>
          </a:p>
        </p:txBody>
      </p:sp>
      <p:sp>
        <p:nvSpPr>
          <p:cNvPr id="8" name="Footer Placeholder 4">
            <a:extLst>
              <a:ext uri="{FF2B5EF4-FFF2-40B4-BE49-F238E27FC236}">
                <a16:creationId xmlns:a16="http://schemas.microsoft.com/office/drawing/2014/main" id="{162B6CC4-72F5-40EB-A7F9-4F4C101126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F4643BC-A4BD-4163-B2C1-E1D8815B07A6}"/>
              </a:ext>
            </a:extLst>
          </p:cNvPr>
          <p:cNvSpPr>
            <a:spLocks noGrp="1"/>
          </p:cNvSpPr>
          <p:nvPr>
            <p:ph type="sldNum" sz="quarter" idx="12"/>
          </p:nvPr>
        </p:nvSpPr>
        <p:spPr/>
        <p:txBody>
          <a:bodyPr/>
          <a:lstStyle>
            <a:lvl1pPr>
              <a:defRPr/>
            </a:lvl1pPr>
          </a:lstStyle>
          <a:p>
            <a:pPr>
              <a:defRPr/>
            </a:pPr>
            <a:fld id="{8FC530C2-31B4-4780-A72F-A2BCFF2023B5}" type="slidenum">
              <a:rPr lang="en-US" altLang="en-US"/>
              <a:pPr>
                <a:defRPr/>
              </a:pPr>
              <a:t>‹#›</a:t>
            </a:fld>
            <a:endParaRPr lang="en-US" altLang="en-US"/>
          </a:p>
        </p:txBody>
      </p:sp>
    </p:spTree>
    <p:extLst>
      <p:ext uri="{BB962C8B-B14F-4D97-AF65-F5344CB8AC3E}">
        <p14:creationId xmlns:p14="http://schemas.microsoft.com/office/powerpoint/2010/main" val="247151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7BACD42-0EA8-4A5C-A941-BE279B7A1610}"/>
              </a:ext>
            </a:extLst>
          </p:cNvPr>
          <p:cNvSpPr>
            <a:spLocks noGrp="1"/>
          </p:cNvSpPr>
          <p:nvPr>
            <p:ph type="dt" sz="half" idx="10"/>
          </p:nvPr>
        </p:nvSpPr>
        <p:spPr/>
        <p:txBody>
          <a:bodyPr/>
          <a:lstStyle>
            <a:lvl1pPr>
              <a:defRPr/>
            </a:lvl1pPr>
          </a:lstStyle>
          <a:p>
            <a:pPr>
              <a:defRPr/>
            </a:pPr>
            <a:fld id="{DA19DA2C-7C21-4308-9CE4-C5D4DE7B201A}" type="datetime8">
              <a:rPr lang="fr-FR"/>
              <a:pPr>
                <a:defRPr/>
              </a:pPr>
              <a:t>19/09/2021 18:31</a:t>
            </a:fld>
            <a:endParaRPr lang="en-US"/>
          </a:p>
        </p:txBody>
      </p:sp>
      <p:sp>
        <p:nvSpPr>
          <p:cNvPr id="4" name="Footer Placeholder 4">
            <a:extLst>
              <a:ext uri="{FF2B5EF4-FFF2-40B4-BE49-F238E27FC236}">
                <a16:creationId xmlns:a16="http://schemas.microsoft.com/office/drawing/2014/main" id="{5A7AF9CC-21EA-4220-81A5-2FF90D0DC6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160B2D7-5F18-42D5-A2F0-13A4D6B22B2E}"/>
              </a:ext>
            </a:extLst>
          </p:cNvPr>
          <p:cNvSpPr>
            <a:spLocks noGrp="1"/>
          </p:cNvSpPr>
          <p:nvPr>
            <p:ph type="sldNum" sz="quarter" idx="12"/>
          </p:nvPr>
        </p:nvSpPr>
        <p:spPr/>
        <p:txBody>
          <a:bodyPr/>
          <a:lstStyle>
            <a:lvl1pPr>
              <a:defRPr/>
            </a:lvl1pPr>
          </a:lstStyle>
          <a:p>
            <a:pPr>
              <a:defRPr/>
            </a:pPr>
            <a:fld id="{04AC4698-351E-4330-902C-E9139F1B63A0}" type="slidenum">
              <a:rPr lang="en-US" altLang="en-US"/>
              <a:pPr>
                <a:defRPr/>
              </a:pPr>
              <a:t>‹#›</a:t>
            </a:fld>
            <a:endParaRPr lang="en-US" altLang="en-US"/>
          </a:p>
        </p:txBody>
      </p:sp>
    </p:spTree>
    <p:extLst>
      <p:ext uri="{BB962C8B-B14F-4D97-AF65-F5344CB8AC3E}">
        <p14:creationId xmlns:p14="http://schemas.microsoft.com/office/powerpoint/2010/main" val="337483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384193C-357B-432C-9CCF-9E72D49CBE86}"/>
              </a:ext>
            </a:extLst>
          </p:cNvPr>
          <p:cNvSpPr>
            <a:spLocks noGrp="1"/>
          </p:cNvSpPr>
          <p:nvPr>
            <p:ph type="dt" sz="half" idx="10"/>
          </p:nvPr>
        </p:nvSpPr>
        <p:spPr/>
        <p:txBody>
          <a:bodyPr/>
          <a:lstStyle>
            <a:lvl1pPr>
              <a:defRPr/>
            </a:lvl1pPr>
          </a:lstStyle>
          <a:p>
            <a:pPr>
              <a:defRPr/>
            </a:pPr>
            <a:fld id="{0B3EC0BA-16D1-4FBB-B5DD-0A46F42821EC}" type="datetime8">
              <a:rPr lang="fr-FR"/>
              <a:pPr>
                <a:defRPr/>
              </a:pPr>
              <a:t>19/09/2021 18:31</a:t>
            </a:fld>
            <a:endParaRPr lang="en-US"/>
          </a:p>
        </p:txBody>
      </p:sp>
      <p:sp>
        <p:nvSpPr>
          <p:cNvPr id="3" name="Footer Placeholder 4">
            <a:extLst>
              <a:ext uri="{FF2B5EF4-FFF2-40B4-BE49-F238E27FC236}">
                <a16:creationId xmlns:a16="http://schemas.microsoft.com/office/drawing/2014/main" id="{77DA0AC9-8065-449A-A367-98A83E2B571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FF57B0D-6455-4FB7-8E65-C39DED573472}"/>
              </a:ext>
            </a:extLst>
          </p:cNvPr>
          <p:cNvSpPr>
            <a:spLocks noGrp="1"/>
          </p:cNvSpPr>
          <p:nvPr>
            <p:ph type="sldNum" sz="quarter" idx="12"/>
          </p:nvPr>
        </p:nvSpPr>
        <p:spPr/>
        <p:txBody>
          <a:bodyPr/>
          <a:lstStyle>
            <a:lvl1pPr>
              <a:defRPr/>
            </a:lvl1pPr>
          </a:lstStyle>
          <a:p>
            <a:pPr>
              <a:defRPr/>
            </a:pPr>
            <a:fld id="{6AFD173C-93E0-4F59-8E03-AB2F02361336}" type="slidenum">
              <a:rPr lang="en-US" altLang="en-US"/>
              <a:pPr>
                <a:defRPr/>
              </a:pPr>
              <a:t>‹#›</a:t>
            </a:fld>
            <a:endParaRPr lang="en-US" altLang="en-US"/>
          </a:p>
        </p:txBody>
      </p:sp>
    </p:spTree>
    <p:extLst>
      <p:ext uri="{BB962C8B-B14F-4D97-AF65-F5344CB8AC3E}">
        <p14:creationId xmlns:p14="http://schemas.microsoft.com/office/powerpoint/2010/main" val="69758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F6A0627-9B8D-4FE6-9B82-D4D98109A9E6}"/>
              </a:ext>
            </a:extLst>
          </p:cNvPr>
          <p:cNvSpPr>
            <a:spLocks noGrp="1"/>
          </p:cNvSpPr>
          <p:nvPr>
            <p:ph type="dt" sz="half" idx="10"/>
          </p:nvPr>
        </p:nvSpPr>
        <p:spPr/>
        <p:txBody>
          <a:bodyPr/>
          <a:lstStyle>
            <a:lvl1pPr>
              <a:defRPr/>
            </a:lvl1pPr>
          </a:lstStyle>
          <a:p>
            <a:pPr>
              <a:defRPr/>
            </a:pPr>
            <a:fld id="{B0885D7C-EA63-46D1-8220-3BEF9C20085B}" type="datetime8">
              <a:rPr lang="fr-FR"/>
              <a:pPr>
                <a:defRPr/>
              </a:pPr>
              <a:t>19/09/2021 18:31</a:t>
            </a:fld>
            <a:endParaRPr lang="en-US"/>
          </a:p>
        </p:txBody>
      </p:sp>
      <p:sp>
        <p:nvSpPr>
          <p:cNvPr id="6" name="Footer Placeholder 4">
            <a:extLst>
              <a:ext uri="{FF2B5EF4-FFF2-40B4-BE49-F238E27FC236}">
                <a16:creationId xmlns:a16="http://schemas.microsoft.com/office/drawing/2014/main" id="{E02DE2D8-F488-4AC8-BD29-39F28A07FC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97CE6E-26C6-4407-BE16-E80D3EA91DDA}"/>
              </a:ext>
            </a:extLst>
          </p:cNvPr>
          <p:cNvSpPr>
            <a:spLocks noGrp="1"/>
          </p:cNvSpPr>
          <p:nvPr>
            <p:ph type="sldNum" sz="quarter" idx="12"/>
          </p:nvPr>
        </p:nvSpPr>
        <p:spPr/>
        <p:txBody>
          <a:bodyPr/>
          <a:lstStyle>
            <a:lvl1pPr>
              <a:defRPr/>
            </a:lvl1pPr>
          </a:lstStyle>
          <a:p>
            <a:pPr>
              <a:defRPr/>
            </a:pPr>
            <a:fld id="{CD02609C-B219-4DF1-A633-869F373AC447}" type="slidenum">
              <a:rPr lang="en-US" altLang="en-US"/>
              <a:pPr>
                <a:defRPr/>
              </a:pPr>
              <a:t>‹#›</a:t>
            </a:fld>
            <a:endParaRPr lang="en-US" altLang="en-US"/>
          </a:p>
        </p:txBody>
      </p:sp>
    </p:spTree>
    <p:extLst>
      <p:ext uri="{BB962C8B-B14F-4D97-AF65-F5344CB8AC3E}">
        <p14:creationId xmlns:p14="http://schemas.microsoft.com/office/powerpoint/2010/main" val="259913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EAF7DA9-0C0B-4B9B-9914-F7CEFF8807ED}"/>
              </a:ext>
            </a:extLst>
          </p:cNvPr>
          <p:cNvSpPr>
            <a:spLocks noGrp="1"/>
          </p:cNvSpPr>
          <p:nvPr>
            <p:ph type="dt" sz="half" idx="10"/>
          </p:nvPr>
        </p:nvSpPr>
        <p:spPr/>
        <p:txBody>
          <a:bodyPr/>
          <a:lstStyle>
            <a:lvl1pPr>
              <a:defRPr/>
            </a:lvl1pPr>
          </a:lstStyle>
          <a:p>
            <a:pPr>
              <a:defRPr/>
            </a:pPr>
            <a:fld id="{C8BEF685-E1C1-427F-A15A-8D15F7076B96}" type="datetime8">
              <a:rPr lang="fr-FR"/>
              <a:pPr>
                <a:defRPr/>
              </a:pPr>
              <a:t>19/09/2021 18:31</a:t>
            </a:fld>
            <a:endParaRPr lang="en-US"/>
          </a:p>
        </p:txBody>
      </p:sp>
      <p:sp>
        <p:nvSpPr>
          <p:cNvPr id="6" name="Footer Placeholder 4">
            <a:extLst>
              <a:ext uri="{FF2B5EF4-FFF2-40B4-BE49-F238E27FC236}">
                <a16:creationId xmlns:a16="http://schemas.microsoft.com/office/drawing/2014/main" id="{3BBA0056-F2F5-4F3B-9612-EDF7834F4A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104739-E6D1-49A6-A51A-CEF17ADB792F}"/>
              </a:ext>
            </a:extLst>
          </p:cNvPr>
          <p:cNvSpPr>
            <a:spLocks noGrp="1"/>
          </p:cNvSpPr>
          <p:nvPr>
            <p:ph type="sldNum" sz="quarter" idx="12"/>
          </p:nvPr>
        </p:nvSpPr>
        <p:spPr/>
        <p:txBody>
          <a:bodyPr/>
          <a:lstStyle>
            <a:lvl1pPr>
              <a:defRPr/>
            </a:lvl1pPr>
          </a:lstStyle>
          <a:p>
            <a:pPr>
              <a:defRPr/>
            </a:pPr>
            <a:fld id="{7F2AFEB4-2BE1-4FEF-961C-5A10969FC8CF}" type="slidenum">
              <a:rPr lang="en-US" altLang="en-US"/>
              <a:pPr>
                <a:defRPr/>
              </a:pPr>
              <a:t>‹#›</a:t>
            </a:fld>
            <a:endParaRPr lang="en-US" altLang="en-US"/>
          </a:p>
        </p:txBody>
      </p:sp>
    </p:spTree>
    <p:extLst>
      <p:ext uri="{BB962C8B-B14F-4D97-AF65-F5344CB8AC3E}">
        <p14:creationId xmlns:p14="http://schemas.microsoft.com/office/powerpoint/2010/main" val="421969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CA7D934-6D58-4891-AB86-88262EEAD16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A8D1C6D-6213-4AE8-BEAD-839D6059474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FEE852A-66EA-4CE4-BACE-BA30496CB0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39D48BC-3C34-4FC3-AA61-6DF547EABEA7}" type="datetime8">
              <a:rPr lang="fr-FR"/>
              <a:pPr>
                <a:defRPr/>
              </a:pPr>
              <a:t>19/09/2021 18:31</a:t>
            </a:fld>
            <a:endParaRPr lang="en-US"/>
          </a:p>
        </p:txBody>
      </p:sp>
      <p:sp>
        <p:nvSpPr>
          <p:cNvPr id="5" name="Footer Placeholder 4">
            <a:extLst>
              <a:ext uri="{FF2B5EF4-FFF2-40B4-BE49-F238E27FC236}">
                <a16:creationId xmlns:a16="http://schemas.microsoft.com/office/drawing/2014/main" id="{1F49E51C-C327-42A8-926D-9436156C62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C771C0E-07CA-49F3-8D6C-DB39D366F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2578E62-C2CC-4D0A-AC29-BA0C80AAA0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mailto:nguyenvanan30122006@gmail.co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8">
            <a:extLst>
              <a:ext uri="{FF2B5EF4-FFF2-40B4-BE49-F238E27FC236}">
                <a16:creationId xmlns:a16="http://schemas.microsoft.com/office/drawing/2014/main" id="{B25A3862-2326-4DA2-AA2F-D76703A563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4099" name="Title 1">
            <a:extLst>
              <a:ext uri="{FF2B5EF4-FFF2-40B4-BE49-F238E27FC236}">
                <a16:creationId xmlns:a16="http://schemas.microsoft.com/office/drawing/2014/main" id="{FF09ABDC-2EC2-477F-A5A3-F59ED9471763}"/>
              </a:ext>
            </a:extLst>
          </p:cNvPr>
          <p:cNvSpPr>
            <a:spLocks noGrp="1" noChangeArrowheads="1"/>
          </p:cNvSpPr>
          <p:nvPr>
            <p:ph type="title"/>
          </p:nvPr>
        </p:nvSpPr>
        <p:spPr>
          <a:xfrm>
            <a:off x="876300" y="298450"/>
            <a:ext cx="10058400" cy="3987800"/>
          </a:xfrm>
        </p:spPr>
        <p:txBody>
          <a:bodyPr/>
          <a:lstStyle/>
          <a:p>
            <a:pPr algn="ctr" eaLnBrk="1" hangingPunct="1">
              <a:lnSpc>
                <a:spcPct val="150000"/>
              </a:lnSpc>
            </a:pPr>
            <a:r>
              <a:rPr lang="en-US" altLang="en-US" sz="6600" b="1">
                <a:solidFill>
                  <a:srgbClr val="FF0000"/>
                </a:solidFill>
                <a:latin typeface="Arial" panose="020B0604020202020204" pitchFamily="34" charset="0"/>
                <a:cs typeface="Arial" panose="020B0604020202020204" pitchFamily="34" charset="0"/>
              </a:rPr>
              <a:t>MÔN TIN HỌC KHỐI 5</a:t>
            </a:r>
            <a:br>
              <a:rPr lang="en-US" altLang="en-US" sz="6600" b="1">
                <a:solidFill>
                  <a:srgbClr val="FF0000"/>
                </a:solidFill>
                <a:latin typeface="Arial" panose="020B0604020202020204" pitchFamily="34" charset="0"/>
                <a:cs typeface="Arial" panose="020B0604020202020204" pitchFamily="34" charset="0"/>
              </a:rPr>
            </a:br>
            <a:r>
              <a:rPr lang="en-US" altLang="en-US" sz="6600" b="1">
                <a:solidFill>
                  <a:srgbClr val="FF0000"/>
                </a:solidFill>
                <a:latin typeface="Arial" panose="020B0604020202020204" pitchFamily="34" charset="0"/>
                <a:cs typeface="Arial" panose="020B0604020202020204" pitchFamily="34" charset="0"/>
              </a:rPr>
              <a:t>TUẦN 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11">
            <a:extLst>
              <a:ext uri="{FF2B5EF4-FFF2-40B4-BE49-F238E27FC236}">
                <a16:creationId xmlns:a16="http://schemas.microsoft.com/office/drawing/2014/main" id="{84989470-37AE-4CE2-A767-346078118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a:extLst>
              <a:ext uri="{FF2B5EF4-FFF2-40B4-BE49-F238E27FC236}">
                <a16:creationId xmlns:a16="http://schemas.microsoft.com/office/drawing/2014/main" id="{5A422F1C-477B-4C6A-9F9C-CB61007158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676400"/>
            <a:ext cx="8991600" cy="419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96644A59-D227-4E69-AF14-2E60AD5E39D4}"/>
              </a:ext>
            </a:extLst>
          </p:cNvPr>
          <p:cNvSpPr/>
          <p:nvPr/>
        </p:nvSpPr>
        <p:spPr>
          <a:xfrm>
            <a:off x="7673975" y="3771900"/>
            <a:ext cx="2352675" cy="83820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err="1">
                <a:solidFill>
                  <a:schemeClr val="tx1"/>
                </a:solidFill>
                <a:latin typeface="Times New Roman" panose="02020603050405020304" pitchFamily="18" charset="0"/>
                <a:cs typeface="Times New Roman" panose="02020603050405020304" pitchFamily="18" charset="0"/>
              </a:rPr>
              <a:t>Chọn</a:t>
            </a:r>
            <a:r>
              <a:rPr lang="en-GB" sz="2800">
                <a:solidFill>
                  <a:schemeClr val="tx1"/>
                </a:solidFill>
                <a:latin typeface="Times New Roman" panose="02020603050405020304" pitchFamily="18" charset="0"/>
                <a:cs typeface="Times New Roman" panose="02020603050405020304" pitchFamily="18" charset="0"/>
              </a:rPr>
              <a:t> Gmail</a:t>
            </a:r>
          </a:p>
        </p:txBody>
      </p:sp>
      <p:sp>
        <p:nvSpPr>
          <p:cNvPr id="16389" name="Rectangle 5">
            <a:extLst>
              <a:ext uri="{FF2B5EF4-FFF2-40B4-BE49-F238E27FC236}">
                <a16:creationId xmlns:a16="http://schemas.microsoft.com/office/drawing/2014/main" id="{B8651215-C614-4837-B564-5CCD27A1198B}"/>
              </a:ext>
            </a:extLst>
          </p:cNvPr>
          <p:cNvSpPr>
            <a:spLocks noChangeArrowheads="1"/>
          </p:cNvSpPr>
          <p:nvPr/>
        </p:nvSpPr>
        <p:spPr bwMode="auto">
          <a:xfrm>
            <a:off x="990600" y="469900"/>
            <a:ext cx="5343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C00000"/>
                </a:solidFill>
                <a:latin typeface="Times New Roman" panose="02020603050405020304" pitchFamily="18" charset="0"/>
                <a:cs typeface="Times New Roman" panose="02020603050405020304" pitchFamily="18" charset="0"/>
              </a:rPr>
              <a:t>Bước 4:</a:t>
            </a:r>
            <a:r>
              <a:rPr lang="en-US" altLang="vi-VN" b="1">
                <a:solidFill>
                  <a:srgbClr val="FF6600"/>
                </a:solidFill>
                <a:latin typeface="Times New Roman" panose="02020603050405020304" pitchFamily="18" charset="0"/>
                <a:cs typeface="Times New Roman" panose="02020603050405020304" pitchFamily="18" charset="0"/>
              </a:rPr>
              <a:t> </a:t>
            </a:r>
            <a:r>
              <a:rPr lang="en-US" altLang="vi-VN" b="1">
                <a:latin typeface="Times New Roman" panose="02020603050405020304" pitchFamily="18" charset="0"/>
                <a:cs typeface="Times New Roman" panose="02020603050405020304" pitchFamily="18" charset="0"/>
              </a:rPr>
              <a:t>Vào hộp thư</a:t>
            </a:r>
          </a:p>
        </p:txBody>
      </p:sp>
      <p:sp>
        <p:nvSpPr>
          <p:cNvPr id="4" name="Rectangle 3">
            <a:extLst>
              <a:ext uri="{FF2B5EF4-FFF2-40B4-BE49-F238E27FC236}">
                <a16:creationId xmlns:a16="http://schemas.microsoft.com/office/drawing/2014/main" id="{79CD3F5F-A54F-498E-9049-E48D9A334320}"/>
              </a:ext>
            </a:extLst>
          </p:cNvPr>
          <p:cNvSpPr/>
          <p:nvPr/>
        </p:nvSpPr>
        <p:spPr>
          <a:xfrm>
            <a:off x="8534400" y="2438400"/>
            <a:ext cx="6096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a:extLst>
              <a:ext uri="{FF2B5EF4-FFF2-40B4-BE49-F238E27FC236}">
                <a16:creationId xmlns:a16="http://schemas.microsoft.com/office/drawing/2014/main" id="{57B7BE36-72DE-4BFD-A266-50A7061C17B9}"/>
              </a:ext>
            </a:extLst>
          </p:cNvPr>
          <p:cNvCxnSpPr>
            <a:stCxn id="19" idx="0"/>
          </p:cNvCxnSpPr>
          <p:nvPr/>
        </p:nvCxnSpPr>
        <p:spPr>
          <a:xfrm flipH="1" flipV="1">
            <a:off x="8839200" y="2819400"/>
            <a:ext cx="11113" cy="952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8">
            <a:extLst>
              <a:ext uri="{FF2B5EF4-FFF2-40B4-BE49-F238E27FC236}">
                <a16:creationId xmlns:a16="http://schemas.microsoft.com/office/drawing/2014/main" id="{0C0B8406-B065-4EBB-8337-357EF8535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B411A467-7C5C-47B1-94FF-8E796227B9EC}"/>
              </a:ext>
            </a:extLst>
          </p:cNvPr>
          <p:cNvSpPr>
            <a:spLocks noChangeArrowheads="1"/>
          </p:cNvSpPr>
          <p:nvPr/>
        </p:nvSpPr>
        <p:spPr bwMode="auto">
          <a:xfrm>
            <a:off x="895350" y="152400"/>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a:latin typeface="Times New Roman" panose="02020603050405020304" pitchFamily="18" charset="0"/>
                <a:cs typeface="Times New Roman" panose="02020603050405020304" pitchFamily="18" charset="0"/>
              </a:rPr>
              <a:t>Hộp thư điện tử sẽ xuất hiện như sau:</a:t>
            </a:r>
          </a:p>
        </p:txBody>
      </p:sp>
      <p:pic>
        <p:nvPicPr>
          <p:cNvPr id="31746" name="Picture 2">
            <a:extLst>
              <a:ext uri="{FF2B5EF4-FFF2-40B4-BE49-F238E27FC236}">
                <a16:creationId xmlns:a16="http://schemas.microsoft.com/office/drawing/2014/main" id="{879F57C0-6E25-4171-8A87-F55F21896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04875"/>
            <a:ext cx="9601200" cy="32893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Rounded Rectangle 16">
            <a:extLst>
              <a:ext uri="{FF2B5EF4-FFF2-40B4-BE49-F238E27FC236}">
                <a16:creationId xmlns:a16="http://schemas.microsoft.com/office/drawing/2014/main" id="{D401C738-5344-4E4F-BD8D-3E41997D176C}"/>
              </a:ext>
            </a:extLst>
          </p:cNvPr>
          <p:cNvSpPr/>
          <p:nvPr/>
        </p:nvSpPr>
        <p:spPr>
          <a:xfrm>
            <a:off x="1344613" y="4441825"/>
            <a:ext cx="3684587" cy="1617663"/>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auto" hangingPunct="1">
              <a:spcBef>
                <a:spcPts val="0"/>
              </a:spcBef>
              <a:spcAft>
                <a:spcPts val="0"/>
              </a:spcAft>
              <a:defRPr/>
            </a:pPr>
            <a:r>
              <a:rPr lang="en-GB" altLang="en-US" sz="2200" err="1">
                <a:latin typeface="Times New Roman" panose="02020603050405020304" pitchFamily="18" charset="0"/>
                <a:cs typeface="Times New Roman" panose="02020603050405020304" pitchFamily="18" charset="0"/>
              </a:rPr>
              <a:t>Nháy</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chọn</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Hộp</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thư</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đến</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các</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thư</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đã</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được</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gửi</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đến</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hộp</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thư</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của</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em</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sẽ</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xuất</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hiện</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trên</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màn</a:t>
            </a:r>
            <a:r>
              <a:rPr lang="en-GB" altLang="en-US" sz="2200">
                <a:latin typeface="Times New Roman" panose="02020603050405020304" pitchFamily="18" charset="0"/>
                <a:cs typeface="Times New Roman" panose="02020603050405020304" pitchFamily="18" charset="0"/>
              </a:rPr>
              <a:t> </a:t>
            </a:r>
            <a:r>
              <a:rPr lang="en-GB" altLang="en-US" sz="2200" err="1">
                <a:latin typeface="Times New Roman" panose="02020603050405020304" pitchFamily="18" charset="0"/>
                <a:cs typeface="Times New Roman" panose="02020603050405020304" pitchFamily="18" charset="0"/>
              </a:rPr>
              <a:t>hình</a:t>
            </a:r>
            <a:r>
              <a:rPr lang="en-GB" altLang="en-US" sz="2200">
                <a:latin typeface="Times New Roman" panose="02020603050405020304" pitchFamily="18" charset="0"/>
                <a:cs typeface="Times New Roman" panose="02020603050405020304" pitchFamily="18" charset="0"/>
              </a:rPr>
              <a:t>.</a:t>
            </a:r>
          </a:p>
        </p:txBody>
      </p:sp>
      <p:cxnSp>
        <p:nvCxnSpPr>
          <p:cNvPr id="21" name="Straight Arrow Connector 20">
            <a:extLst>
              <a:ext uri="{FF2B5EF4-FFF2-40B4-BE49-F238E27FC236}">
                <a16:creationId xmlns:a16="http://schemas.microsoft.com/office/drawing/2014/main" id="{719E69C4-D688-417E-B524-E658BC81AF12}"/>
              </a:ext>
            </a:extLst>
          </p:cNvPr>
          <p:cNvCxnSpPr>
            <a:cxnSpLocks/>
          </p:cNvCxnSpPr>
          <p:nvPr/>
        </p:nvCxnSpPr>
        <p:spPr>
          <a:xfrm>
            <a:off x="5486400" y="2819400"/>
            <a:ext cx="2057400" cy="16017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AC6E469-3A27-4BB7-B695-5CCEE24D0E0C}"/>
              </a:ext>
            </a:extLst>
          </p:cNvPr>
          <p:cNvCxnSpPr>
            <a:cxnSpLocks/>
            <a:stCxn id="17" idx="0"/>
          </p:cNvCxnSpPr>
          <p:nvPr/>
        </p:nvCxnSpPr>
        <p:spPr>
          <a:xfrm flipH="1" flipV="1">
            <a:off x="2438400" y="2819400"/>
            <a:ext cx="749300" cy="16224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3896AFA-D49A-415C-8C81-B8D7F76A78A0}"/>
              </a:ext>
            </a:extLst>
          </p:cNvPr>
          <p:cNvSpPr/>
          <p:nvPr/>
        </p:nvSpPr>
        <p:spPr>
          <a:xfrm>
            <a:off x="5638800" y="4421188"/>
            <a:ext cx="5330825" cy="1827212"/>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GB" sz="2200">
                <a:solidFill>
                  <a:schemeClr val="tx1"/>
                </a:solidFill>
                <a:latin typeface="Times New Roman" panose="02020603050405020304" pitchFamily="18" charset="0"/>
                <a:cs typeface="Times New Roman" panose="02020603050405020304" pitchFamily="18" charset="0"/>
              </a:rPr>
              <a:t>- </a:t>
            </a:r>
            <a:r>
              <a:rPr lang="en-GB" sz="2200" err="1">
                <a:solidFill>
                  <a:schemeClr val="tx1"/>
                </a:solidFill>
                <a:latin typeface="Times New Roman" panose="02020603050405020304" pitchFamily="18" charset="0"/>
                <a:cs typeface="Times New Roman" panose="02020603050405020304" pitchFamily="18" charset="0"/>
              </a:rPr>
              <a:t>Lần</a:t>
            </a:r>
            <a:r>
              <a:rPr lang="en-GB" sz="2200">
                <a:solidFill>
                  <a:schemeClr val="tx1"/>
                </a:solidFill>
                <a:latin typeface="Times New Roman" panose="02020603050405020304" pitchFamily="18" charset="0"/>
                <a:cs typeface="Times New Roman" panose="02020603050405020304" pitchFamily="18" charset="0"/>
              </a:rPr>
              <a:t> đầu tiên sẽ xuất hiện các thư có sẵn do Gmail gửi đến.</a:t>
            </a:r>
          </a:p>
          <a:p>
            <a:pPr algn="just" eaLnBrk="1" fontAlgn="auto" hangingPunct="1">
              <a:spcBef>
                <a:spcPts val="0"/>
              </a:spcBef>
              <a:spcAft>
                <a:spcPts val="0"/>
              </a:spcAft>
              <a:defRPr/>
            </a:pPr>
            <a:r>
              <a:rPr lang="en-GB" sz="2200">
                <a:solidFill>
                  <a:schemeClr val="tx1"/>
                </a:solidFill>
                <a:latin typeface="Times New Roman" panose="02020603050405020304" pitchFamily="18" charset="0"/>
                <a:cs typeface="Times New Roman" panose="02020603050405020304" pitchFamily="18" charset="0"/>
              </a:rPr>
              <a:t>- </a:t>
            </a:r>
            <a:r>
              <a:rPr lang="en-GB" sz="2200" err="1">
                <a:solidFill>
                  <a:schemeClr val="tx1"/>
                </a:solidFill>
                <a:latin typeface="Times New Roman" panose="02020603050405020304" pitchFamily="18" charset="0"/>
                <a:cs typeface="Times New Roman" panose="02020603050405020304" pitchFamily="18" charset="0"/>
              </a:rPr>
              <a:t>Nháy</a:t>
            </a:r>
            <a:r>
              <a:rPr lang="en-GB" sz="2200">
                <a:solidFill>
                  <a:schemeClr val="tx1"/>
                </a:solidFill>
                <a:latin typeface="Times New Roman" panose="02020603050405020304" pitchFamily="18" charset="0"/>
                <a:cs typeface="Times New Roman" panose="02020603050405020304" pitchFamily="18" charset="0"/>
              </a:rPr>
              <a:t> chọn 1 thư bất kì để xem nội dung thư. Nhũng thư chưa xem sẽ được in đậm.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1746"/>
                                        </p:tgtEl>
                                        <p:attrNameLst>
                                          <p:attrName>style.visibility</p:attrName>
                                        </p:attrNameLst>
                                      </p:cBhvr>
                                      <p:to>
                                        <p:strVal val="visible"/>
                                      </p:to>
                                    </p:set>
                                    <p:anim calcmode="lin" valueType="num">
                                      <p:cBhvr>
                                        <p:cTn id="19" dur="500" fill="hold"/>
                                        <p:tgtEl>
                                          <p:spTgt spid="31746"/>
                                        </p:tgtEl>
                                        <p:attrNameLst>
                                          <p:attrName>ppt_w</p:attrName>
                                        </p:attrNameLst>
                                      </p:cBhvr>
                                      <p:tavLst>
                                        <p:tav tm="0">
                                          <p:val>
                                            <p:fltVal val="0"/>
                                          </p:val>
                                        </p:tav>
                                        <p:tav tm="100000">
                                          <p:val>
                                            <p:strVal val="#ppt_w"/>
                                          </p:val>
                                        </p:tav>
                                      </p:tavLst>
                                    </p:anim>
                                    <p:anim calcmode="lin" valueType="num">
                                      <p:cBhvr>
                                        <p:cTn id="20" dur="500" fill="hold"/>
                                        <p:tgtEl>
                                          <p:spTgt spid="31746"/>
                                        </p:tgtEl>
                                        <p:attrNameLst>
                                          <p:attrName>ppt_h</p:attrName>
                                        </p:attrNameLst>
                                      </p:cBhvr>
                                      <p:tavLst>
                                        <p:tav tm="0">
                                          <p:val>
                                            <p:fltVal val="0"/>
                                          </p:val>
                                        </p:tav>
                                        <p:tav tm="100000">
                                          <p:val>
                                            <p:strVal val="#ppt_h"/>
                                          </p:val>
                                        </p:tav>
                                      </p:tavLst>
                                    </p:anim>
                                    <p:animEffect transition="in" filter="fade">
                                      <p:cBhvr>
                                        <p:cTn id="21" dur="500"/>
                                        <p:tgtEl>
                                          <p:spTgt spid="3174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slide(fromBottom)">
                                      <p:cBhvr>
                                        <p:cTn id="26" dur="500"/>
                                        <p:tgtEl>
                                          <p:spTgt spid="17"/>
                                        </p:tgtEl>
                                      </p:cBhvr>
                                    </p:animEffect>
                                  </p:childTnLst>
                                </p:cTn>
                              </p:par>
                              <p:par>
                                <p:cTn id="27" presetID="1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lide(fromBottom)">
                                      <p:cBhvr>
                                        <p:cTn id="29" dur="500"/>
                                        <p:tgtEl>
                                          <p:spTgt spid="2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8">
            <a:extLst>
              <a:ext uri="{FF2B5EF4-FFF2-40B4-BE49-F238E27FC236}">
                <a16:creationId xmlns:a16="http://schemas.microsoft.com/office/drawing/2014/main" id="{F2F879FC-C8E9-4A95-ABA2-0FD89825E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a:extLst>
              <a:ext uri="{FF2B5EF4-FFF2-40B4-BE49-F238E27FC236}">
                <a16:creationId xmlns:a16="http://schemas.microsoft.com/office/drawing/2014/main" id="{D19319B3-596C-42FB-A38D-CC40F8065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1143000"/>
            <a:ext cx="10283825" cy="27257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9" name="Rounded Rectangle 18">
            <a:extLst>
              <a:ext uri="{FF2B5EF4-FFF2-40B4-BE49-F238E27FC236}">
                <a16:creationId xmlns:a16="http://schemas.microsoft.com/office/drawing/2014/main" id="{47134242-C422-4357-B961-DFA927BD4619}"/>
              </a:ext>
            </a:extLst>
          </p:cNvPr>
          <p:cNvSpPr/>
          <p:nvPr/>
        </p:nvSpPr>
        <p:spPr>
          <a:xfrm>
            <a:off x="6362700" y="4235450"/>
            <a:ext cx="4953000" cy="175260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30000"/>
              </a:lnSpc>
              <a:spcBef>
                <a:spcPts val="0"/>
              </a:spcBef>
              <a:spcAft>
                <a:spcPts val="0"/>
              </a:spcAft>
              <a:defRPr/>
            </a:pPr>
            <a:r>
              <a:rPr lang="en-GB" sz="2400">
                <a:solidFill>
                  <a:schemeClr val="tx1"/>
                </a:solidFill>
                <a:latin typeface="Times New Roman" panose="02020603050405020304" pitchFamily="18" charset="0"/>
                <a:cs typeface="Times New Roman" panose="02020603050405020304" pitchFamily="18" charset="0"/>
              </a:rPr>
              <a:t>Khi không sử dụng hộp thư nữa em phải đăng xuất (thoát) </a:t>
            </a:r>
            <a:r>
              <a:rPr lang="en-GB" sz="2400" err="1">
                <a:solidFill>
                  <a:schemeClr val="tx1"/>
                </a:solidFill>
                <a:latin typeface="Times New Roman" panose="02020603050405020304" pitchFamily="18" charset="0"/>
                <a:cs typeface="Times New Roman" panose="02020603050405020304" pitchFamily="18" charset="0"/>
              </a:rPr>
              <a:t>khỏi</a:t>
            </a:r>
            <a:r>
              <a:rPr lang="en-GB" sz="2400">
                <a:solidFill>
                  <a:schemeClr val="tx1"/>
                </a:solidFill>
                <a:latin typeface="Times New Roman" panose="02020603050405020304" pitchFamily="18" charset="0"/>
                <a:cs typeface="Times New Roman" panose="02020603050405020304" pitchFamily="18" charset="0"/>
              </a:rPr>
              <a:t> hộp thư.</a:t>
            </a:r>
          </a:p>
          <a:p>
            <a:pPr eaLnBrk="1" fontAlgn="auto" hangingPunct="1">
              <a:lnSpc>
                <a:spcPct val="130000"/>
              </a:lnSpc>
              <a:spcBef>
                <a:spcPts val="0"/>
              </a:spcBef>
              <a:spcAft>
                <a:spcPts val="0"/>
              </a:spcAft>
              <a:defRPr/>
            </a:pPr>
            <a:r>
              <a:rPr lang="en-GB" sz="2400">
                <a:solidFill>
                  <a:schemeClr val="tx1"/>
                </a:solidFill>
                <a:latin typeface="Times New Roman" panose="02020603050405020304" pitchFamily="18" charset="0"/>
                <a:cs typeface="Times New Roman" panose="02020603050405020304" pitchFamily="18" charset="0"/>
              </a:rPr>
              <a:t>Nháy </a:t>
            </a:r>
            <a:r>
              <a:rPr lang="en-GB" sz="2400" err="1">
                <a:solidFill>
                  <a:schemeClr val="tx1"/>
                </a:solidFill>
                <a:latin typeface="Times New Roman" panose="02020603050405020304" pitchFamily="18" charset="0"/>
                <a:cs typeface="Times New Roman" panose="02020603050405020304" pitchFamily="18" charset="0"/>
              </a:rPr>
              <a:t>chuột</a:t>
            </a:r>
            <a:r>
              <a:rPr lang="en-GB" sz="2400">
                <a:solidFill>
                  <a:schemeClr val="tx1"/>
                </a:solidFill>
                <a:latin typeface="Times New Roman" panose="02020603050405020304" pitchFamily="18" charset="0"/>
                <a:cs typeface="Times New Roman" panose="02020603050405020304" pitchFamily="18" charset="0"/>
              </a:rPr>
              <a:t> </a:t>
            </a:r>
            <a:r>
              <a:rPr lang="en-GB" sz="2400" err="1">
                <a:solidFill>
                  <a:schemeClr val="tx1"/>
                </a:solidFill>
                <a:latin typeface="Times New Roman" panose="02020603050405020304" pitchFamily="18" charset="0"/>
                <a:cs typeface="Times New Roman" panose="02020603050405020304" pitchFamily="18" charset="0"/>
              </a:rPr>
              <a:t>vào</a:t>
            </a:r>
            <a:r>
              <a:rPr lang="en-GB" sz="2400">
                <a:solidFill>
                  <a:schemeClr val="tx1"/>
                </a:solidFill>
                <a:latin typeface="Times New Roman" panose="02020603050405020304" pitchFamily="18" charset="0"/>
                <a:cs typeface="Times New Roman" panose="02020603050405020304" pitchFamily="18" charset="0"/>
              </a:rPr>
              <a:t>        </a:t>
            </a:r>
            <a:r>
              <a:rPr lang="en-GB" sz="2400" err="1">
                <a:solidFill>
                  <a:schemeClr val="tx1"/>
                </a:solidFill>
                <a:latin typeface="Times New Roman" panose="02020603050405020304" pitchFamily="18" charset="0"/>
                <a:cs typeface="Times New Roman" panose="02020603050405020304" pitchFamily="18" charset="0"/>
              </a:rPr>
              <a:t>rồi</a:t>
            </a:r>
            <a:r>
              <a:rPr lang="en-GB" sz="2400">
                <a:solidFill>
                  <a:schemeClr val="tx1"/>
                </a:solidFill>
                <a:latin typeface="Times New Roman" panose="02020603050405020304" pitchFamily="18" charset="0"/>
                <a:cs typeface="Times New Roman" panose="02020603050405020304" pitchFamily="18" charset="0"/>
              </a:rPr>
              <a:t> </a:t>
            </a:r>
            <a:r>
              <a:rPr lang="en-GB" sz="2400" err="1">
                <a:solidFill>
                  <a:schemeClr val="tx1"/>
                </a:solidFill>
                <a:latin typeface="Times New Roman" panose="02020603050405020304" pitchFamily="18" charset="0"/>
                <a:cs typeface="Times New Roman" panose="02020603050405020304" pitchFamily="18" charset="0"/>
              </a:rPr>
              <a:t>chọn</a:t>
            </a:r>
            <a:r>
              <a:rPr lang="en-GB" sz="2400">
                <a:solidFill>
                  <a:schemeClr val="tx1"/>
                </a:solidFill>
                <a:latin typeface="Times New Roman" panose="02020603050405020304" pitchFamily="18" charset="0"/>
                <a:cs typeface="Times New Roman" panose="02020603050405020304" pitchFamily="18" charset="0"/>
              </a:rPr>
              <a:t>             </a:t>
            </a:r>
          </a:p>
        </p:txBody>
      </p:sp>
      <p:pic>
        <p:nvPicPr>
          <p:cNvPr id="19461" name="Picture 4">
            <a:extLst>
              <a:ext uri="{FF2B5EF4-FFF2-40B4-BE49-F238E27FC236}">
                <a16:creationId xmlns:a16="http://schemas.microsoft.com/office/drawing/2014/main" id="{4D28F9FE-9C83-4879-B334-A350E7314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1275" y="5430838"/>
            <a:ext cx="990600" cy="314325"/>
          </a:xfrm>
          <a:prstGeom prst="rect">
            <a:avLst/>
          </a:prstGeom>
          <a:solidFill>
            <a:srgbClr val="0070C0"/>
          </a:solidFill>
          <a:ln w="9525">
            <a:solidFill>
              <a:srgbClr val="FF0000"/>
            </a:solidFill>
            <a:miter lim="800000"/>
            <a:headEnd/>
            <a:tailEnd/>
          </a:ln>
        </p:spPr>
      </p:pic>
      <p:cxnSp>
        <p:nvCxnSpPr>
          <p:cNvPr id="22" name="Elbow Connector 21">
            <a:extLst>
              <a:ext uri="{FF2B5EF4-FFF2-40B4-BE49-F238E27FC236}">
                <a16:creationId xmlns:a16="http://schemas.microsoft.com/office/drawing/2014/main" id="{7FC6486C-62E4-484F-AA88-3C9F74A719F6}"/>
              </a:ext>
            </a:extLst>
          </p:cNvPr>
          <p:cNvCxnSpPr>
            <a:cxnSpLocks/>
          </p:cNvCxnSpPr>
          <p:nvPr/>
        </p:nvCxnSpPr>
        <p:spPr>
          <a:xfrm rot="5400000" flipH="1" flipV="1">
            <a:off x="9020968" y="2266157"/>
            <a:ext cx="3103563" cy="1485900"/>
          </a:xfrm>
          <a:prstGeom prst="bentConnector3">
            <a:avLst>
              <a:gd name="adj1" fmla="val 50000"/>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9463" name="Rectangle 7">
            <a:extLst>
              <a:ext uri="{FF2B5EF4-FFF2-40B4-BE49-F238E27FC236}">
                <a16:creationId xmlns:a16="http://schemas.microsoft.com/office/drawing/2014/main" id="{0E20C7E7-D2D8-4D31-949D-BB6540C6916F}"/>
              </a:ext>
            </a:extLst>
          </p:cNvPr>
          <p:cNvSpPr>
            <a:spLocks noChangeArrowheads="1"/>
          </p:cNvSpPr>
          <p:nvPr/>
        </p:nvSpPr>
        <p:spPr bwMode="auto">
          <a:xfrm>
            <a:off x="914400" y="295275"/>
            <a:ext cx="5343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C00000"/>
                </a:solidFill>
                <a:latin typeface="Times New Roman" panose="02020603050405020304" pitchFamily="18" charset="0"/>
                <a:cs typeface="Times New Roman" panose="02020603050405020304" pitchFamily="18" charset="0"/>
              </a:rPr>
              <a:t>Bước 5:</a:t>
            </a:r>
            <a:r>
              <a:rPr lang="en-US" altLang="vi-VN" b="1">
                <a:solidFill>
                  <a:srgbClr val="FF6600"/>
                </a:solidFill>
                <a:latin typeface="Times New Roman" panose="02020603050405020304" pitchFamily="18" charset="0"/>
                <a:cs typeface="Times New Roman" panose="02020603050405020304" pitchFamily="18" charset="0"/>
              </a:rPr>
              <a:t> </a:t>
            </a:r>
            <a:r>
              <a:rPr lang="en-US" altLang="vi-VN" b="1">
                <a:latin typeface="Times New Roman" panose="02020603050405020304" pitchFamily="18" charset="0"/>
                <a:cs typeface="Times New Roman" panose="02020603050405020304" pitchFamily="18" charset="0"/>
              </a:rPr>
              <a:t>Đăng xuất khỏi hộp thư</a:t>
            </a:r>
          </a:p>
        </p:txBody>
      </p:sp>
      <p:sp>
        <p:nvSpPr>
          <p:cNvPr id="6" name="Oval 5">
            <a:extLst>
              <a:ext uri="{FF2B5EF4-FFF2-40B4-BE49-F238E27FC236}">
                <a16:creationId xmlns:a16="http://schemas.microsoft.com/office/drawing/2014/main" id="{AD1F4D47-83A0-4DF5-A1D1-5B002C8FEDB9}"/>
              </a:ext>
            </a:extLst>
          </p:cNvPr>
          <p:cNvSpPr/>
          <p:nvPr/>
        </p:nvSpPr>
        <p:spPr>
          <a:xfrm>
            <a:off x="8531225" y="5373688"/>
            <a:ext cx="450850" cy="43815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a:t>G</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a:extLst>
              <a:ext uri="{FF2B5EF4-FFF2-40B4-BE49-F238E27FC236}">
                <a16:creationId xmlns:a16="http://schemas.microsoft.com/office/drawing/2014/main" id="{6BE10AE6-4506-402C-8507-F5EE120B3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a:extLst>
              <a:ext uri="{FF2B5EF4-FFF2-40B4-BE49-F238E27FC236}">
                <a16:creationId xmlns:a16="http://schemas.microsoft.com/office/drawing/2014/main" id="{E176FBE0-A410-4F8A-B050-5DEAEEEEDE21}"/>
              </a:ext>
            </a:extLst>
          </p:cNvPr>
          <p:cNvSpPr>
            <a:spLocks noChangeArrowheads="1"/>
          </p:cNvSpPr>
          <p:nvPr/>
        </p:nvSpPr>
        <p:spPr bwMode="auto">
          <a:xfrm>
            <a:off x="533400" y="242888"/>
            <a:ext cx="876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002060"/>
                </a:solidFill>
                <a:latin typeface="Times New Roman" panose="02020603050405020304" pitchFamily="18" charset="0"/>
                <a:cs typeface="Times New Roman" panose="02020603050405020304" pitchFamily="18" charset="0"/>
              </a:rPr>
              <a:t>3. Nhận và gửi thư điện tử</a:t>
            </a:r>
          </a:p>
        </p:txBody>
      </p:sp>
      <p:sp>
        <p:nvSpPr>
          <p:cNvPr id="21508" name="Rectangle 6">
            <a:extLst>
              <a:ext uri="{FF2B5EF4-FFF2-40B4-BE49-F238E27FC236}">
                <a16:creationId xmlns:a16="http://schemas.microsoft.com/office/drawing/2014/main" id="{4DE4DAFE-1DB5-46DA-851A-BB9FFB8CF6CC}"/>
              </a:ext>
            </a:extLst>
          </p:cNvPr>
          <p:cNvSpPr>
            <a:spLocks noChangeArrowheads="1"/>
          </p:cNvSpPr>
          <p:nvPr/>
        </p:nvSpPr>
        <p:spPr bwMode="auto">
          <a:xfrm>
            <a:off x="914400" y="706438"/>
            <a:ext cx="457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002060"/>
                </a:solidFill>
                <a:latin typeface="Times New Roman" panose="02020603050405020304" pitchFamily="18" charset="0"/>
                <a:cs typeface="Times New Roman" panose="02020603050405020304" pitchFamily="18" charset="0"/>
              </a:rPr>
              <a:t>b) Soạn, gửi thư</a:t>
            </a:r>
          </a:p>
        </p:txBody>
      </p:sp>
      <p:sp>
        <p:nvSpPr>
          <p:cNvPr id="21509" name="TextBox 2">
            <a:extLst>
              <a:ext uri="{FF2B5EF4-FFF2-40B4-BE49-F238E27FC236}">
                <a16:creationId xmlns:a16="http://schemas.microsoft.com/office/drawing/2014/main" id="{B5EDF217-9BF6-4F86-B91D-4D1332619090}"/>
              </a:ext>
            </a:extLst>
          </p:cNvPr>
          <p:cNvSpPr txBox="1">
            <a:spLocks noChangeArrowheads="1"/>
          </p:cNvSpPr>
          <p:nvPr/>
        </p:nvSpPr>
        <p:spPr bwMode="auto">
          <a:xfrm>
            <a:off x="1260475" y="1331913"/>
            <a:ext cx="10245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solidFill>
                  <a:srgbClr val="002060"/>
                </a:solidFill>
                <a:latin typeface="Times New Roman" panose="02020603050405020304" pitchFamily="18" charset="0"/>
                <a:cs typeface="Times New Roman" panose="02020603050405020304" pitchFamily="18" charset="0"/>
              </a:rPr>
              <a:t>Để soạn thư </a:t>
            </a:r>
            <a:r>
              <a:rPr lang="en-US" altLang="vi-VN">
                <a:solidFill>
                  <a:srgbClr val="002060"/>
                </a:solidFill>
                <a:latin typeface="Times New Roman" panose="02020603050405020304" pitchFamily="18" charset="0"/>
                <a:cs typeface="Times New Roman" panose="02020603050405020304" pitchFamily="18" charset="0"/>
              </a:rPr>
              <a:t>điện tử có nội dung tương tự bên dưới rồi gửi cho bạn, em thực hiện theo bước sau:</a:t>
            </a:r>
            <a:endParaRPr lang="en-US" altLang="en-US">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46253AD-9FB0-44E2-8356-DC56FCC7CD4E}"/>
              </a:ext>
            </a:extLst>
          </p:cNvPr>
          <p:cNvSpPr txBox="1"/>
          <p:nvPr/>
        </p:nvSpPr>
        <p:spPr>
          <a:xfrm>
            <a:off x="1249363" y="2622550"/>
            <a:ext cx="10245725" cy="3397250"/>
          </a:xfrm>
          <a:prstGeom prst="rect">
            <a:avLst/>
          </a:prstGeom>
          <a:solidFill>
            <a:schemeClr val="accent4">
              <a:lumMod val="20000"/>
              <a:lumOff val="80000"/>
            </a:schemeClr>
          </a:solidFill>
        </p:spPr>
        <p:txBody>
          <a:bodyPr>
            <a:spAutoFit/>
          </a:bodyPr>
          <a:lstStyle/>
          <a:p>
            <a:pPr algn="just" eaLnBrk="1" hangingPunct="1">
              <a:lnSpc>
                <a:spcPct val="130000"/>
              </a:lnSpc>
              <a:spcBef>
                <a:spcPts val="0"/>
              </a:spcBef>
              <a:defRPr/>
            </a:pPr>
            <a:r>
              <a:rPr lang="en-US" altLang="vi-VN" sz="2800" b="1" i="1" err="1">
                <a:solidFill>
                  <a:srgbClr val="7030A0"/>
                </a:solidFill>
                <a:latin typeface="Times New Roman" panose="02020603050405020304" pitchFamily="18" charset="0"/>
                <a:cs typeface="Times New Roman" panose="02020603050405020304" pitchFamily="18" charset="0"/>
              </a:rPr>
              <a:t>Chào</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bạn</a:t>
            </a:r>
            <a:r>
              <a:rPr lang="en-US" altLang="vi-VN" sz="2800" b="1" i="1">
                <a:solidFill>
                  <a:srgbClr val="7030A0"/>
                </a:solidFill>
                <a:latin typeface="Times New Roman" panose="02020603050405020304" pitchFamily="18" charset="0"/>
                <a:cs typeface="Times New Roman" panose="02020603050405020304" pitchFamily="18" charset="0"/>
              </a:rPr>
              <a:t>!                                                                   </a:t>
            </a:r>
          </a:p>
          <a:p>
            <a:pPr algn="just" eaLnBrk="1" hangingPunct="1">
              <a:lnSpc>
                <a:spcPct val="130000"/>
              </a:lnSpc>
              <a:spcBef>
                <a:spcPts val="0"/>
              </a:spcBef>
              <a:defRPr/>
            </a:pPr>
            <a:r>
              <a:rPr lang="en-US" altLang="vi-VN" sz="2800" b="1" i="1" err="1">
                <a:solidFill>
                  <a:srgbClr val="7030A0"/>
                </a:solidFill>
                <a:latin typeface="Times New Roman" panose="02020603050405020304" pitchFamily="18" charset="0"/>
                <a:cs typeface="Times New Roman" panose="02020603050405020304" pitchFamily="18" charset="0"/>
              </a:rPr>
              <a:t>Hôm</a:t>
            </a:r>
            <a:r>
              <a:rPr lang="en-US" altLang="vi-VN" sz="2800" b="1" i="1">
                <a:solidFill>
                  <a:srgbClr val="7030A0"/>
                </a:solidFill>
                <a:latin typeface="Times New Roman" panose="02020603050405020304" pitchFamily="18" charset="0"/>
                <a:cs typeface="Times New Roman" panose="02020603050405020304" pitchFamily="18" charset="0"/>
              </a:rPr>
              <a:t> nay </a:t>
            </a:r>
            <a:r>
              <a:rPr lang="en-US" altLang="vi-VN" sz="2800" b="1" i="1" err="1">
                <a:solidFill>
                  <a:srgbClr val="7030A0"/>
                </a:solidFill>
                <a:latin typeface="Times New Roman" panose="02020603050405020304" pitchFamily="18" charset="0"/>
                <a:cs typeface="Times New Roman" panose="02020603050405020304" pitchFamily="18" charset="0"/>
              </a:rPr>
              <a:t>mình</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được</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học</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về</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thư</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điện</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tử</a:t>
            </a:r>
            <a:r>
              <a:rPr lang="en-US" altLang="vi-VN" sz="2800" b="1" i="1">
                <a:solidFill>
                  <a:srgbClr val="7030A0"/>
                </a:solidFill>
                <a:latin typeface="Times New Roman" panose="02020603050405020304" pitchFamily="18" charset="0"/>
                <a:cs typeface="Times New Roman" panose="02020603050405020304" pitchFamily="18" charset="0"/>
              </a:rPr>
              <a:t> (Email). </a:t>
            </a:r>
            <a:r>
              <a:rPr lang="en-US" altLang="vi-VN" sz="2800" b="1" i="1" err="1">
                <a:solidFill>
                  <a:srgbClr val="7030A0"/>
                </a:solidFill>
                <a:latin typeface="Times New Roman" panose="02020603050405020304" pitchFamily="18" charset="0"/>
                <a:cs typeface="Times New Roman" panose="02020603050405020304" pitchFamily="18" charset="0"/>
              </a:rPr>
              <a:t>Mình</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đã</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đăng</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kí</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được</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một</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tài</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khoản</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thư</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điện</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tử</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Địa</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chỉ</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thư</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điện</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tử</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của</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mình</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là</a:t>
            </a:r>
            <a:r>
              <a:rPr lang="en-US" altLang="vi-VN" sz="2800" b="1" i="1">
                <a:solidFill>
                  <a:srgbClr val="7030A0"/>
                </a:solidFill>
                <a:latin typeface="Times New Roman" panose="02020603050405020304" pitchFamily="18" charset="0"/>
                <a:cs typeface="Times New Roman" panose="02020603050405020304" pitchFamily="18" charset="0"/>
              </a:rPr>
              <a:t> </a:t>
            </a:r>
          </a:p>
          <a:p>
            <a:pPr algn="just" eaLnBrk="1" hangingPunct="1">
              <a:lnSpc>
                <a:spcPct val="130000"/>
              </a:lnSpc>
              <a:spcBef>
                <a:spcPts val="0"/>
              </a:spcBef>
              <a:defRPr/>
            </a:pPr>
            <a:r>
              <a:rPr lang="en-US" altLang="vi-VN" sz="2800" b="1" i="1">
                <a:solidFill>
                  <a:srgbClr val="FF0000"/>
                </a:solidFill>
                <a:latin typeface="Times New Roman" panose="02020603050405020304" pitchFamily="18" charset="0"/>
                <a:cs typeface="Times New Roman" panose="02020603050405020304" pitchFamily="18" charset="0"/>
                <a:hlinkClick r:id="rId3"/>
              </a:rPr>
              <a:t>nguyenvanan30122006@gmail.com</a:t>
            </a:r>
            <a:endParaRPr lang="en-US" altLang="vi-VN" sz="2800" b="1" i="1">
              <a:solidFill>
                <a:srgbClr val="FF0000"/>
              </a:solidFill>
              <a:latin typeface="Times New Roman" panose="02020603050405020304" pitchFamily="18" charset="0"/>
              <a:cs typeface="Times New Roman" panose="02020603050405020304" pitchFamily="18" charset="0"/>
            </a:endParaRPr>
          </a:p>
          <a:p>
            <a:pPr algn="just" eaLnBrk="1" hangingPunct="1">
              <a:lnSpc>
                <a:spcPct val="130000"/>
              </a:lnSpc>
              <a:spcBef>
                <a:spcPts val="0"/>
              </a:spcBef>
              <a:defRPr/>
            </a:pPr>
            <a:r>
              <a:rPr lang="en-US" altLang="vi-VN" sz="2800" b="1" i="1" err="1">
                <a:solidFill>
                  <a:srgbClr val="7030A0"/>
                </a:solidFill>
                <a:latin typeface="Times New Roman" panose="02020603050405020304" pitchFamily="18" charset="0"/>
                <a:cs typeface="Times New Roman" panose="02020603050405020304" pitchFamily="18" charset="0"/>
              </a:rPr>
              <a:t>Từ</a:t>
            </a:r>
            <a:r>
              <a:rPr lang="en-US" altLang="vi-VN" sz="2800" b="1" i="1">
                <a:solidFill>
                  <a:srgbClr val="7030A0"/>
                </a:solidFill>
                <a:latin typeface="Times New Roman" panose="02020603050405020304" pitchFamily="18" charset="0"/>
                <a:cs typeface="Times New Roman" panose="02020603050405020304" pitchFamily="18" charset="0"/>
              </a:rPr>
              <a:t> nay </a:t>
            </a:r>
            <a:r>
              <a:rPr lang="en-US" altLang="vi-VN" sz="2800" b="1" i="1" err="1">
                <a:solidFill>
                  <a:srgbClr val="7030A0"/>
                </a:solidFill>
                <a:latin typeface="Times New Roman" panose="02020603050405020304" pitchFamily="18" charset="0"/>
                <a:cs typeface="Times New Roman" panose="02020603050405020304" pitchFamily="18" charset="0"/>
              </a:rPr>
              <a:t>chúng</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mình</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sẽ</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cùng</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nhau</a:t>
            </a:r>
            <a:r>
              <a:rPr lang="en-US" altLang="vi-VN" sz="2800" b="1" i="1">
                <a:solidFill>
                  <a:srgbClr val="7030A0"/>
                </a:solidFill>
                <a:latin typeface="Times New Roman" panose="02020603050405020304" pitchFamily="18" charset="0"/>
                <a:cs typeface="Times New Roman" panose="02020603050405020304" pitchFamily="18" charset="0"/>
              </a:rPr>
              <a:t> chia </a:t>
            </a:r>
            <a:r>
              <a:rPr lang="en-US" altLang="vi-VN" sz="2800" b="1" i="1" err="1">
                <a:solidFill>
                  <a:srgbClr val="7030A0"/>
                </a:solidFill>
                <a:latin typeface="Times New Roman" panose="02020603050405020304" pitchFamily="18" charset="0"/>
                <a:cs typeface="Times New Roman" panose="02020603050405020304" pitchFamily="18" charset="0"/>
              </a:rPr>
              <a:t>sẻ</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học</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tập</a:t>
            </a:r>
            <a:r>
              <a:rPr lang="en-US" altLang="vi-VN" sz="2800" b="1" i="1">
                <a:solidFill>
                  <a:srgbClr val="7030A0"/>
                </a:solidFill>
                <a:latin typeface="Times New Roman" panose="02020603050405020304" pitchFamily="18" charset="0"/>
                <a:cs typeface="Times New Roman" panose="02020603050405020304" pitchFamily="18" charset="0"/>
              </a:rPr>
              <a:t> qua </a:t>
            </a:r>
            <a:r>
              <a:rPr lang="en-US" altLang="vi-VN" sz="2800" b="1" i="1" err="1">
                <a:solidFill>
                  <a:srgbClr val="7030A0"/>
                </a:solidFill>
                <a:latin typeface="Times New Roman" panose="02020603050405020304" pitchFamily="18" charset="0"/>
                <a:cs typeface="Times New Roman" panose="02020603050405020304" pitchFamily="18" charset="0"/>
              </a:rPr>
              <a:t>thư</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điện</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tử</a:t>
            </a:r>
            <a:r>
              <a:rPr lang="en-US" altLang="vi-VN" sz="2800" b="1" i="1">
                <a:solidFill>
                  <a:srgbClr val="7030A0"/>
                </a:solidFill>
                <a:latin typeface="Times New Roman" panose="02020603050405020304" pitchFamily="18" charset="0"/>
                <a:cs typeface="Times New Roman" panose="02020603050405020304" pitchFamily="18" charset="0"/>
              </a:rPr>
              <a:t>.</a:t>
            </a:r>
          </a:p>
          <a:p>
            <a:pPr algn="just" eaLnBrk="1" hangingPunct="1">
              <a:lnSpc>
                <a:spcPct val="130000"/>
              </a:lnSpc>
              <a:spcBef>
                <a:spcPts val="0"/>
              </a:spcBef>
              <a:defRPr/>
            </a:pPr>
            <a:r>
              <a:rPr lang="en-US" altLang="vi-VN" sz="2800" b="1" i="1" err="1">
                <a:solidFill>
                  <a:srgbClr val="7030A0"/>
                </a:solidFill>
                <a:latin typeface="Times New Roman" panose="02020603050405020304" pitchFamily="18" charset="0"/>
                <a:cs typeface="Times New Roman" panose="02020603050405020304" pitchFamily="18" charset="0"/>
              </a:rPr>
              <a:t>Chào</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tạm</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biệt</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Nhận</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được</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thư</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nhớ</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trả</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lời</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cho</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mình</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biết</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với</a:t>
            </a:r>
            <a:r>
              <a:rPr lang="en-US" altLang="vi-VN" sz="2800" b="1" i="1">
                <a:solidFill>
                  <a:srgbClr val="7030A0"/>
                </a:solidFill>
                <a:latin typeface="Times New Roman" panose="02020603050405020304" pitchFamily="18" charset="0"/>
                <a:cs typeface="Times New Roman" panose="02020603050405020304" pitchFamily="18" charset="0"/>
              </a:rPr>
              <a:t> </a:t>
            </a:r>
            <a:r>
              <a:rPr lang="en-US" altLang="vi-VN" sz="2800" b="1" i="1" err="1">
                <a:solidFill>
                  <a:srgbClr val="7030A0"/>
                </a:solidFill>
                <a:latin typeface="Times New Roman" panose="02020603050405020304" pitchFamily="18" charset="0"/>
                <a:cs typeface="Times New Roman" panose="02020603050405020304" pitchFamily="18" charset="0"/>
              </a:rPr>
              <a:t>nhé</a:t>
            </a:r>
            <a:r>
              <a:rPr lang="en-US" altLang="vi-VN" sz="2800" b="1" i="1">
                <a:solidFill>
                  <a:srgbClr val="7030A0"/>
                </a:solidFill>
                <a:latin typeface="Times New Roman" panose="02020603050405020304" pitchFamily="18" charset="0"/>
                <a:cs typeface="Times New Roman" panose="02020603050405020304" pitchFamily="18" charset="0"/>
              </a:rPr>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EBF609DC-041E-42EC-A6F5-118CA7025F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9372600" cy="43926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19">
            <a:extLst>
              <a:ext uri="{FF2B5EF4-FFF2-40B4-BE49-F238E27FC236}">
                <a16:creationId xmlns:a16="http://schemas.microsoft.com/office/drawing/2014/main" id="{EB2DBF60-11A1-4026-8F47-49B57B250F18}"/>
              </a:ext>
            </a:extLst>
          </p:cNvPr>
          <p:cNvSpPr/>
          <p:nvPr/>
        </p:nvSpPr>
        <p:spPr>
          <a:xfrm>
            <a:off x="228600" y="6350"/>
            <a:ext cx="3754438" cy="90328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a:solidFill>
                  <a:srgbClr val="002060"/>
                </a:solidFill>
                <a:latin typeface="Times New Roman" panose="02020603050405020304" pitchFamily="18" charset="0"/>
                <a:cs typeface="Times New Roman" panose="02020603050405020304" pitchFamily="18" charset="0"/>
              </a:rPr>
              <a:t>Bước 1: </a:t>
            </a:r>
            <a:r>
              <a:rPr lang="en-GB" sz="2200" b="1" err="1">
                <a:solidFill>
                  <a:srgbClr val="002060"/>
                </a:solidFill>
                <a:latin typeface="Times New Roman" panose="02020603050405020304" pitchFamily="18" charset="0"/>
                <a:cs typeface="Times New Roman" panose="02020603050405020304" pitchFamily="18" charset="0"/>
              </a:rPr>
              <a:t>Nháy</a:t>
            </a:r>
            <a:r>
              <a:rPr lang="en-GB" sz="2200" b="1">
                <a:solidFill>
                  <a:srgbClr val="002060"/>
                </a:solidFill>
                <a:latin typeface="Times New Roman" panose="02020603050405020304" pitchFamily="18" charset="0"/>
                <a:cs typeface="Times New Roman" panose="02020603050405020304" pitchFamily="18" charset="0"/>
              </a:rPr>
              <a:t> chuột vào đây để bắt đầu soạn thư.</a:t>
            </a:r>
          </a:p>
        </p:txBody>
      </p:sp>
      <p:cxnSp>
        <p:nvCxnSpPr>
          <p:cNvPr id="7" name="Straight Arrow Connector 6">
            <a:extLst>
              <a:ext uri="{FF2B5EF4-FFF2-40B4-BE49-F238E27FC236}">
                <a16:creationId xmlns:a16="http://schemas.microsoft.com/office/drawing/2014/main" id="{BAE3C92E-C11B-4DCC-A68E-A1CBB56B3B16}"/>
              </a:ext>
            </a:extLst>
          </p:cNvPr>
          <p:cNvCxnSpPr>
            <a:cxnSpLocks/>
          </p:cNvCxnSpPr>
          <p:nvPr/>
        </p:nvCxnSpPr>
        <p:spPr>
          <a:xfrm flipH="1">
            <a:off x="1219200" y="914400"/>
            <a:ext cx="533400" cy="838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19">
            <a:extLst>
              <a:ext uri="{FF2B5EF4-FFF2-40B4-BE49-F238E27FC236}">
                <a16:creationId xmlns:a16="http://schemas.microsoft.com/office/drawing/2014/main" id="{8542B40A-9FFC-48C5-B7BA-FB9BA8ECD9CC}"/>
              </a:ext>
            </a:extLst>
          </p:cNvPr>
          <p:cNvSpPr/>
          <p:nvPr/>
        </p:nvSpPr>
        <p:spPr>
          <a:xfrm>
            <a:off x="9829800" y="1185863"/>
            <a:ext cx="2286000" cy="1447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err="1">
                <a:solidFill>
                  <a:srgbClr val="002060"/>
                </a:solidFill>
                <a:latin typeface="Times New Roman" panose="02020603050405020304" pitchFamily="18" charset="0"/>
                <a:cs typeface="Times New Roman" panose="02020603050405020304" pitchFamily="18" charset="0"/>
              </a:rPr>
              <a:t>Bước</a:t>
            </a:r>
            <a:r>
              <a:rPr lang="en-GB" sz="2200" b="1">
                <a:solidFill>
                  <a:srgbClr val="002060"/>
                </a:solidFill>
                <a:latin typeface="Times New Roman" panose="02020603050405020304" pitchFamily="18" charset="0"/>
                <a:cs typeface="Times New Roman" panose="02020603050405020304" pitchFamily="18" charset="0"/>
              </a:rPr>
              <a:t> 2: </a:t>
            </a:r>
            <a:r>
              <a:rPr lang="en-GB" sz="2200" b="1" err="1">
                <a:solidFill>
                  <a:srgbClr val="002060"/>
                </a:solidFill>
                <a:latin typeface="Times New Roman" panose="02020603050405020304" pitchFamily="18" charset="0"/>
                <a:cs typeface="Times New Roman" panose="02020603050405020304" pitchFamily="18" charset="0"/>
              </a:rPr>
              <a:t>Gõ</a:t>
            </a:r>
            <a:r>
              <a:rPr lang="en-GB" sz="2200" b="1">
                <a:solidFill>
                  <a:srgbClr val="002060"/>
                </a:solidFill>
                <a:latin typeface="Times New Roman" panose="02020603050405020304" pitchFamily="18" charset="0"/>
                <a:cs typeface="Times New Roman" panose="02020603050405020304" pitchFamily="18" charset="0"/>
              </a:rPr>
              <a:t> địa chỉ thư điện tử của người nhận vào ô địa chỉ.</a:t>
            </a:r>
          </a:p>
        </p:txBody>
      </p:sp>
      <p:cxnSp>
        <p:nvCxnSpPr>
          <p:cNvPr id="11" name="Straight Arrow Connector 10">
            <a:extLst>
              <a:ext uri="{FF2B5EF4-FFF2-40B4-BE49-F238E27FC236}">
                <a16:creationId xmlns:a16="http://schemas.microsoft.com/office/drawing/2014/main" id="{4417D36D-891B-4C5D-91B8-1061AF88FDEC}"/>
              </a:ext>
            </a:extLst>
          </p:cNvPr>
          <p:cNvCxnSpPr>
            <a:cxnSpLocks/>
            <a:stCxn id="10" idx="1"/>
          </p:cNvCxnSpPr>
          <p:nvPr/>
        </p:nvCxnSpPr>
        <p:spPr>
          <a:xfrm flipH="1">
            <a:off x="7010400" y="1909763"/>
            <a:ext cx="2819400" cy="635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7">
            <a:extLst>
              <a:ext uri="{FF2B5EF4-FFF2-40B4-BE49-F238E27FC236}">
                <a16:creationId xmlns:a16="http://schemas.microsoft.com/office/drawing/2014/main" id="{6A047011-93B8-4938-B4A6-EAB397951866}"/>
              </a:ext>
            </a:extLst>
          </p:cNvPr>
          <p:cNvSpPr/>
          <p:nvPr/>
        </p:nvSpPr>
        <p:spPr>
          <a:xfrm>
            <a:off x="9829800" y="3121025"/>
            <a:ext cx="2286000" cy="990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err="1">
                <a:solidFill>
                  <a:srgbClr val="002060"/>
                </a:solidFill>
                <a:latin typeface="Times New Roman" panose="02020603050405020304" pitchFamily="18" charset="0"/>
                <a:cs typeface="Times New Roman" panose="02020603050405020304" pitchFamily="18" charset="0"/>
              </a:rPr>
              <a:t>Bước</a:t>
            </a:r>
            <a:r>
              <a:rPr lang="en-GB" sz="2200" b="1">
                <a:solidFill>
                  <a:srgbClr val="002060"/>
                </a:solidFill>
                <a:latin typeface="Times New Roman" panose="02020603050405020304" pitchFamily="18" charset="0"/>
                <a:cs typeface="Times New Roman" panose="02020603050405020304" pitchFamily="18" charset="0"/>
              </a:rPr>
              <a:t> 3: Gõ tiêu đề cho bức thư</a:t>
            </a:r>
          </a:p>
        </p:txBody>
      </p:sp>
      <p:cxnSp>
        <p:nvCxnSpPr>
          <p:cNvPr id="13" name="Straight Arrow Connector 12">
            <a:extLst>
              <a:ext uri="{FF2B5EF4-FFF2-40B4-BE49-F238E27FC236}">
                <a16:creationId xmlns:a16="http://schemas.microsoft.com/office/drawing/2014/main" id="{081E6994-7EAA-4D44-90D2-40798D0F1C6E}"/>
              </a:ext>
            </a:extLst>
          </p:cNvPr>
          <p:cNvCxnSpPr>
            <a:cxnSpLocks/>
            <a:stCxn id="12" idx="1"/>
          </p:cNvCxnSpPr>
          <p:nvPr/>
        </p:nvCxnSpPr>
        <p:spPr>
          <a:xfrm flipH="1" flipV="1">
            <a:off x="7391400" y="2895600"/>
            <a:ext cx="2438400" cy="7207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29">
            <a:extLst>
              <a:ext uri="{FF2B5EF4-FFF2-40B4-BE49-F238E27FC236}">
                <a16:creationId xmlns:a16="http://schemas.microsoft.com/office/drawing/2014/main" id="{C33FA5A1-50C5-4548-816F-3B30FA27D09D}"/>
              </a:ext>
            </a:extLst>
          </p:cNvPr>
          <p:cNvSpPr/>
          <p:nvPr/>
        </p:nvSpPr>
        <p:spPr>
          <a:xfrm>
            <a:off x="9829800" y="4602163"/>
            <a:ext cx="2286000" cy="990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err="1">
                <a:solidFill>
                  <a:srgbClr val="002060"/>
                </a:solidFill>
                <a:latin typeface="Times New Roman" panose="02020603050405020304" pitchFamily="18" charset="0"/>
                <a:cs typeface="Times New Roman" panose="02020603050405020304" pitchFamily="18" charset="0"/>
              </a:rPr>
              <a:t>Bước</a:t>
            </a:r>
            <a:r>
              <a:rPr lang="en-GB" sz="2200" b="1">
                <a:solidFill>
                  <a:srgbClr val="002060"/>
                </a:solidFill>
                <a:latin typeface="Times New Roman" panose="02020603050405020304" pitchFamily="18" charset="0"/>
                <a:cs typeface="Times New Roman" panose="02020603050405020304" pitchFamily="18" charset="0"/>
              </a:rPr>
              <a:t> 4: Gõ nội dung thư.</a:t>
            </a:r>
          </a:p>
        </p:txBody>
      </p:sp>
      <p:cxnSp>
        <p:nvCxnSpPr>
          <p:cNvPr id="15" name="Straight Arrow Connector 14">
            <a:extLst>
              <a:ext uri="{FF2B5EF4-FFF2-40B4-BE49-F238E27FC236}">
                <a16:creationId xmlns:a16="http://schemas.microsoft.com/office/drawing/2014/main" id="{D2368194-121E-47FA-B6D5-B07AD248A967}"/>
              </a:ext>
            </a:extLst>
          </p:cNvPr>
          <p:cNvCxnSpPr>
            <a:cxnSpLocks/>
            <a:stCxn id="14" idx="1"/>
          </p:cNvCxnSpPr>
          <p:nvPr/>
        </p:nvCxnSpPr>
        <p:spPr>
          <a:xfrm flipH="1" flipV="1">
            <a:off x="8305800" y="4106863"/>
            <a:ext cx="1524000" cy="990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32">
            <a:extLst>
              <a:ext uri="{FF2B5EF4-FFF2-40B4-BE49-F238E27FC236}">
                <a16:creationId xmlns:a16="http://schemas.microsoft.com/office/drawing/2014/main" id="{79C6D3E9-C047-41AA-B2AD-94548E29A6FC}"/>
              </a:ext>
            </a:extLst>
          </p:cNvPr>
          <p:cNvSpPr/>
          <p:nvPr/>
        </p:nvSpPr>
        <p:spPr>
          <a:xfrm>
            <a:off x="4419600" y="5916613"/>
            <a:ext cx="3048000" cy="61595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err="1">
                <a:solidFill>
                  <a:srgbClr val="002060"/>
                </a:solidFill>
                <a:latin typeface="Times New Roman" panose="02020603050405020304" pitchFamily="18" charset="0"/>
                <a:cs typeface="Times New Roman" panose="02020603050405020304" pitchFamily="18" charset="0"/>
              </a:rPr>
              <a:t>Bước</a:t>
            </a:r>
            <a:r>
              <a:rPr lang="en-GB" sz="2200" b="1">
                <a:solidFill>
                  <a:srgbClr val="002060"/>
                </a:solidFill>
                <a:latin typeface="Times New Roman" panose="02020603050405020304" pitchFamily="18" charset="0"/>
                <a:cs typeface="Times New Roman" panose="02020603050405020304" pitchFamily="18" charset="0"/>
              </a:rPr>
              <a:t> 5: </a:t>
            </a:r>
            <a:r>
              <a:rPr lang="en-GB" sz="2200" b="1" err="1">
                <a:solidFill>
                  <a:srgbClr val="002060"/>
                </a:solidFill>
                <a:latin typeface="Times New Roman" panose="02020603050405020304" pitchFamily="18" charset="0"/>
                <a:cs typeface="Times New Roman" panose="02020603050405020304" pitchFamily="18" charset="0"/>
              </a:rPr>
              <a:t>Chọn</a:t>
            </a:r>
            <a:r>
              <a:rPr lang="en-GB" sz="2200" b="1">
                <a:solidFill>
                  <a:srgbClr val="002060"/>
                </a:solidFill>
                <a:latin typeface="Times New Roman" panose="02020603050405020304" pitchFamily="18" charset="0"/>
                <a:cs typeface="Times New Roman" panose="02020603050405020304" pitchFamily="18" charset="0"/>
              </a:rPr>
              <a:t> nút gửi</a:t>
            </a:r>
          </a:p>
        </p:txBody>
      </p:sp>
      <p:cxnSp>
        <p:nvCxnSpPr>
          <p:cNvPr id="17" name="Straight Arrow Connector 16">
            <a:extLst>
              <a:ext uri="{FF2B5EF4-FFF2-40B4-BE49-F238E27FC236}">
                <a16:creationId xmlns:a16="http://schemas.microsoft.com/office/drawing/2014/main" id="{0F9B62F9-7462-4211-98DF-E9BA7A73A40A}"/>
              </a:ext>
            </a:extLst>
          </p:cNvPr>
          <p:cNvCxnSpPr>
            <a:cxnSpLocks/>
            <a:stCxn id="16" idx="0"/>
          </p:cNvCxnSpPr>
          <p:nvPr/>
        </p:nvCxnSpPr>
        <p:spPr>
          <a:xfrm flipH="1" flipV="1">
            <a:off x="5867400" y="5494338"/>
            <a:ext cx="76200" cy="4222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B05FC0B1-6E7D-422E-91BB-C7A1B5D220BE}"/>
              </a:ext>
            </a:extLst>
          </p:cNvPr>
          <p:cNvSpPr/>
          <p:nvPr/>
        </p:nvSpPr>
        <p:spPr>
          <a:xfrm>
            <a:off x="258763" y="1717675"/>
            <a:ext cx="1066800" cy="381000"/>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1">
            <a:extLst>
              <a:ext uri="{FF2B5EF4-FFF2-40B4-BE49-F238E27FC236}">
                <a16:creationId xmlns:a16="http://schemas.microsoft.com/office/drawing/2014/main" id="{F6A0E790-A884-4F2B-AB4C-7763B5518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439" name="Group 55">
            <a:extLst>
              <a:ext uri="{FF2B5EF4-FFF2-40B4-BE49-F238E27FC236}">
                <a16:creationId xmlns:a16="http://schemas.microsoft.com/office/drawing/2014/main" id="{81158B5A-38D4-4095-900D-06D6438DE24B}"/>
              </a:ext>
            </a:extLst>
          </p:cNvPr>
          <p:cNvGraphicFramePr>
            <a:graphicFrameLocks noGrp="1"/>
          </p:cNvGraphicFramePr>
          <p:nvPr/>
        </p:nvGraphicFramePr>
        <p:xfrm>
          <a:off x="685800" y="2160588"/>
          <a:ext cx="11048999" cy="3706810"/>
        </p:xfrm>
        <a:graphic>
          <a:graphicData uri="http://schemas.openxmlformats.org/drawingml/2006/table">
            <a:tbl>
              <a:tblPr/>
              <a:tblGrid>
                <a:gridCol w="4182835">
                  <a:extLst>
                    <a:ext uri="{9D8B030D-6E8A-4147-A177-3AD203B41FA5}">
                      <a16:colId xmlns:a16="http://schemas.microsoft.com/office/drawing/2014/main" val="20000"/>
                    </a:ext>
                  </a:extLst>
                </a:gridCol>
                <a:gridCol w="3235778">
                  <a:extLst>
                    <a:ext uri="{9D8B030D-6E8A-4147-A177-3AD203B41FA5}">
                      <a16:colId xmlns:a16="http://schemas.microsoft.com/office/drawing/2014/main" val="20001"/>
                    </a:ext>
                  </a:extLst>
                </a:gridCol>
                <a:gridCol w="3630386">
                  <a:extLst>
                    <a:ext uri="{9D8B030D-6E8A-4147-A177-3AD203B41FA5}">
                      <a16:colId xmlns:a16="http://schemas.microsoft.com/office/drawing/2014/main" val="20002"/>
                    </a:ext>
                  </a:extLst>
                </a:gridCol>
              </a:tblGrid>
              <a:tr h="648340">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pPr>
                      <a:r>
                        <a:rPr kumimoji="0" lang="en-GB" altLang="en-US" sz="2400" b="1" i="0" u="none" strike="noStrike" cap="none" normalizeH="0" baseline="0" dirty="0" err="1">
                          <a:ln>
                            <a:noFill/>
                          </a:ln>
                          <a:solidFill>
                            <a:schemeClr val="bg1"/>
                          </a:solidFill>
                          <a:effectLst/>
                          <a:latin typeface="Times New Roman" panose="02020603050405020304" pitchFamily="18" charset="0"/>
                        </a:rPr>
                        <a:t>Địa</a:t>
                      </a:r>
                      <a:r>
                        <a:rPr kumimoji="0" lang="en-GB" altLang="en-US" sz="2400" b="1" i="0" u="none" strike="noStrike" cap="none" normalizeH="0" baseline="0" dirty="0">
                          <a:ln>
                            <a:noFill/>
                          </a:ln>
                          <a:solidFill>
                            <a:schemeClr val="bg1"/>
                          </a:solidFill>
                          <a:effectLst/>
                          <a:latin typeface="Times New Roman" panose="02020603050405020304" pitchFamily="18" charset="0"/>
                        </a:rPr>
                        <a:t> </a:t>
                      </a:r>
                      <a:r>
                        <a:rPr kumimoji="0" lang="en-GB" altLang="en-US" sz="2400" b="1" i="0" u="none" strike="noStrike" cap="none" normalizeH="0" baseline="0" dirty="0" err="1">
                          <a:ln>
                            <a:noFill/>
                          </a:ln>
                          <a:solidFill>
                            <a:schemeClr val="bg1"/>
                          </a:solidFill>
                          <a:effectLst/>
                          <a:latin typeface="Times New Roman" panose="02020603050405020304" pitchFamily="18" charset="0"/>
                        </a:rPr>
                        <a:t>chỉ</a:t>
                      </a:r>
                      <a:r>
                        <a:rPr kumimoji="0" lang="en-GB" altLang="en-US" sz="2400" b="1" i="0" u="none" strike="noStrike" cap="none" normalizeH="0" baseline="0" dirty="0">
                          <a:ln>
                            <a:noFill/>
                          </a:ln>
                          <a:solidFill>
                            <a:schemeClr val="bg1"/>
                          </a:solidFill>
                          <a:effectLst/>
                          <a:latin typeface="Times New Roman" panose="02020603050405020304" pitchFamily="18" charset="0"/>
                        </a:rPr>
                        <a:t> </a:t>
                      </a:r>
                      <a:r>
                        <a:rPr kumimoji="0" lang="en-GB" altLang="en-US" sz="2400" b="1" i="0" u="none" strike="noStrike" cap="none" normalizeH="0" baseline="0" dirty="0" err="1">
                          <a:ln>
                            <a:noFill/>
                          </a:ln>
                          <a:solidFill>
                            <a:schemeClr val="bg1"/>
                          </a:solidFill>
                          <a:effectLst/>
                          <a:latin typeface="Times New Roman" panose="02020603050405020304" pitchFamily="18" charset="0"/>
                        </a:rPr>
                        <a:t>thư</a:t>
                      </a:r>
                      <a:r>
                        <a:rPr kumimoji="0" lang="en-GB" altLang="en-US" sz="2400" b="1" i="0" u="none" strike="noStrike" cap="none" normalizeH="0" baseline="0" dirty="0">
                          <a:ln>
                            <a:noFill/>
                          </a:ln>
                          <a:solidFill>
                            <a:schemeClr val="bg1"/>
                          </a:solidFill>
                          <a:effectLst/>
                          <a:latin typeface="Times New Roman" panose="02020603050405020304" pitchFamily="18" charset="0"/>
                        </a:rPr>
                        <a:t> </a:t>
                      </a:r>
                      <a:r>
                        <a:rPr kumimoji="0" lang="en-GB" altLang="en-US" sz="2400" b="1" i="0" u="none" strike="noStrike" cap="none" normalizeH="0" baseline="0" dirty="0" err="1">
                          <a:ln>
                            <a:noFill/>
                          </a:ln>
                          <a:solidFill>
                            <a:schemeClr val="bg1"/>
                          </a:solidFill>
                          <a:effectLst/>
                          <a:latin typeface="Times New Roman" panose="02020603050405020304" pitchFamily="18" charset="0"/>
                        </a:rPr>
                        <a:t>điện</a:t>
                      </a:r>
                      <a:r>
                        <a:rPr kumimoji="0" lang="en-GB" altLang="en-US" sz="2400" b="1" i="0" u="none" strike="noStrike" cap="none" normalizeH="0" baseline="0" dirty="0">
                          <a:ln>
                            <a:noFill/>
                          </a:ln>
                          <a:solidFill>
                            <a:schemeClr val="bg1"/>
                          </a:solidFill>
                          <a:effectLst/>
                          <a:latin typeface="Times New Roman" panose="02020603050405020304" pitchFamily="18" charset="0"/>
                        </a:rPr>
                        <a:t> </a:t>
                      </a:r>
                      <a:r>
                        <a:rPr kumimoji="0" lang="en-GB" altLang="en-US" sz="2400" b="1" i="0" u="none" strike="noStrike" cap="none" normalizeH="0" baseline="0" dirty="0" err="1">
                          <a:ln>
                            <a:noFill/>
                          </a:ln>
                          <a:solidFill>
                            <a:schemeClr val="bg1"/>
                          </a:solidFill>
                          <a:effectLst/>
                          <a:latin typeface="Times New Roman" panose="02020603050405020304" pitchFamily="18" charset="0"/>
                        </a:rPr>
                        <a:t>tử</a:t>
                      </a:r>
                      <a:endParaRPr kumimoji="0" lang="en-GB" altLang="en-US" sz="2400" b="1" i="0" u="none" strike="noStrike" cap="none" normalizeH="0" baseline="0" dirty="0">
                        <a:ln>
                          <a:noFill/>
                        </a:ln>
                        <a:solidFill>
                          <a:schemeClr val="bg1"/>
                        </a:solidFill>
                        <a:effectLst/>
                        <a:latin typeface="Times New Roman" panose="02020603050405020304" pitchFamily="18" charset="0"/>
                      </a:endParaRP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pPr>
                      <a:r>
                        <a:rPr kumimoji="0" lang="en-GB" altLang="en-US" sz="2400" b="1" i="0" u="none" strike="noStrike" cap="none" normalizeH="0" baseline="0">
                          <a:ln>
                            <a:noFill/>
                          </a:ln>
                          <a:solidFill>
                            <a:schemeClr val="bg1"/>
                          </a:solidFill>
                          <a:effectLst/>
                          <a:latin typeface="Times New Roman" panose="02020603050405020304" pitchFamily="18" charset="0"/>
                        </a:rPr>
                        <a:t>Tên người dùng</a:t>
                      </a: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50000"/>
                        </a:lnSpc>
                        <a:spcBef>
                          <a:spcPts val="600"/>
                        </a:spcBef>
                        <a:spcAft>
                          <a:spcPct val="0"/>
                        </a:spcAft>
                        <a:buClrTx/>
                        <a:buSzTx/>
                        <a:buFontTx/>
                        <a:buNone/>
                        <a:tabLst/>
                      </a:pPr>
                      <a:r>
                        <a:rPr kumimoji="0" lang="en-GB" altLang="en-US" sz="2400" b="1" i="0" u="none" strike="noStrike" cap="none" normalizeH="0" baseline="0">
                          <a:ln>
                            <a:noFill/>
                          </a:ln>
                          <a:solidFill>
                            <a:schemeClr val="bg1"/>
                          </a:solidFill>
                          <a:effectLst/>
                          <a:latin typeface="Times New Roman" panose="02020603050405020304" pitchFamily="18" charset="0"/>
                        </a:rPr>
                        <a:t>Tên nhà cung cấp dịch vụ</a:t>
                      </a: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11694">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600"/>
                        </a:spcBef>
                        <a:spcAft>
                          <a:spcPct val="0"/>
                        </a:spcAft>
                        <a:buClrTx/>
                        <a:buSzTx/>
                        <a:buFontTx/>
                        <a:buNone/>
                        <a:tabLst/>
                      </a:pPr>
                      <a:r>
                        <a:rPr kumimoji="0" lang="en-GB" altLang="en-US" sz="2000" b="1" i="0" u="none" strike="noStrike" cap="none" normalizeH="0" baseline="0">
                          <a:ln>
                            <a:noFill/>
                          </a:ln>
                          <a:solidFill>
                            <a:srgbClr val="000000"/>
                          </a:solidFill>
                          <a:effectLst/>
                          <a:latin typeface="Times New Roman" panose="02020603050405020304" pitchFamily="18" charset="0"/>
                        </a:rPr>
                        <a:t>tronghieu2006@yahoo.com</a:t>
                      </a:r>
                      <a:endParaRPr kumimoji="0" lang="en-GB" altLang="en-US" sz="2000" b="1" i="0" u="none" strike="noStrike" cap="none" normalizeH="0" baseline="0" dirty="0">
                        <a:ln>
                          <a:noFill/>
                        </a:ln>
                        <a:solidFill>
                          <a:srgbClr val="000000"/>
                        </a:solidFill>
                        <a:effectLst/>
                        <a:latin typeface="Times New Roman" panose="02020603050405020304" pitchFamily="18" charset="0"/>
                      </a:endParaRP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600"/>
                        </a:spcBef>
                        <a:spcAft>
                          <a:spcPct val="0"/>
                        </a:spcAft>
                        <a:buClrTx/>
                        <a:buSzTx/>
                        <a:buFontTx/>
                        <a:buNone/>
                        <a:tabLst/>
                      </a:pPr>
                      <a:endParaRPr kumimoji="0" lang="en-GB" altLang="en-US" sz="1800" b="0" i="0" u="none" strike="noStrike" cap="none" normalizeH="0" baseline="0">
                        <a:ln>
                          <a:noFill/>
                        </a:ln>
                        <a:solidFill>
                          <a:srgbClr val="000000"/>
                        </a:solidFill>
                        <a:effectLst/>
                        <a:latin typeface="Times New Roman" panose="02020603050405020304" pitchFamily="18" charset="0"/>
                      </a:endParaRP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600"/>
                        </a:spcBef>
                        <a:spcAft>
                          <a:spcPct val="0"/>
                        </a:spcAft>
                        <a:buClrTx/>
                        <a:buSzTx/>
                        <a:buFontTx/>
                        <a:buNone/>
                        <a:tabLst/>
                      </a:pPr>
                      <a:endParaRPr kumimoji="0" lang="en-GB" altLang="en-US" sz="1800" b="0" i="0" u="none" strike="noStrike" cap="none" normalizeH="0" baseline="0">
                        <a:ln>
                          <a:noFill/>
                        </a:ln>
                        <a:solidFill>
                          <a:srgbClr val="000000"/>
                        </a:solidFill>
                        <a:effectLst/>
                        <a:latin typeface="Times New Roman" panose="02020603050405020304" pitchFamily="18" charset="0"/>
                      </a:endParaRP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611694">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60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Times New Roman" panose="02020603050405020304" pitchFamily="18" charset="0"/>
                        </a:rPr>
                        <a:t>nguyenvanhung5a@gmail.com</a:t>
                      </a: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600"/>
                        </a:spcBef>
                        <a:spcAft>
                          <a:spcPct val="0"/>
                        </a:spcAft>
                        <a:buClrTx/>
                        <a:buSzTx/>
                        <a:buFontTx/>
                        <a:buNone/>
                        <a:tabLst/>
                      </a:pPr>
                      <a:endParaRPr kumimoji="0" lang="en-GB" altLang="en-US" sz="1800" b="0" i="0" u="none" strike="noStrike" cap="none" normalizeH="0" baseline="0">
                        <a:ln>
                          <a:noFill/>
                        </a:ln>
                        <a:solidFill>
                          <a:srgbClr val="000000"/>
                        </a:solidFill>
                        <a:effectLst/>
                        <a:latin typeface="Times New Roman" panose="02020603050405020304" pitchFamily="18" charset="0"/>
                      </a:endParaRP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600"/>
                        </a:spcBef>
                        <a:spcAft>
                          <a:spcPct val="0"/>
                        </a:spcAft>
                        <a:buClrTx/>
                        <a:buSzTx/>
                        <a:buFontTx/>
                        <a:buNone/>
                        <a:tabLst/>
                      </a:pPr>
                      <a:endParaRPr kumimoji="0" lang="en-GB" altLang="en-US" sz="1800" b="0" i="0" u="none" strike="noStrike" cap="none" normalizeH="0" baseline="0">
                        <a:ln>
                          <a:noFill/>
                        </a:ln>
                        <a:solidFill>
                          <a:srgbClr val="000000"/>
                        </a:solidFill>
                        <a:effectLst/>
                        <a:latin typeface="Times New Roman" panose="02020603050405020304" pitchFamily="18" charset="0"/>
                      </a:endParaRP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611694">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600"/>
                        </a:spcBef>
                        <a:spcAft>
                          <a:spcPct val="0"/>
                        </a:spcAft>
                        <a:buClrTx/>
                        <a:buSzTx/>
                        <a:buFontTx/>
                        <a:buNone/>
                        <a:tabLst/>
                      </a:pPr>
                      <a:r>
                        <a:rPr kumimoji="0" lang="en-GB" altLang="en-US" sz="2000" b="1" i="0" u="none" strike="noStrike" cap="none" normalizeH="0" baseline="0">
                          <a:ln>
                            <a:noFill/>
                          </a:ln>
                          <a:solidFill>
                            <a:srgbClr val="000000"/>
                          </a:solidFill>
                          <a:effectLst/>
                          <a:latin typeface="Times New Roman" panose="02020603050405020304" pitchFamily="18" charset="0"/>
                        </a:rPr>
                        <a:t>thuyan.141006@yahoo.com</a:t>
                      </a: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600"/>
                        </a:spcBef>
                        <a:spcAft>
                          <a:spcPct val="0"/>
                        </a:spcAft>
                        <a:buClrTx/>
                        <a:buSzTx/>
                        <a:buFontTx/>
                        <a:buNone/>
                        <a:tabLst/>
                      </a:pPr>
                      <a:endParaRPr kumimoji="0" lang="en-GB" altLang="en-US" sz="1800" b="0" i="0" u="none" strike="noStrike" cap="none" normalizeH="0" baseline="0">
                        <a:ln>
                          <a:noFill/>
                        </a:ln>
                        <a:solidFill>
                          <a:srgbClr val="000000"/>
                        </a:solidFill>
                        <a:effectLst/>
                        <a:latin typeface="Times New Roman" panose="02020603050405020304" pitchFamily="18" charset="0"/>
                      </a:endParaRP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600"/>
                        </a:spcBef>
                        <a:spcAft>
                          <a:spcPct val="0"/>
                        </a:spcAft>
                        <a:buClrTx/>
                        <a:buSzTx/>
                        <a:buFontTx/>
                        <a:buNone/>
                        <a:tabLst/>
                      </a:pPr>
                      <a:endParaRPr kumimoji="0" lang="en-GB" altLang="en-US" sz="1800" b="0" i="0" u="none" strike="noStrike" cap="none" normalizeH="0" baseline="0">
                        <a:ln>
                          <a:noFill/>
                        </a:ln>
                        <a:solidFill>
                          <a:srgbClr val="000000"/>
                        </a:solidFill>
                        <a:effectLst/>
                        <a:latin typeface="Times New Roman" panose="02020603050405020304" pitchFamily="18" charset="0"/>
                      </a:endParaRP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611694">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600"/>
                        </a:spcBef>
                        <a:spcAft>
                          <a:spcPct val="0"/>
                        </a:spcAft>
                        <a:buClrTx/>
                        <a:buSzTx/>
                        <a:buFontTx/>
                        <a:buNone/>
                        <a:tabLst/>
                      </a:pPr>
                      <a:r>
                        <a:rPr kumimoji="0" lang="en-GB" altLang="en-US" sz="2000" b="1" i="0" u="none" strike="noStrike" cap="none" normalizeH="0" baseline="0">
                          <a:ln>
                            <a:noFill/>
                          </a:ln>
                          <a:solidFill>
                            <a:srgbClr val="000000"/>
                          </a:solidFill>
                          <a:effectLst/>
                          <a:latin typeface="Times New Roman" panose="02020603050405020304" pitchFamily="18" charset="0"/>
                        </a:rPr>
                        <a:t>phamvanbinh5a@yahoo.com</a:t>
                      </a: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600"/>
                        </a:spcBef>
                        <a:spcAft>
                          <a:spcPct val="0"/>
                        </a:spcAft>
                        <a:buClrTx/>
                        <a:buSzTx/>
                        <a:buFontTx/>
                        <a:buNone/>
                        <a:tabLst/>
                      </a:pPr>
                      <a:endParaRPr kumimoji="0" lang="en-GB" altLang="en-US" sz="1800" b="0" i="0" u="none" strike="noStrike" cap="none" normalizeH="0" baseline="0">
                        <a:ln>
                          <a:noFill/>
                        </a:ln>
                        <a:solidFill>
                          <a:srgbClr val="000000"/>
                        </a:solidFill>
                        <a:effectLst/>
                        <a:latin typeface="Times New Roman" panose="02020603050405020304" pitchFamily="18" charset="0"/>
                      </a:endParaRP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600"/>
                        </a:spcBef>
                        <a:spcAft>
                          <a:spcPct val="0"/>
                        </a:spcAft>
                        <a:buClrTx/>
                        <a:buSzTx/>
                        <a:buFontTx/>
                        <a:buNone/>
                        <a:tabLst/>
                      </a:pPr>
                      <a:endParaRPr kumimoji="0" lang="en-GB" altLang="en-US" sz="1800" b="0" i="0" u="none" strike="noStrike" cap="none" normalizeH="0" baseline="0">
                        <a:ln>
                          <a:noFill/>
                        </a:ln>
                        <a:solidFill>
                          <a:srgbClr val="000000"/>
                        </a:solidFill>
                        <a:effectLst/>
                        <a:latin typeface="Times New Roman" panose="02020603050405020304" pitchFamily="18" charset="0"/>
                      </a:endParaRP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611694">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60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Times New Roman" panose="02020603050405020304" pitchFamily="18" charset="0"/>
                        </a:rPr>
                        <a:t>tran.khiem.31.03.2006@gmail.com</a:t>
                      </a: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600"/>
                        </a:spcBef>
                        <a:spcAft>
                          <a:spcPct val="0"/>
                        </a:spcAft>
                        <a:buClrTx/>
                        <a:buSzTx/>
                        <a:buFontTx/>
                        <a:buNone/>
                        <a:tabLst/>
                      </a:pPr>
                      <a:endParaRPr kumimoji="0" lang="en-GB" altLang="en-US" sz="1800" b="0" i="0" u="none" strike="noStrike" cap="none" normalizeH="0" baseline="0">
                        <a:ln>
                          <a:noFill/>
                        </a:ln>
                        <a:solidFill>
                          <a:srgbClr val="000000"/>
                        </a:solidFill>
                        <a:effectLst/>
                        <a:latin typeface="Times New Roman" panose="02020603050405020304" pitchFamily="18" charset="0"/>
                      </a:endParaRP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50000"/>
                        </a:lnSpc>
                        <a:spcBef>
                          <a:spcPts val="600"/>
                        </a:spcBef>
                        <a:spcAft>
                          <a:spcPct val="0"/>
                        </a:spcAft>
                        <a:buClrTx/>
                        <a:buSzTx/>
                        <a:buFontTx/>
                        <a:buNone/>
                        <a:tabLst/>
                      </a:pPr>
                      <a:endParaRPr kumimoji="0" lang="en-GB" altLang="en-US" sz="1800" b="0" i="0" u="none" strike="noStrike" cap="none" normalizeH="0" baseline="0" dirty="0">
                        <a:ln>
                          <a:noFill/>
                        </a:ln>
                        <a:solidFill>
                          <a:srgbClr val="000000"/>
                        </a:solidFill>
                        <a:effectLst/>
                        <a:latin typeface="Times New Roman" panose="02020603050405020304" pitchFamily="18" charset="0"/>
                      </a:endParaRPr>
                    </a:p>
                  </a:txBody>
                  <a:tcPr marT="45723" marB="45723"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bl>
          </a:graphicData>
        </a:graphic>
      </p:graphicFrame>
      <p:sp>
        <p:nvSpPr>
          <p:cNvPr id="18" name="Rectangle 17">
            <a:extLst>
              <a:ext uri="{FF2B5EF4-FFF2-40B4-BE49-F238E27FC236}">
                <a16:creationId xmlns:a16="http://schemas.microsoft.com/office/drawing/2014/main" id="{43CF6B51-B034-4909-9B14-B62E385D4F28}"/>
              </a:ext>
            </a:extLst>
          </p:cNvPr>
          <p:cNvSpPr>
            <a:spLocks noChangeArrowheads="1"/>
          </p:cNvSpPr>
          <p:nvPr/>
        </p:nvSpPr>
        <p:spPr bwMode="auto">
          <a:xfrm>
            <a:off x="5135563" y="2846388"/>
            <a:ext cx="19208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200" b="1">
                <a:solidFill>
                  <a:srgbClr val="FF6600"/>
                </a:solidFill>
                <a:latin typeface="Times New Roman" panose="02020603050405020304" pitchFamily="18" charset="0"/>
                <a:cs typeface="Times New Roman" panose="02020603050405020304" pitchFamily="18" charset="0"/>
              </a:rPr>
              <a:t>tronghieu2006</a:t>
            </a:r>
          </a:p>
        </p:txBody>
      </p:sp>
      <p:sp>
        <p:nvSpPr>
          <p:cNvPr id="19" name="Rectangle 18">
            <a:extLst>
              <a:ext uri="{FF2B5EF4-FFF2-40B4-BE49-F238E27FC236}">
                <a16:creationId xmlns:a16="http://schemas.microsoft.com/office/drawing/2014/main" id="{EE0D3D54-5824-4F81-A1CE-955B7A6E26BF}"/>
              </a:ext>
            </a:extLst>
          </p:cNvPr>
          <p:cNvSpPr>
            <a:spLocks noChangeArrowheads="1"/>
          </p:cNvSpPr>
          <p:nvPr/>
        </p:nvSpPr>
        <p:spPr bwMode="auto">
          <a:xfrm>
            <a:off x="8732838" y="2846388"/>
            <a:ext cx="14779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200" b="1">
                <a:solidFill>
                  <a:srgbClr val="0000FF"/>
                </a:solidFill>
                <a:latin typeface="Times New Roman" panose="02020603050405020304" pitchFamily="18" charset="0"/>
                <a:cs typeface="Times New Roman" panose="02020603050405020304" pitchFamily="18" charset="0"/>
              </a:rPr>
              <a:t>yahoo.com</a:t>
            </a:r>
          </a:p>
        </p:txBody>
      </p:sp>
      <p:sp>
        <p:nvSpPr>
          <p:cNvPr id="21" name="Rectangle 20">
            <a:extLst>
              <a:ext uri="{FF2B5EF4-FFF2-40B4-BE49-F238E27FC236}">
                <a16:creationId xmlns:a16="http://schemas.microsoft.com/office/drawing/2014/main" id="{5678BB72-7441-4CC4-9621-EF22BF47B0A3}"/>
              </a:ext>
            </a:extLst>
          </p:cNvPr>
          <p:cNvSpPr>
            <a:spLocks noChangeArrowheads="1"/>
          </p:cNvSpPr>
          <p:nvPr/>
        </p:nvSpPr>
        <p:spPr bwMode="auto">
          <a:xfrm>
            <a:off x="5105400" y="3490913"/>
            <a:ext cx="23971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200" b="1">
                <a:solidFill>
                  <a:srgbClr val="FF6600"/>
                </a:solidFill>
                <a:latin typeface="Times New Roman" panose="02020603050405020304" pitchFamily="18" charset="0"/>
                <a:cs typeface="Times New Roman" panose="02020603050405020304" pitchFamily="18" charset="0"/>
              </a:rPr>
              <a:t>nguyenvanhung5a</a:t>
            </a:r>
          </a:p>
        </p:txBody>
      </p:sp>
      <p:sp>
        <p:nvSpPr>
          <p:cNvPr id="23" name="Rectangle 22">
            <a:extLst>
              <a:ext uri="{FF2B5EF4-FFF2-40B4-BE49-F238E27FC236}">
                <a16:creationId xmlns:a16="http://schemas.microsoft.com/office/drawing/2014/main" id="{AFFE13CD-A6A5-4AA5-A794-599542323394}"/>
              </a:ext>
            </a:extLst>
          </p:cNvPr>
          <p:cNvSpPr>
            <a:spLocks noChangeArrowheads="1"/>
          </p:cNvSpPr>
          <p:nvPr/>
        </p:nvSpPr>
        <p:spPr bwMode="auto">
          <a:xfrm>
            <a:off x="8716963" y="3490913"/>
            <a:ext cx="1431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200" b="1">
                <a:solidFill>
                  <a:srgbClr val="0000FF"/>
                </a:solidFill>
                <a:latin typeface="Times New Roman" panose="02020603050405020304" pitchFamily="18" charset="0"/>
                <a:cs typeface="Times New Roman" panose="02020603050405020304" pitchFamily="18" charset="0"/>
              </a:rPr>
              <a:t>gmail.com</a:t>
            </a:r>
          </a:p>
        </p:txBody>
      </p:sp>
      <p:sp>
        <p:nvSpPr>
          <p:cNvPr id="24" name="Rectangle 23">
            <a:extLst>
              <a:ext uri="{FF2B5EF4-FFF2-40B4-BE49-F238E27FC236}">
                <a16:creationId xmlns:a16="http://schemas.microsoft.com/office/drawing/2014/main" id="{D40643A6-ED32-44AF-A0A7-10B1CBD11721}"/>
              </a:ext>
            </a:extLst>
          </p:cNvPr>
          <p:cNvSpPr>
            <a:spLocks noChangeArrowheads="1"/>
          </p:cNvSpPr>
          <p:nvPr/>
        </p:nvSpPr>
        <p:spPr bwMode="auto">
          <a:xfrm>
            <a:off x="5075238" y="4100513"/>
            <a:ext cx="19494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200" b="1">
                <a:solidFill>
                  <a:srgbClr val="FF6600"/>
                </a:solidFill>
                <a:latin typeface="Times New Roman" panose="02020603050405020304" pitchFamily="18" charset="0"/>
                <a:cs typeface="Times New Roman" panose="02020603050405020304" pitchFamily="18" charset="0"/>
              </a:rPr>
              <a:t>thuyan.141006</a:t>
            </a:r>
          </a:p>
        </p:txBody>
      </p:sp>
      <p:sp>
        <p:nvSpPr>
          <p:cNvPr id="25" name="Rectangle 24">
            <a:extLst>
              <a:ext uri="{FF2B5EF4-FFF2-40B4-BE49-F238E27FC236}">
                <a16:creationId xmlns:a16="http://schemas.microsoft.com/office/drawing/2014/main" id="{0F63079B-8823-4BE6-8534-7B63F6DB1FB4}"/>
              </a:ext>
            </a:extLst>
          </p:cNvPr>
          <p:cNvSpPr>
            <a:spLocks noChangeArrowheads="1"/>
          </p:cNvSpPr>
          <p:nvPr/>
        </p:nvSpPr>
        <p:spPr bwMode="auto">
          <a:xfrm>
            <a:off x="8707438" y="4089400"/>
            <a:ext cx="14779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200" b="1">
                <a:solidFill>
                  <a:srgbClr val="0000FF"/>
                </a:solidFill>
                <a:latin typeface="Times New Roman" panose="02020603050405020304" pitchFamily="18" charset="0"/>
                <a:cs typeface="Times New Roman" panose="02020603050405020304" pitchFamily="18" charset="0"/>
              </a:rPr>
              <a:t>yahoo.com</a:t>
            </a:r>
          </a:p>
        </p:txBody>
      </p:sp>
      <p:sp>
        <p:nvSpPr>
          <p:cNvPr id="26" name="Rectangle 25">
            <a:extLst>
              <a:ext uri="{FF2B5EF4-FFF2-40B4-BE49-F238E27FC236}">
                <a16:creationId xmlns:a16="http://schemas.microsoft.com/office/drawing/2014/main" id="{D12F11ED-FC4E-4A1D-A52C-43B23960AA01}"/>
              </a:ext>
            </a:extLst>
          </p:cNvPr>
          <p:cNvSpPr>
            <a:spLocks noChangeArrowheads="1"/>
          </p:cNvSpPr>
          <p:nvPr/>
        </p:nvSpPr>
        <p:spPr bwMode="auto">
          <a:xfrm>
            <a:off x="5070475" y="4694238"/>
            <a:ext cx="2146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200" b="1">
                <a:solidFill>
                  <a:srgbClr val="FF6600"/>
                </a:solidFill>
                <a:latin typeface="Times New Roman" panose="02020603050405020304" pitchFamily="18" charset="0"/>
                <a:cs typeface="Times New Roman" panose="02020603050405020304" pitchFamily="18" charset="0"/>
              </a:rPr>
              <a:t>phamvanbinh5a</a:t>
            </a:r>
          </a:p>
        </p:txBody>
      </p:sp>
      <p:sp>
        <p:nvSpPr>
          <p:cNvPr id="27" name="Rectangle 26">
            <a:extLst>
              <a:ext uri="{FF2B5EF4-FFF2-40B4-BE49-F238E27FC236}">
                <a16:creationId xmlns:a16="http://schemas.microsoft.com/office/drawing/2014/main" id="{5AF102BD-A054-4EB9-AF4F-7E3B2D87E03B}"/>
              </a:ext>
            </a:extLst>
          </p:cNvPr>
          <p:cNvSpPr>
            <a:spLocks noChangeArrowheads="1"/>
          </p:cNvSpPr>
          <p:nvPr/>
        </p:nvSpPr>
        <p:spPr bwMode="auto">
          <a:xfrm>
            <a:off x="8716963" y="4710113"/>
            <a:ext cx="14779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200" b="1">
                <a:solidFill>
                  <a:srgbClr val="0000FF"/>
                </a:solidFill>
                <a:latin typeface="Times New Roman" panose="02020603050405020304" pitchFamily="18" charset="0"/>
                <a:cs typeface="Times New Roman" panose="02020603050405020304" pitchFamily="18" charset="0"/>
              </a:rPr>
              <a:t>yahoo.com</a:t>
            </a:r>
          </a:p>
        </p:txBody>
      </p:sp>
      <p:sp>
        <p:nvSpPr>
          <p:cNvPr id="28" name="Rectangle 27">
            <a:extLst>
              <a:ext uri="{FF2B5EF4-FFF2-40B4-BE49-F238E27FC236}">
                <a16:creationId xmlns:a16="http://schemas.microsoft.com/office/drawing/2014/main" id="{65924D63-E234-4A97-95C3-FAB3CB4B2323}"/>
              </a:ext>
            </a:extLst>
          </p:cNvPr>
          <p:cNvSpPr>
            <a:spLocks noChangeArrowheads="1"/>
          </p:cNvSpPr>
          <p:nvPr/>
        </p:nvSpPr>
        <p:spPr bwMode="auto">
          <a:xfrm>
            <a:off x="5059363" y="5294313"/>
            <a:ext cx="28670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200" b="1">
                <a:solidFill>
                  <a:srgbClr val="FF6600"/>
                </a:solidFill>
                <a:latin typeface="Times New Roman" panose="02020603050405020304" pitchFamily="18" charset="0"/>
                <a:cs typeface="Times New Roman" panose="02020603050405020304" pitchFamily="18" charset="0"/>
              </a:rPr>
              <a:t>tran.khiem.31.03.2006</a:t>
            </a:r>
          </a:p>
        </p:txBody>
      </p:sp>
      <p:sp>
        <p:nvSpPr>
          <p:cNvPr id="29" name="Rectangle 28">
            <a:extLst>
              <a:ext uri="{FF2B5EF4-FFF2-40B4-BE49-F238E27FC236}">
                <a16:creationId xmlns:a16="http://schemas.microsoft.com/office/drawing/2014/main" id="{0843A837-BDE0-4AEE-B2D4-5FC9309AF309}"/>
              </a:ext>
            </a:extLst>
          </p:cNvPr>
          <p:cNvSpPr>
            <a:spLocks noChangeArrowheads="1"/>
          </p:cNvSpPr>
          <p:nvPr/>
        </p:nvSpPr>
        <p:spPr bwMode="auto">
          <a:xfrm>
            <a:off x="8697913" y="5275263"/>
            <a:ext cx="1431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200" b="1">
                <a:solidFill>
                  <a:srgbClr val="0000FF"/>
                </a:solidFill>
                <a:latin typeface="Times New Roman" panose="02020603050405020304" pitchFamily="18" charset="0"/>
                <a:cs typeface="Times New Roman" panose="02020603050405020304" pitchFamily="18" charset="0"/>
              </a:rPr>
              <a:t>gmail.com</a:t>
            </a:r>
          </a:p>
        </p:txBody>
      </p:sp>
      <p:sp>
        <p:nvSpPr>
          <p:cNvPr id="28715" name="Text Box 343">
            <a:extLst>
              <a:ext uri="{FF2B5EF4-FFF2-40B4-BE49-F238E27FC236}">
                <a16:creationId xmlns:a16="http://schemas.microsoft.com/office/drawing/2014/main" id="{8C22E0F5-78B8-4061-B7A2-8B546DC6D632}"/>
              </a:ext>
            </a:extLst>
          </p:cNvPr>
          <p:cNvSpPr txBox="1">
            <a:spLocks noChangeArrowheads="1"/>
          </p:cNvSpPr>
          <p:nvPr/>
        </p:nvSpPr>
        <p:spPr bwMode="auto">
          <a:xfrm>
            <a:off x="762000" y="241300"/>
            <a:ext cx="8686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sz="3600" b="1">
                <a:solidFill>
                  <a:srgbClr val="FF0000"/>
                </a:solidFill>
                <a:latin typeface="Times New Roman" panose="02020603050405020304" pitchFamily="18" charset="0"/>
                <a:cs typeface="Times New Roman" panose="02020603050405020304" pitchFamily="18" charset="0"/>
              </a:rPr>
              <a:t>B. HOẠT ĐỘNG THỰC HÀNH</a:t>
            </a:r>
          </a:p>
        </p:txBody>
      </p:sp>
      <p:sp>
        <p:nvSpPr>
          <p:cNvPr id="28716" name="TextBox 1">
            <a:extLst>
              <a:ext uri="{FF2B5EF4-FFF2-40B4-BE49-F238E27FC236}">
                <a16:creationId xmlns:a16="http://schemas.microsoft.com/office/drawing/2014/main" id="{8613877E-345E-475A-BF9D-8F6B8B438807}"/>
              </a:ext>
            </a:extLst>
          </p:cNvPr>
          <p:cNvSpPr txBox="1">
            <a:spLocks noChangeArrowheads="1"/>
          </p:cNvSpPr>
          <p:nvPr/>
        </p:nvSpPr>
        <p:spPr bwMode="auto">
          <a:xfrm>
            <a:off x="762000" y="904875"/>
            <a:ext cx="108204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20000"/>
              </a:lnSpc>
              <a:spcBef>
                <a:spcPct val="0"/>
              </a:spcBef>
              <a:buFontTx/>
              <a:buNone/>
            </a:pPr>
            <a:r>
              <a:rPr lang="en-US" altLang="vi-VN">
                <a:solidFill>
                  <a:srgbClr val="002060"/>
                </a:solidFill>
                <a:latin typeface="Times New Roman" panose="02020603050405020304" pitchFamily="18" charset="0"/>
                <a:cs typeface="Times New Roman" panose="02020603050405020304" pitchFamily="18" charset="0"/>
              </a:rPr>
              <a:t>Bài 1: Điền tên người dùng,tên nhà cung cấp dịch vụ điện tử vào ô trống trong bảng sau:</a:t>
            </a:r>
          </a:p>
          <a:p>
            <a:pPr>
              <a:lnSpc>
                <a:spcPct val="100000"/>
              </a:lnSpc>
              <a:spcBef>
                <a:spcPct val="0"/>
              </a:spcBef>
              <a:buFontTx/>
              <a:buNone/>
            </a:pPr>
            <a:endParaRPr lang="en-US" altLang="en-US" sz="180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6439"/>
                                        </p:tgtEl>
                                        <p:attrNameLst>
                                          <p:attrName>style.visibility</p:attrName>
                                        </p:attrNameLst>
                                      </p:cBhvr>
                                      <p:to>
                                        <p:strVal val="visible"/>
                                      </p:to>
                                    </p:set>
                                    <p:anim calcmode="lin" valueType="num">
                                      <p:cBhvr>
                                        <p:cTn id="7" dur="1000" fill="hold"/>
                                        <p:tgtEl>
                                          <p:spTgt spid="16439"/>
                                        </p:tgtEl>
                                        <p:attrNameLst>
                                          <p:attrName>ppt_w</p:attrName>
                                        </p:attrNameLst>
                                      </p:cBhvr>
                                      <p:tavLst>
                                        <p:tav tm="0">
                                          <p:val>
                                            <p:strVal val="#ppt_w*0.70"/>
                                          </p:val>
                                        </p:tav>
                                        <p:tav tm="100000">
                                          <p:val>
                                            <p:strVal val="#ppt_w"/>
                                          </p:val>
                                        </p:tav>
                                      </p:tavLst>
                                    </p:anim>
                                    <p:anim calcmode="lin" valueType="num">
                                      <p:cBhvr>
                                        <p:cTn id="8" dur="1000" fill="hold"/>
                                        <p:tgtEl>
                                          <p:spTgt spid="16439"/>
                                        </p:tgtEl>
                                        <p:attrNameLst>
                                          <p:attrName>ppt_h</p:attrName>
                                        </p:attrNameLst>
                                      </p:cBhvr>
                                      <p:tavLst>
                                        <p:tav tm="0">
                                          <p:val>
                                            <p:strVal val="#ppt_h"/>
                                          </p:val>
                                        </p:tav>
                                        <p:tav tm="100000">
                                          <p:val>
                                            <p:strVal val="#ppt_h"/>
                                          </p:val>
                                        </p:tav>
                                      </p:tavLst>
                                    </p:anim>
                                    <p:animEffect transition="in" filter="fade">
                                      <p:cBhvr>
                                        <p:cTn id="9" dur="1000"/>
                                        <p:tgtEl>
                                          <p:spTgt spid="164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p:cTn id="14" dur="10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 calcmode="lin" valueType="num">
                                      <p:cBhvr>
                                        <p:cTn id="21" dur="1000" fill="hold"/>
                                        <p:tgtEl>
                                          <p:spTgt spid="19">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19">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 calcmode="lin" valueType="num">
                                      <p:cBhvr>
                                        <p:cTn id="28" dur="1000" fill="hold"/>
                                        <p:tgtEl>
                                          <p:spTgt spid="21">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21">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21">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 calcmode="lin" valueType="num">
                                      <p:cBhvr>
                                        <p:cTn id="35" dur="1000" fill="hold"/>
                                        <p:tgtEl>
                                          <p:spTgt spid="23">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23">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p:cTn id="42" dur="1000" fill="hold"/>
                                        <p:tgtEl>
                                          <p:spTgt spid="24">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24">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 calcmode="lin" valueType="num">
                                      <p:cBhvr>
                                        <p:cTn id="49" dur="1000" fill="hold"/>
                                        <p:tgtEl>
                                          <p:spTgt spid="25">
                                            <p:txEl>
                                              <p:pRg st="0" end="0"/>
                                            </p:txEl>
                                          </p:spTgt>
                                        </p:tgtEl>
                                        <p:attrNameLst>
                                          <p:attrName>ppt_w</p:attrName>
                                        </p:attrNameLst>
                                      </p:cBhvr>
                                      <p:tavLst>
                                        <p:tav tm="0">
                                          <p:val>
                                            <p:strVal val="#ppt_w*0.70"/>
                                          </p:val>
                                        </p:tav>
                                        <p:tav tm="100000">
                                          <p:val>
                                            <p:strVal val="#ppt_w"/>
                                          </p:val>
                                        </p:tav>
                                      </p:tavLst>
                                    </p:anim>
                                    <p:anim calcmode="lin" valueType="num">
                                      <p:cBhvr>
                                        <p:cTn id="50" dur="1000" fill="hold"/>
                                        <p:tgtEl>
                                          <p:spTgt spid="25">
                                            <p:txEl>
                                              <p:pRg st="0" end="0"/>
                                            </p:txEl>
                                          </p:spTgt>
                                        </p:tgtEl>
                                        <p:attrNameLst>
                                          <p:attrName>ppt_h</p:attrName>
                                        </p:attrNameLst>
                                      </p:cBhvr>
                                      <p:tavLst>
                                        <p:tav tm="0">
                                          <p:val>
                                            <p:strVal val="#ppt_h"/>
                                          </p:val>
                                        </p:tav>
                                        <p:tav tm="100000">
                                          <p:val>
                                            <p:strVal val="#ppt_h"/>
                                          </p:val>
                                        </p:tav>
                                      </p:tavLst>
                                    </p:anim>
                                    <p:animEffect transition="in" filter="fade">
                                      <p:cBhvr>
                                        <p:cTn id="51" dur="1000"/>
                                        <p:tgtEl>
                                          <p:spTgt spid="25">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26">
                                            <p:txEl>
                                              <p:pRg st="0" end="0"/>
                                            </p:txEl>
                                          </p:spTgt>
                                        </p:tgtEl>
                                        <p:attrNameLst>
                                          <p:attrName>style.visibility</p:attrName>
                                        </p:attrNameLst>
                                      </p:cBhvr>
                                      <p:to>
                                        <p:strVal val="visible"/>
                                      </p:to>
                                    </p:set>
                                    <p:anim calcmode="lin" valueType="num">
                                      <p:cBhvr>
                                        <p:cTn id="56" dur="1000" fill="hold"/>
                                        <p:tgtEl>
                                          <p:spTgt spid="26">
                                            <p:txEl>
                                              <p:pRg st="0" end="0"/>
                                            </p:txEl>
                                          </p:spTgt>
                                        </p:tgtEl>
                                        <p:attrNameLst>
                                          <p:attrName>ppt_w</p:attrName>
                                        </p:attrNameLst>
                                      </p:cBhvr>
                                      <p:tavLst>
                                        <p:tav tm="0">
                                          <p:val>
                                            <p:strVal val="#ppt_w*0.70"/>
                                          </p:val>
                                        </p:tav>
                                        <p:tav tm="100000">
                                          <p:val>
                                            <p:strVal val="#ppt_w"/>
                                          </p:val>
                                        </p:tav>
                                      </p:tavLst>
                                    </p:anim>
                                    <p:anim calcmode="lin" valueType="num">
                                      <p:cBhvr>
                                        <p:cTn id="57" dur="1000" fill="hold"/>
                                        <p:tgtEl>
                                          <p:spTgt spid="26">
                                            <p:txEl>
                                              <p:pRg st="0" end="0"/>
                                            </p:txEl>
                                          </p:spTgt>
                                        </p:tgtEl>
                                        <p:attrNameLst>
                                          <p:attrName>ppt_h</p:attrName>
                                        </p:attrNameLst>
                                      </p:cBhvr>
                                      <p:tavLst>
                                        <p:tav tm="0">
                                          <p:val>
                                            <p:strVal val="#ppt_h"/>
                                          </p:val>
                                        </p:tav>
                                        <p:tav tm="100000">
                                          <p:val>
                                            <p:strVal val="#ppt_h"/>
                                          </p:val>
                                        </p:tav>
                                      </p:tavLst>
                                    </p:anim>
                                    <p:animEffect transition="in" filter="fade">
                                      <p:cBhvr>
                                        <p:cTn id="58" dur="1000"/>
                                        <p:tgtEl>
                                          <p:spTgt spid="26">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nodeType="clickEffect">
                                  <p:stCondLst>
                                    <p:cond delay="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p:cTn id="63" dur="1000" fill="hold"/>
                                        <p:tgtEl>
                                          <p:spTgt spid="27">
                                            <p:txEl>
                                              <p:pRg st="0" end="0"/>
                                            </p:txEl>
                                          </p:spTgt>
                                        </p:tgtEl>
                                        <p:attrNameLst>
                                          <p:attrName>ppt_w</p:attrName>
                                        </p:attrNameLst>
                                      </p:cBhvr>
                                      <p:tavLst>
                                        <p:tav tm="0">
                                          <p:val>
                                            <p:strVal val="#ppt_w*0.70"/>
                                          </p:val>
                                        </p:tav>
                                        <p:tav tm="100000">
                                          <p:val>
                                            <p:strVal val="#ppt_w"/>
                                          </p:val>
                                        </p:tav>
                                      </p:tavLst>
                                    </p:anim>
                                    <p:anim calcmode="lin" valueType="num">
                                      <p:cBhvr>
                                        <p:cTn id="64" dur="1000" fill="hold"/>
                                        <p:tgtEl>
                                          <p:spTgt spid="27">
                                            <p:txEl>
                                              <p:pRg st="0" end="0"/>
                                            </p:txEl>
                                          </p:spTgt>
                                        </p:tgtEl>
                                        <p:attrNameLst>
                                          <p:attrName>ppt_h</p:attrName>
                                        </p:attrNameLst>
                                      </p:cBhvr>
                                      <p:tavLst>
                                        <p:tav tm="0">
                                          <p:val>
                                            <p:strVal val="#ppt_h"/>
                                          </p:val>
                                        </p:tav>
                                        <p:tav tm="100000">
                                          <p:val>
                                            <p:strVal val="#ppt_h"/>
                                          </p:val>
                                        </p:tav>
                                      </p:tavLst>
                                    </p:anim>
                                    <p:animEffect transition="in" filter="fade">
                                      <p:cBhvr>
                                        <p:cTn id="65" dur="1000"/>
                                        <p:tgtEl>
                                          <p:spTgt spid="27">
                                            <p:txEl>
                                              <p:pRg st="0" end="0"/>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nodeType="clickEffect">
                                  <p:stCondLst>
                                    <p:cond delay="0"/>
                                  </p:stCondLst>
                                  <p:childTnLst>
                                    <p:set>
                                      <p:cBhvr>
                                        <p:cTn id="69" dur="1" fill="hold">
                                          <p:stCondLst>
                                            <p:cond delay="0"/>
                                          </p:stCondLst>
                                        </p:cTn>
                                        <p:tgtEl>
                                          <p:spTgt spid="28">
                                            <p:txEl>
                                              <p:pRg st="0" end="0"/>
                                            </p:txEl>
                                          </p:spTgt>
                                        </p:tgtEl>
                                        <p:attrNameLst>
                                          <p:attrName>style.visibility</p:attrName>
                                        </p:attrNameLst>
                                      </p:cBhvr>
                                      <p:to>
                                        <p:strVal val="visible"/>
                                      </p:to>
                                    </p:set>
                                    <p:anim calcmode="lin" valueType="num">
                                      <p:cBhvr>
                                        <p:cTn id="70" dur="1000" fill="hold"/>
                                        <p:tgtEl>
                                          <p:spTgt spid="28">
                                            <p:txEl>
                                              <p:pRg st="0" end="0"/>
                                            </p:txEl>
                                          </p:spTgt>
                                        </p:tgtEl>
                                        <p:attrNameLst>
                                          <p:attrName>ppt_w</p:attrName>
                                        </p:attrNameLst>
                                      </p:cBhvr>
                                      <p:tavLst>
                                        <p:tav tm="0">
                                          <p:val>
                                            <p:strVal val="#ppt_w*0.70"/>
                                          </p:val>
                                        </p:tav>
                                        <p:tav tm="100000">
                                          <p:val>
                                            <p:strVal val="#ppt_w"/>
                                          </p:val>
                                        </p:tav>
                                      </p:tavLst>
                                    </p:anim>
                                    <p:anim calcmode="lin" valueType="num">
                                      <p:cBhvr>
                                        <p:cTn id="71" dur="1000" fill="hold"/>
                                        <p:tgtEl>
                                          <p:spTgt spid="28">
                                            <p:txEl>
                                              <p:pRg st="0" end="0"/>
                                            </p:txEl>
                                          </p:spTgt>
                                        </p:tgtEl>
                                        <p:attrNameLst>
                                          <p:attrName>ppt_h</p:attrName>
                                        </p:attrNameLst>
                                      </p:cBhvr>
                                      <p:tavLst>
                                        <p:tav tm="0">
                                          <p:val>
                                            <p:strVal val="#ppt_h"/>
                                          </p:val>
                                        </p:tav>
                                        <p:tav tm="100000">
                                          <p:val>
                                            <p:strVal val="#ppt_h"/>
                                          </p:val>
                                        </p:tav>
                                      </p:tavLst>
                                    </p:anim>
                                    <p:animEffect transition="in" filter="fade">
                                      <p:cBhvr>
                                        <p:cTn id="72" dur="1000"/>
                                        <p:tgtEl>
                                          <p:spTgt spid="28">
                                            <p:txEl>
                                              <p:pRg st="0" end="0"/>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5" presetClass="entr" presetSubtype="0" fill="hold" nodeType="clickEffect">
                                  <p:stCondLst>
                                    <p:cond delay="0"/>
                                  </p:stCondLst>
                                  <p:childTnLst>
                                    <p:set>
                                      <p:cBhvr>
                                        <p:cTn id="76" dur="1" fill="hold">
                                          <p:stCondLst>
                                            <p:cond delay="0"/>
                                          </p:stCondLst>
                                        </p:cTn>
                                        <p:tgtEl>
                                          <p:spTgt spid="29">
                                            <p:txEl>
                                              <p:pRg st="0" end="0"/>
                                            </p:txEl>
                                          </p:spTgt>
                                        </p:tgtEl>
                                        <p:attrNameLst>
                                          <p:attrName>style.visibility</p:attrName>
                                        </p:attrNameLst>
                                      </p:cBhvr>
                                      <p:to>
                                        <p:strVal val="visible"/>
                                      </p:to>
                                    </p:set>
                                    <p:anim calcmode="lin" valueType="num">
                                      <p:cBhvr>
                                        <p:cTn id="77" dur="1000" fill="hold"/>
                                        <p:tgtEl>
                                          <p:spTgt spid="29">
                                            <p:txEl>
                                              <p:pRg st="0" end="0"/>
                                            </p:txEl>
                                          </p:spTgt>
                                        </p:tgtEl>
                                        <p:attrNameLst>
                                          <p:attrName>ppt_w</p:attrName>
                                        </p:attrNameLst>
                                      </p:cBhvr>
                                      <p:tavLst>
                                        <p:tav tm="0">
                                          <p:val>
                                            <p:strVal val="#ppt_w*0.70"/>
                                          </p:val>
                                        </p:tav>
                                        <p:tav tm="100000">
                                          <p:val>
                                            <p:strVal val="#ppt_w"/>
                                          </p:val>
                                        </p:tav>
                                      </p:tavLst>
                                    </p:anim>
                                    <p:anim calcmode="lin" valueType="num">
                                      <p:cBhvr>
                                        <p:cTn id="78" dur="1000" fill="hold"/>
                                        <p:tgtEl>
                                          <p:spTgt spid="29">
                                            <p:txEl>
                                              <p:pRg st="0" end="0"/>
                                            </p:txEl>
                                          </p:spTgt>
                                        </p:tgtEl>
                                        <p:attrNameLst>
                                          <p:attrName>ppt_h</p:attrName>
                                        </p:attrNameLst>
                                      </p:cBhvr>
                                      <p:tavLst>
                                        <p:tav tm="0">
                                          <p:val>
                                            <p:strVal val="#ppt_h"/>
                                          </p:val>
                                        </p:tav>
                                        <p:tav tm="100000">
                                          <p:val>
                                            <p:strVal val="#ppt_h"/>
                                          </p:val>
                                        </p:tav>
                                      </p:tavLst>
                                    </p:anim>
                                    <p:animEffect transition="in" filter="fade">
                                      <p:cBhvr>
                                        <p:cTn id="79" dur="10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7">
            <a:extLst>
              <a:ext uri="{FF2B5EF4-FFF2-40B4-BE49-F238E27FC236}">
                <a16:creationId xmlns:a16="http://schemas.microsoft.com/office/drawing/2014/main" id="{8681E8E2-9426-4434-BEC5-1FC2BE576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9">
            <a:extLst>
              <a:ext uri="{FF2B5EF4-FFF2-40B4-BE49-F238E27FC236}">
                <a16:creationId xmlns:a16="http://schemas.microsoft.com/office/drawing/2014/main" id="{93A2BFDE-554F-4A65-BD60-A948269468C2}"/>
              </a:ext>
            </a:extLst>
          </p:cNvPr>
          <p:cNvSpPr txBox="1">
            <a:spLocks noChangeArrowheads="1"/>
          </p:cNvSpPr>
          <p:nvPr/>
        </p:nvSpPr>
        <p:spPr bwMode="auto">
          <a:xfrm>
            <a:off x="914400" y="377825"/>
            <a:ext cx="108966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30000"/>
              </a:lnSpc>
              <a:spcBef>
                <a:spcPct val="0"/>
              </a:spcBef>
              <a:buFontTx/>
              <a:buNone/>
            </a:pPr>
            <a:r>
              <a:rPr lang="en-US" altLang="en-US">
                <a:solidFill>
                  <a:srgbClr val="002060"/>
                </a:solidFill>
                <a:latin typeface="Times New Roman" panose="02020603050405020304" pitchFamily="18" charset="0"/>
                <a:cs typeface="Times New Roman" panose="02020603050405020304" pitchFamily="18" charset="0"/>
              </a:rPr>
              <a:t>Bài 2: Đánh dấu        vào         đặt trước câu trả lời đúng.</a:t>
            </a:r>
          </a:p>
          <a:p>
            <a:pPr>
              <a:lnSpc>
                <a:spcPct val="130000"/>
              </a:lnSpc>
              <a:spcBef>
                <a:spcPct val="0"/>
              </a:spcBef>
              <a:buFontTx/>
              <a:buNone/>
            </a:pPr>
            <a:r>
              <a:rPr lang="en-US" altLang="en-US">
                <a:solidFill>
                  <a:srgbClr val="002060"/>
                </a:solidFill>
                <a:latin typeface="Times New Roman" panose="02020603050405020304" pitchFamily="18" charset="0"/>
                <a:cs typeface="Times New Roman" panose="02020603050405020304" pitchFamily="18" charset="0"/>
              </a:rPr>
              <a:t>Bạn Nguyễn Văn Bình sinh ngày 19 tháng 5 năm 2006, học lớp 5A. Hãy giúp Bình chọn các địa chỉ thư điện tử có cấu trúc hợp lệ</a:t>
            </a:r>
          </a:p>
        </p:txBody>
      </p:sp>
      <p:sp>
        <p:nvSpPr>
          <p:cNvPr id="29700" name="TextBox 30">
            <a:extLst>
              <a:ext uri="{FF2B5EF4-FFF2-40B4-BE49-F238E27FC236}">
                <a16:creationId xmlns:a16="http://schemas.microsoft.com/office/drawing/2014/main" id="{6FD20277-349C-47DE-8D32-0A01E602CC54}"/>
              </a:ext>
            </a:extLst>
          </p:cNvPr>
          <p:cNvSpPr txBox="1">
            <a:spLocks noChangeArrowheads="1"/>
          </p:cNvSpPr>
          <p:nvPr/>
        </p:nvSpPr>
        <p:spPr bwMode="auto">
          <a:xfrm>
            <a:off x="2819400" y="2182813"/>
            <a:ext cx="6934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Tx/>
              <a:buNone/>
            </a:pPr>
            <a:r>
              <a:rPr lang="en-US" altLang="en-US" sz="3200" b="1">
                <a:solidFill>
                  <a:srgbClr val="002060"/>
                </a:solidFill>
                <a:latin typeface="Times New Roman" panose="02020603050405020304" pitchFamily="18" charset="0"/>
                <a:cs typeface="Times New Roman" panose="02020603050405020304" pitchFamily="18" charset="0"/>
              </a:rPr>
              <a:t>nvbinh.19.5.2006@gmail.com</a:t>
            </a:r>
          </a:p>
          <a:p>
            <a:pPr>
              <a:lnSpc>
                <a:spcPct val="150000"/>
              </a:lnSpc>
              <a:spcBef>
                <a:spcPct val="0"/>
              </a:spcBef>
              <a:buFontTx/>
              <a:buNone/>
            </a:pPr>
            <a:r>
              <a:rPr lang="en-US" altLang="en-US" sz="3200" b="1">
                <a:solidFill>
                  <a:srgbClr val="002060"/>
                </a:solidFill>
                <a:latin typeface="Times New Roman" panose="02020603050405020304" pitchFamily="18" charset="0"/>
                <a:cs typeface="Times New Roman" panose="02020603050405020304" pitchFamily="18" charset="0"/>
              </a:rPr>
              <a:t>nvbinh*19.5.2006@gmail.com</a:t>
            </a:r>
          </a:p>
          <a:p>
            <a:pPr>
              <a:lnSpc>
                <a:spcPct val="150000"/>
              </a:lnSpc>
              <a:spcBef>
                <a:spcPct val="0"/>
              </a:spcBef>
              <a:buFontTx/>
              <a:buNone/>
            </a:pPr>
            <a:r>
              <a:rPr lang="en-US" altLang="en-US" sz="3200" b="1">
                <a:solidFill>
                  <a:srgbClr val="002060"/>
                </a:solidFill>
                <a:latin typeface="Times New Roman" panose="02020603050405020304" pitchFamily="18" charset="0"/>
                <a:cs typeface="Times New Roman" panose="02020603050405020304" pitchFamily="18" charset="0"/>
              </a:rPr>
              <a:t>nvbinh5A@yahoo.com.vn</a:t>
            </a:r>
          </a:p>
          <a:p>
            <a:pPr>
              <a:lnSpc>
                <a:spcPct val="150000"/>
              </a:lnSpc>
              <a:spcBef>
                <a:spcPct val="0"/>
              </a:spcBef>
              <a:buFontTx/>
              <a:buNone/>
            </a:pPr>
            <a:r>
              <a:rPr lang="en-US" altLang="en-US" sz="3200" b="1">
                <a:solidFill>
                  <a:srgbClr val="002060"/>
                </a:solidFill>
                <a:latin typeface="Times New Roman" panose="02020603050405020304" pitchFamily="18" charset="0"/>
                <a:cs typeface="Times New Roman" panose="02020603050405020304" pitchFamily="18" charset="0"/>
              </a:rPr>
              <a:t>nvbinh190506@yahoo.com.vn</a:t>
            </a:r>
          </a:p>
          <a:p>
            <a:pPr>
              <a:lnSpc>
                <a:spcPct val="150000"/>
              </a:lnSpc>
              <a:spcBef>
                <a:spcPct val="0"/>
              </a:spcBef>
              <a:buFontTx/>
              <a:buNone/>
            </a:pPr>
            <a:r>
              <a:rPr lang="en-US" altLang="en-US" sz="3200" b="1">
                <a:solidFill>
                  <a:srgbClr val="002060"/>
                </a:solidFill>
                <a:latin typeface="Times New Roman" panose="02020603050405020304" pitchFamily="18" charset="0"/>
                <a:cs typeface="Times New Roman" panose="02020603050405020304" pitchFamily="18" charset="0"/>
              </a:rPr>
              <a:t>binhnv.19.5.2006@gmail.com</a:t>
            </a:r>
          </a:p>
          <a:p>
            <a:pPr>
              <a:lnSpc>
                <a:spcPct val="100000"/>
              </a:lnSpc>
              <a:spcBef>
                <a:spcPct val="0"/>
              </a:spcBef>
              <a:buFontTx/>
              <a:buNone/>
            </a:pPr>
            <a:endParaRPr lang="en-US" altLang="en-US" sz="4000">
              <a:latin typeface="Times New Roman" panose="02020603050405020304" pitchFamily="18" charset="0"/>
              <a:cs typeface="Times New Roman" panose="02020603050405020304" pitchFamily="18" charset="0"/>
            </a:endParaRPr>
          </a:p>
        </p:txBody>
      </p:sp>
      <p:sp>
        <p:nvSpPr>
          <p:cNvPr id="32" name="Rounded Rectangle 31">
            <a:extLst>
              <a:ext uri="{FF2B5EF4-FFF2-40B4-BE49-F238E27FC236}">
                <a16:creationId xmlns:a16="http://schemas.microsoft.com/office/drawing/2014/main" id="{E1B7BCDF-BCD5-4A88-A7F1-D4C6D21EC4CE}"/>
              </a:ext>
            </a:extLst>
          </p:cNvPr>
          <p:cNvSpPr/>
          <p:nvPr/>
        </p:nvSpPr>
        <p:spPr>
          <a:xfrm>
            <a:off x="2216150" y="2317750"/>
            <a:ext cx="541338" cy="477838"/>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ounded Rectangle 32">
            <a:extLst>
              <a:ext uri="{FF2B5EF4-FFF2-40B4-BE49-F238E27FC236}">
                <a16:creationId xmlns:a16="http://schemas.microsoft.com/office/drawing/2014/main" id="{7412C1F1-5A95-4BB5-9A2C-E087F93721B9}"/>
              </a:ext>
            </a:extLst>
          </p:cNvPr>
          <p:cNvSpPr/>
          <p:nvPr/>
        </p:nvSpPr>
        <p:spPr>
          <a:xfrm>
            <a:off x="2209800" y="3048000"/>
            <a:ext cx="539750" cy="477838"/>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ounded Rectangle 33">
            <a:extLst>
              <a:ext uri="{FF2B5EF4-FFF2-40B4-BE49-F238E27FC236}">
                <a16:creationId xmlns:a16="http://schemas.microsoft.com/office/drawing/2014/main" id="{E3BA8AF6-ADEA-43B8-AFAB-78D6C56ED363}"/>
              </a:ext>
            </a:extLst>
          </p:cNvPr>
          <p:cNvSpPr/>
          <p:nvPr/>
        </p:nvSpPr>
        <p:spPr>
          <a:xfrm>
            <a:off x="2214563" y="3789363"/>
            <a:ext cx="539750" cy="47783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ounded Rectangle 34">
            <a:extLst>
              <a:ext uri="{FF2B5EF4-FFF2-40B4-BE49-F238E27FC236}">
                <a16:creationId xmlns:a16="http://schemas.microsoft.com/office/drawing/2014/main" id="{3B89A9C7-78AE-4145-8DD6-1AC17DC613C2}"/>
              </a:ext>
            </a:extLst>
          </p:cNvPr>
          <p:cNvSpPr/>
          <p:nvPr/>
        </p:nvSpPr>
        <p:spPr>
          <a:xfrm>
            <a:off x="2216150" y="5248275"/>
            <a:ext cx="541338" cy="477838"/>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ounded Rectangle 35">
            <a:extLst>
              <a:ext uri="{FF2B5EF4-FFF2-40B4-BE49-F238E27FC236}">
                <a16:creationId xmlns:a16="http://schemas.microsoft.com/office/drawing/2014/main" id="{D234EB6F-4028-43B3-82D6-DD1D7D088BCF}"/>
              </a:ext>
            </a:extLst>
          </p:cNvPr>
          <p:cNvSpPr/>
          <p:nvPr/>
        </p:nvSpPr>
        <p:spPr>
          <a:xfrm>
            <a:off x="2209800" y="4530725"/>
            <a:ext cx="539750" cy="477838"/>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ounded Rectangle 36">
            <a:extLst>
              <a:ext uri="{FF2B5EF4-FFF2-40B4-BE49-F238E27FC236}">
                <a16:creationId xmlns:a16="http://schemas.microsoft.com/office/drawing/2014/main" id="{39B311D4-AA0F-47B5-9B9D-CB524A4E2678}"/>
              </a:ext>
            </a:extLst>
          </p:cNvPr>
          <p:cNvSpPr/>
          <p:nvPr/>
        </p:nvSpPr>
        <p:spPr>
          <a:xfrm>
            <a:off x="2209800" y="2417763"/>
            <a:ext cx="533400" cy="477837"/>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rgbClr val="FF0000"/>
                </a:solidFill>
                <a:sym typeface="Wingdings 2"/>
              </a:rPr>
              <a:t></a:t>
            </a:r>
            <a:endParaRPr lang="en-US" b="1" dirty="0">
              <a:solidFill>
                <a:srgbClr val="FF0000"/>
              </a:solidFill>
            </a:endParaRPr>
          </a:p>
        </p:txBody>
      </p:sp>
      <p:sp>
        <p:nvSpPr>
          <p:cNvPr id="38" name="Rounded Rectangle 37">
            <a:extLst>
              <a:ext uri="{FF2B5EF4-FFF2-40B4-BE49-F238E27FC236}">
                <a16:creationId xmlns:a16="http://schemas.microsoft.com/office/drawing/2014/main" id="{7E083C6A-673C-433A-9575-D644ECA27B28}"/>
              </a:ext>
            </a:extLst>
          </p:cNvPr>
          <p:cNvSpPr/>
          <p:nvPr/>
        </p:nvSpPr>
        <p:spPr>
          <a:xfrm>
            <a:off x="2205038" y="3859213"/>
            <a:ext cx="533400" cy="477837"/>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rgbClr val="FF0000"/>
                </a:solidFill>
                <a:sym typeface="Wingdings 2"/>
              </a:rPr>
              <a:t></a:t>
            </a:r>
            <a:endParaRPr lang="en-US" b="1" dirty="0">
              <a:solidFill>
                <a:srgbClr val="FF0000"/>
              </a:solidFill>
            </a:endParaRPr>
          </a:p>
        </p:txBody>
      </p:sp>
      <p:sp>
        <p:nvSpPr>
          <p:cNvPr id="39" name="Rounded Rectangle 38">
            <a:extLst>
              <a:ext uri="{FF2B5EF4-FFF2-40B4-BE49-F238E27FC236}">
                <a16:creationId xmlns:a16="http://schemas.microsoft.com/office/drawing/2014/main" id="{F0318D86-F586-4881-8811-73DC8119C2D0}"/>
              </a:ext>
            </a:extLst>
          </p:cNvPr>
          <p:cNvSpPr/>
          <p:nvPr/>
        </p:nvSpPr>
        <p:spPr>
          <a:xfrm>
            <a:off x="2185988" y="5326063"/>
            <a:ext cx="533400" cy="538162"/>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rgbClr val="FF0000"/>
                </a:solidFill>
                <a:sym typeface="Wingdings 2"/>
              </a:rPr>
              <a:t></a:t>
            </a:r>
            <a:endParaRPr lang="en-US" b="1" dirty="0">
              <a:solidFill>
                <a:srgbClr val="FF0000"/>
              </a:solidFill>
            </a:endParaRPr>
          </a:p>
        </p:txBody>
      </p:sp>
      <p:sp>
        <p:nvSpPr>
          <p:cNvPr id="40" name="Rounded Rectangle 39">
            <a:extLst>
              <a:ext uri="{FF2B5EF4-FFF2-40B4-BE49-F238E27FC236}">
                <a16:creationId xmlns:a16="http://schemas.microsoft.com/office/drawing/2014/main" id="{E2B61DAF-C978-4825-AF91-B23550D7170E}"/>
              </a:ext>
            </a:extLst>
          </p:cNvPr>
          <p:cNvSpPr/>
          <p:nvPr/>
        </p:nvSpPr>
        <p:spPr>
          <a:xfrm flipH="1">
            <a:off x="2095500" y="4492625"/>
            <a:ext cx="692150" cy="747713"/>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rgbClr val="FF0000"/>
                </a:solidFill>
                <a:sym typeface="Wingdings 2"/>
              </a:rPr>
              <a:t></a:t>
            </a:r>
            <a:endParaRPr lang="en-US" b="1" dirty="0">
              <a:solidFill>
                <a:srgbClr val="FF0000"/>
              </a:solidFill>
            </a:endParaRPr>
          </a:p>
        </p:txBody>
      </p:sp>
      <p:sp>
        <p:nvSpPr>
          <p:cNvPr id="25" name="Rounded Rectangle 36">
            <a:extLst>
              <a:ext uri="{FF2B5EF4-FFF2-40B4-BE49-F238E27FC236}">
                <a16:creationId xmlns:a16="http://schemas.microsoft.com/office/drawing/2014/main" id="{DA92295C-D760-40DC-9E7A-409BF394EBBA}"/>
              </a:ext>
            </a:extLst>
          </p:cNvPr>
          <p:cNvSpPr/>
          <p:nvPr/>
        </p:nvSpPr>
        <p:spPr>
          <a:xfrm>
            <a:off x="3429000" y="503238"/>
            <a:ext cx="533400" cy="477837"/>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rgbClr val="FF0000"/>
                </a:solidFill>
                <a:sym typeface="Wingdings 2"/>
              </a:rPr>
              <a:t></a:t>
            </a:r>
            <a:endParaRPr lang="en-US" b="1" dirty="0">
              <a:solidFill>
                <a:srgbClr val="FF0000"/>
              </a:solidFill>
            </a:endParaRPr>
          </a:p>
        </p:txBody>
      </p:sp>
      <p:sp>
        <p:nvSpPr>
          <p:cNvPr id="26" name="Rounded Rectangle 32">
            <a:extLst>
              <a:ext uri="{FF2B5EF4-FFF2-40B4-BE49-F238E27FC236}">
                <a16:creationId xmlns:a16="http://schemas.microsoft.com/office/drawing/2014/main" id="{2AC0C67E-C662-4BDF-8D14-9C8BFC640D38}"/>
              </a:ext>
            </a:extLst>
          </p:cNvPr>
          <p:cNvSpPr/>
          <p:nvPr/>
        </p:nvSpPr>
        <p:spPr>
          <a:xfrm>
            <a:off x="4657725" y="376238"/>
            <a:ext cx="541338" cy="477837"/>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a:extLst>
              <a:ext uri="{FF2B5EF4-FFF2-40B4-BE49-F238E27FC236}">
                <a16:creationId xmlns:a16="http://schemas.microsoft.com/office/drawing/2014/main" id="{A7CDD545-618A-4BA9-B03D-DD975F3616C6}"/>
              </a:ext>
            </a:extLst>
          </p:cNvPr>
          <p:cNvSpPr/>
          <p:nvPr/>
        </p:nvSpPr>
        <p:spPr>
          <a:xfrm>
            <a:off x="3962400" y="3017838"/>
            <a:ext cx="5334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3D32E61A-AFE2-4B81-9021-030616D7EF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100" y="1322388"/>
            <a:ext cx="8394700" cy="4114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 Box 343">
            <a:extLst>
              <a:ext uri="{FF2B5EF4-FFF2-40B4-BE49-F238E27FC236}">
                <a16:creationId xmlns:a16="http://schemas.microsoft.com/office/drawing/2014/main" id="{8A242E49-2EA0-41B1-908E-FE8F6189A6AE}"/>
              </a:ext>
            </a:extLst>
          </p:cNvPr>
          <p:cNvSpPr txBox="1">
            <a:spLocks noChangeArrowheads="1"/>
          </p:cNvSpPr>
          <p:nvPr/>
        </p:nvSpPr>
        <p:spPr bwMode="auto">
          <a:xfrm>
            <a:off x="774700" y="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sz="3600" b="1">
                <a:solidFill>
                  <a:srgbClr val="FF0000"/>
                </a:solidFill>
                <a:latin typeface="Times New Roman" panose="02020603050405020304" pitchFamily="18" charset="0"/>
                <a:cs typeface="Times New Roman" panose="02020603050405020304" pitchFamily="18" charset="0"/>
              </a:rPr>
              <a:t>C. HOẠT ĐỘNG ỨNG DỤNG MỞ RỘNG</a:t>
            </a:r>
          </a:p>
        </p:txBody>
      </p:sp>
      <p:sp>
        <p:nvSpPr>
          <p:cNvPr id="31748" name="TextBox 6">
            <a:extLst>
              <a:ext uri="{FF2B5EF4-FFF2-40B4-BE49-F238E27FC236}">
                <a16:creationId xmlns:a16="http://schemas.microsoft.com/office/drawing/2014/main" id="{5BA02FBD-FA62-44D2-AF27-C363FBC3DD03}"/>
              </a:ext>
            </a:extLst>
          </p:cNvPr>
          <p:cNvSpPr txBox="1">
            <a:spLocks noChangeArrowheads="1"/>
          </p:cNvSpPr>
          <p:nvPr/>
        </p:nvSpPr>
        <p:spPr bwMode="auto">
          <a:xfrm>
            <a:off x="914400" y="646113"/>
            <a:ext cx="10820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20000"/>
              </a:lnSpc>
              <a:spcBef>
                <a:spcPct val="0"/>
              </a:spcBef>
              <a:buFontTx/>
              <a:buNone/>
            </a:pPr>
            <a:r>
              <a:rPr lang="en-US" altLang="vi-VN" sz="2400">
                <a:solidFill>
                  <a:srgbClr val="002060"/>
                </a:solidFill>
                <a:latin typeface="Times New Roman" panose="02020603050405020304" pitchFamily="18" charset="0"/>
                <a:cs typeface="Times New Roman" panose="02020603050405020304" pitchFamily="18" charset="0"/>
              </a:rPr>
              <a:t>Đăng nhập vào hộp thư của em, đọc lại thư của bạn vừa gửi rồi gửi thư trả lời cho bạn</a:t>
            </a:r>
          </a:p>
          <a:p>
            <a:pPr>
              <a:lnSpc>
                <a:spcPct val="100000"/>
              </a:lnSpc>
              <a:spcBef>
                <a:spcPct val="0"/>
              </a:spcBef>
              <a:buFontTx/>
              <a:buNone/>
            </a:pPr>
            <a:endParaRPr lang="en-US" altLang="en-US" sz="1800"/>
          </a:p>
        </p:txBody>
      </p:sp>
      <p:sp>
        <p:nvSpPr>
          <p:cNvPr id="8" name="Rounded Rectangle 19">
            <a:extLst>
              <a:ext uri="{FF2B5EF4-FFF2-40B4-BE49-F238E27FC236}">
                <a16:creationId xmlns:a16="http://schemas.microsoft.com/office/drawing/2014/main" id="{BAF38BA4-2EB8-4005-A993-7DA345EBF15E}"/>
              </a:ext>
            </a:extLst>
          </p:cNvPr>
          <p:cNvSpPr/>
          <p:nvPr/>
        </p:nvSpPr>
        <p:spPr>
          <a:xfrm>
            <a:off x="9525000" y="1295400"/>
            <a:ext cx="2514600" cy="1447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err="1">
                <a:solidFill>
                  <a:srgbClr val="002060"/>
                </a:solidFill>
                <a:latin typeface="Times New Roman" panose="02020603050405020304" pitchFamily="18" charset="0"/>
                <a:cs typeface="Times New Roman" panose="02020603050405020304" pitchFamily="18" charset="0"/>
              </a:rPr>
              <a:t>Bước</a:t>
            </a:r>
            <a:r>
              <a:rPr lang="en-GB" sz="2200" b="1">
                <a:solidFill>
                  <a:srgbClr val="002060"/>
                </a:solidFill>
                <a:latin typeface="Times New Roman" panose="02020603050405020304" pitchFamily="18" charset="0"/>
                <a:cs typeface="Times New Roman" panose="02020603050405020304" pitchFamily="18" charset="0"/>
              </a:rPr>
              <a:t> 1: Nháy vào đây để bắt đầu soạn thư trả lời</a:t>
            </a:r>
          </a:p>
        </p:txBody>
      </p:sp>
      <p:cxnSp>
        <p:nvCxnSpPr>
          <p:cNvPr id="9" name="Straight Arrow Connector 8">
            <a:extLst>
              <a:ext uri="{FF2B5EF4-FFF2-40B4-BE49-F238E27FC236}">
                <a16:creationId xmlns:a16="http://schemas.microsoft.com/office/drawing/2014/main" id="{684F3B51-FDA8-4063-8F36-026185A7AD29}"/>
              </a:ext>
            </a:extLst>
          </p:cNvPr>
          <p:cNvCxnSpPr>
            <a:cxnSpLocks/>
            <a:stCxn id="8" idx="1"/>
          </p:cNvCxnSpPr>
          <p:nvPr/>
        </p:nvCxnSpPr>
        <p:spPr>
          <a:xfrm flipH="1">
            <a:off x="8610600" y="2019300"/>
            <a:ext cx="914400" cy="2667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29">
            <a:extLst>
              <a:ext uri="{FF2B5EF4-FFF2-40B4-BE49-F238E27FC236}">
                <a16:creationId xmlns:a16="http://schemas.microsoft.com/office/drawing/2014/main" id="{8AF39117-A9E4-447D-89CF-5411EA7A3700}"/>
              </a:ext>
            </a:extLst>
          </p:cNvPr>
          <p:cNvSpPr/>
          <p:nvPr/>
        </p:nvSpPr>
        <p:spPr>
          <a:xfrm>
            <a:off x="5029200" y="5638800"/>
            <a:ext cx="3048000" cy="838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err="1">
                <a:solidFill>
                  <a:srgbClr val="002060"/>
                </a:solidFill>
                <a:latin typeface="Times New Roman" panose="02020603050405020304" pitchFamily="18" charset="0"/>
                <a:cs typeface="Times New Roman" panose="02020603050405020304" pitchFamily="18" charset="0"/>
              </a:rPr>
              <a:t>Bước</a:t>
            </a:r>
            <a:r>
              <a:rPr lang="en-GB" sz="2200" b="1">
                <a:solidFill>
                  <a:srgbClr val="002060"/>
                </a:solidFill>
                <a:latin typeface="Times New Roman" panose="02020603050405020304" pitchFamily="18" charset="0"/>
                <a:cs typeface="Times New Roman" panose="02020603050405020304" pitchFamily="18" charset="0"/>
              </a:rPr>
              <a:t> 2: Soạn nội dung thư trả lời ở đây</a:t>
            </a:r>
          </a:p>
        </p:txBody>
      </p:sp>
      <p:cxnSp>
        <p:nvCxnSpPr>
          <p:cNvPr id="11" name="Straight Arrow Connector 10">
            <a:extLst>
              <a:ext uri="{FF2B5EF4-FFF2-40B4-BE49-F238E27FC236}">
                <a16:creationId xmlns:a16="http://schemas.microsoft.com/office/drawing/2014/main" id="{727018D1-D2B2-4BAE-8337-73756C2BDEDA}"/>
              </a:ext>
            </a:extLst>
          </p:cNvPr>
          <p:cNvCxnSpPr>
            <a:cxnSpLocks/>
            <a:stCxn id="10" idx="1"/>
          </p:cNvCxnSpPr>
          <p:nvPr/>
        </p:nvCxnSpPr>
        <p:spPr>
          <a:xfrm flipH="1" flipV="1">
            <a:off x="3124200" y="4495800"/>
            <a:ext cx="1905000" cy="1562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32">
            <a:extLst>
              <a:ext uri="{FF2B5EF4-FFF2-40B4-BE49-F238E27FC236}">
                <a16:creationId xmlns:a16="http://schemas.microsoft.com/office/drawing/2014/main" id="{B901BDB0-171E-4769-9738-70D4DBB56707}"/>
              </a:ext>
            </a:extLst>
          </p:cNvPr>
          <p:cNvSpPr/>
          <p:nvPr/>
        </p:nvSpPr>
        <p:spPr>
          <a:xfrm>
            <a:off x="1670050" y="5637213"/>
            <a:ext cx="2133600" cy="8382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200" b="1" err="1">
                <a:solidFill>
                  <a:srgbClr val="002060"/>
                </a:solidFill>
                <a:latin typeface="Times New Roman" panose="02020603050405020304" pitchFamily="18" charset="0"/>
                <a:cs typeface="Times New Roman" panose="02020603050405020304" pitchFamily="18" charset="0"/>
              </a:rPr>
              <a:t>Bước</a:t>
            </a:r>
            <a:r>
              <a:rPr lang="en-GB" sz="2200" b="1">
                <a:solidFill>
                  <a:srgbClr val="002060"/>
                </a:solidFill>
                <a:latin typeface="Times New Roman" panose="02020603050405020304" pitchFamily="18" charset="0"/>
                <a:cs typeface="Times New Roman" panose="02020603050405020304" pitchFamily="18" charset="0"/>
              </a:rPr>
              <a:t> 3: </a:t>
            </a:r>
            <a:r>
              <a:rPr lang="en-GB" sz="2200" b="1" err="1">
                <a:solidFill>
                  <a:srgbClr val="002060"/>
                </a:solidFill>
                <a:latin typeface="Times New Roman" panose="02020603050405020304" pitchFamily="18" charset="0"/>
                <a:cs typeface="Times New Roman" panose="02020603050405020304" pitchFamily="18" charset="0"/>
              </a:rPr>
              <a:t>Chọn</a:t>
            </a:r>
            <a:r>
              <a:rPr lang="en-GB" sz="2200" b="1">
                <a:solidFill>
                  <a:srgbClr val="002060"/>
                </a:solidFill>
                <a:latin typeface="Times New Roman" panose="02020603050405020304" pitchFamily="18" charset="0"/>
                <a:cs typeface="Times New Roman" panose="02020603050405020304" pitchFamily="18" charset="0"/>
              </a:rPr>
              <a:t> nút gửi</a:t>
            </a:r>
          </a:p>
        </p:txBody>
      </p:sp>
      <p:cxnSp>
        <p:nvCxnSpPr>
          <p:cNvPr id="13" name="Straight Arrow Connector 12">
            <a:extLst>
              <a:ext uri="{FF2B5EF4-FFF2-40B4-BE49-F238E27FC236}">
                <a16:creationId xmlns:a16="http://schemas.microsoft.com/office/drawing/2014/main" id="{595BBE61-D2FC-4471-A79A-077A678727F6}"/>
              </a:ext>
            </a:extLst>
          </p:cNvPr>
          <p:cNvCxnSpPr>
            <a:cxnSpLocks/>
            <a:stCxn id="12" idx="0"/>
          </p:cNvCxnSpPr>
          <p:nvPr/>
        </p:nvCxnSpPr>
        <p:spPr>
          <a:xfrm flipV="1">
            <a:off x="2736850" y="5213350"/>
            <a:ext cx="381000" cy="423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Plaque 23">
            <a:extLst>
              <a:ext uri="{FF2B5EF4-FFF2-40B4-BE49-F238E27FC236}">
                <a16:creationId xmlns:a16="http://schemas.microsoft.com/office/drawing/2014/main" id="{355979D2-CB6D-4B56-ACAF-944E67A9C21B}"/>
              </a:ext>
            </a:extLst>
          </p:cNvPr>
          <p:cNvSpPr/>
          <p:nvPr/>
        </p:nvSpPr>
        <p:spPr>
          <a:xfrm>
            <a:off x="9097963" y="4191000"/>
            <a:ext cx="3048000" cy="1828800"/>
          </a:xfrm>
          <a:prstGeom prst="plaque">
            <a:avLst/>
          </a:prstGeom>
          <a:solidFill>
            <a:srgbClr val="FFFF00"/>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a:solidFill>
                  <a:srgbClr val="002060"/>
                </a:solidFill>
              </a:rPr>
              <a:t>Sử dụng nút          để soạn thư trả lời mà không phải nhập lại địa chỉ người nhận</a:t>
            </a:r>
            <a:r>
              <a:rPr lang="en-US" sz="2200" b="1"/>
              <a:t> </a:t>
            </a:r>
          </a:p>
        </p:txBody>
      </p:sp>
      <p:pic>
        <p:nvPicPr>
          <p:cNvPr id="28" name="Picture 27">
            <a:extLst>
              <a:ext uri="{FF2B5EF4-FFF2-40B4-BE49-F238E27FC236}">
                <a16:creationId xmlns:a16="http://schemas.microsoft.com/office/drawing/2014/main" id="{2CAAFFC2-AB7F-465B-BA40-A91A9CACD9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39463" y="4275138"/>
            <a:ext cx="465137" cy="428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a:extLst>
              <a:ext uri="{FF2B5EF4-FFF2-40B4-BE49-F238E27FC236}">
                <a16:creationId xmlns:a16="http://schemas.microsoft.com/office/drawing/2014/main" id="{DF2ACCED-45BE-428F-AA3C-78B5C7608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9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a:extLst>
              <a:ext uri="{FF2B5EF4-FFF2-40B4-BE49-F238E27FC236}">
                <a16:creationId xmlns:a16="http://schemas.microsoft.com/office/drawing/2014/main" id="{7FE47399-0B47-43DA-8387-33D558DEAE79}"/>
              </a:ext>
            </a:extLst>
          </p:cNvPr>
          <p:cNvSpPr>
            <a:spLocks noGrp="1" noChangeArrowheads="1"/>
          </p:cNvSpPr>
          <p:nvPr>
            <p:ph type="title"/>
          </p:nvPr>
        </p:nvSpPr>
        <p:spPr>
          <a:xfrm>
            <a:off x="3810000" y="53975"/>
            <a:ext cx="5038725" cy="806450"/>
          </a:xfrm>
        </p:spPr>
        <p:txBody>
          <a:body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EM CẦN GHI NHỚ</a:t>
            </a:r>
          </a:p>
        </p:txBody>
      </p:sp>
      <p:sp>
        <p:nvSpPr>
          <p:cNvPr id="3" name="Content Placeholder 2">
            <a:extLst>
              <a:ext uri="{FF2B5EF4-FFF2-40B4-BE49-F238E27FC236}">
                <a16:creationId xmlns:a16="http://schemas.microsoft.com/office/drawing/2014/main" id="{E38A8DD5-CDF4-40AD-8351-5C4CC6BA9044}"/>
              </a:ext>
            </a:extLst>
          </p:cNvPr>
          <p:cNvSpPr>
            <a:spLocks noGrp="1"/>
          </p:cNvSpPr>
          <p:nvPr>
            <p:ph idx="4294967295"/>
          </p:nvPr>
        </p:nvSpPr>
        <p:spPr>
          <a:xfrm>
            <a:off x="533400" y="869950"/>
            <a:ext cx="11125200" cy="5759450"/>
          </a:xfrm>
        </p:spPr>
        <p:txBody>
          <a:bodyPr/>
          <a:lstStyle/>
          <a:p>
            <a:pPr algn="just" eaLnBrk="1" hangingPunct="1">
              <a:lnSpc>
                <a:spcPct val="150000"/>
              </a:lnSpc>
              <a:spcBef>
                <a:spcPts val="0"/>
              </a:spcBef>
              <a:buFont typeface="Wingdings" pitchFamily="2" charset="2"/>
              <a:buChar char="ü"/>
              <a:defRPr/>
            </a:pPr>
            <a:r>
              <a:rPr lang="en-GB" b="1">
                <a:solidFill>
                  <a:srgbClr val="002060"/>
                </a:solidFill>
                <a:latin typeface="Times New Roman" panose="02020603050405020304" pitchFamily="18" charset="0"/>
                <a:cs typeface="Times New Roman" pitchFamily="18" charset="0"/>
              </a:rPr>
              <a:t> Thư điện tử giúp em liên lạc với bạn bè, người thân một cách thuận tiện, nhanh chóng.</a:t>
            </a:r>
            <a:endParaRPr lang="en-GB" b="1" dirty="0">
              <a:solidFill>
                <a:srgbClr val="002060"/>
              </a:solidFill>
              <a:latin typeface="Times New Roman" panose="02020603050405020304" pitchFamily="18" charset="0"/>
              <a:cs typeface="Times New Roman" pitchFamily="18" charset="0"/>
            </a:endParaRPr>
          </a:p>
          <a:p>
            <a:pPr algn="just" eaLnBrk="1" hangingPunct="1">
              <a:lnSpc>
                <a:spcPct val="150000"/>
              </a:lnSpc>
              <a:spcBef>
                <a:spcPts val="0"/>
              </a:spcBef>
              <a:buFont typeface="Wingdings" pitchFamily="2" charset="2"/>
              <a:buChar char="ü"/>
              <a:defRPr/>
            </a:pPr>
            <a:r>
              <a:rPr lang="en-GB" b="1">
                <a:solidFill>
                  <a:srgbClr val="002060"/>
                </a:solidFill>
                <a:latin typeface="Times New Roman" panose="02020603050405020304" pitchFamily="18" charset="0"/>
                <a:cs typeface="Times New Roman" pitchFamily="18" charset="0"/>
              </a:rPr>
              <a:t> Để gửi và nhận thư điện tử (Email) em cần có một tài khoản và máy tính phải được kết nối Internet.</a:t>
            </a:r>
            <a:endParaRPr lang="en-GB" b="1" dirty="0">
              <a:solidFill>
                <a:srgbClr val="002060"/>
              </a:solidFill>
              <a:latin typeface="Times New Roman" panose="02020603050405020304" pitchFamily="18" charset="0"/>
              <a:cs typeface="Times New Roman" pitchFamily="18" charset="0"/>
            </a:endParaRPr>
          </a:p>
          <a:p>
            <a:pPr algn="just" eaLnBrk="1" hangingPunct="1">
              <a:lnSpc>
                <a:spcPct val="150000"/>
              </a:lnSpc>
              <a:spcBef>
                <a:spcPts val="0"/>
              </a:spcBef>
              <a:buFont typeface="Wingdings" pitchFamily="2" charset="2"/>
              <a:buChar char="ü"/>
              <a:defRPr/>
            </a:pPr>
            <a:r>
              <a:rPr lang="en-GB" b="1">
                <a:solidFill>
                  <a:srgbClr val="002060"/>
                </a:solidFill>
                <a:latin typeface="Times New Roman" panose="02020603050405020304" pitchFamily="18" charset="0"/>
                <a:cs typeface="Times New Roman" pitchFamily="18" charset="0"/>
              </a:rPr>
              <a:t> Tài khoản gồm:</a:t>
            </a:r>
          </a:p>
          <a:p>
            <a:pPr marL="0" indent="0" algn="just" eaLnBrk="1" hangingPunct="1">
              <a:lnSpc>
                <a:spcPct val="150000"/>
              </a:lnSpc>
              <a:spcBef>
                <a:spcPts val="0"/>
              </a:spcBef>
              <a:buFont typeface="Arial" panose="020B0604020202020204" pitchFamily="34" charset="0"/>
              <a:buNone/>
              <a:defRPr/>
            </a:pPr>
            <a:r>
              <a:rPr lang="en-GB" b="1">
                <a:solidFill>
                  <a:srgbClr val="002060"/>
                </a:solidFill>
                <a:latin typeface="Times New Roman" panose="02020603050405020304" pitchFamily="18" charset="0"/>
                <a:cs typeface="Times New Roman" pitchFamily="18" charset="0"/>
              </a:rPr>
              <a:t>   + Địa chỉ thư điện tử thường có dạng: &lt;Tên người dùng&gt;@gmail.com.</a:t>
            </a:r>
          </a:p>
          <a:p>
            <a:pPr algn="just" eaLnBrk="1" hangingPunct="1">
              <a:lnSpc>
                <a:spcPct val="150000"/>
              </a:lnSpc>
              <a:spcBef>
                <a:spcPts val="0"/>
              </a:spcBef>
              <a:buFont typeface="Arial" panose="020B0604020202020204" pitchFamily="34" charset="0"/>
              <a:buNone/>
              <a:defRPr/>
            </a:pPr>
            <a:r>
              <a:rPr lang="en-GB" b="1">
                <a:solidFill>
                  <a:srgbClr val="002060"/>
                </a:solidFill>
                <a:latin typeface="Times New Roman" panose="02020603050405020304" pitchFamily="18" charset="0"/>
                <a:cs typeface="Times New Roman" pitchFamily="18" charset="0"/>
              </a:rPr>
              <a:t>   + Mật khẩu: cần được giữ bí mật, nếu không người khác sẽ đăng nhập được vào hộp thư của em.</a:t>
            </a:r>
            <a:r>
              <a:rPr lang="en-GB">
                <a:latin typeface="Times New Roman" pitchFamily="18" charset="0"/>
                <a:cs typeface="Times New Roman" pitchFamily="18" charset="0"/>
              </a:rPr>
              <a:t> </a:t>
            </a:r>
            <a:endParaRPr lang="en-GB" dirty="0">
              <a:latin typeface="Times New Roman" pitchFamily="18" charset="0"/>
              <a:cs typeface="Times New Roman" pitchFamily="18" charset="0"/>
            </a:endParaRPr>
          </a:p>
          <a:p>
            <a:pPr algn="just" eaLnBrk="1" hangingPunct="1">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Káº¿t quáº£ hÃ¬nh áº£nh cho earth icon gif">
            <a:extLst>
              <a:ext uri="{FF2B5EF4-FFF2-40B4-BE49-F238E27FC236}">
                <a16:creationId xmlns:a16="http://schemas.microsoft.com/office/drawing/2014/main" id="{88393166-6184-48B6-943E-B014FD2C881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52849" y="2710082"/>
            <a:ext cx="49911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a:extLst>
              <a:ext uri="{FF2B5EF4-FFF2-40B4-BE49-F238E27FC236}">
                <a16:creationId xmlns:a16="http://schemas.microsoft.com/office/drawing/2014/main" id="{7410BB55-FE2A-4508-92CD-2C3D8E6EE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824413"/>
            <a:ext cx="2030413" cy="185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urved Connector 19">
            <a:extLst>
              <a:ext uri="{FF2B5EF4-FFF2-40B4-BE49-F238E27FC236}">
                <a16:creationId xmlns:a16="http://schemas.microsoft.com/office/drawing/2014/main" id="{6FD3B169-04DF-4CEA-8A1E-7EE9D78A222E}"/>
              </a:ext>
            </a:extLst>
          </p:cNvPr>
          <p:cNvCxnSpPr>
            <a:cxnSpLocks/>
          </p:cNvCxnSpPr>
          <p:nvPr/>
        </p:nvCxnSpPr>
        <p:spPr>
          <a:xfrm rot="10800000">
            <a:off x="6934201" y="4495801"/>
            <a:ext cx="2819401" cy="754117"/>
          </a:xfrm>
          <a:prstGeom prst="curvedConnector3">
            <a:avLst>
              <a:gd name="adj1" fmla="val 50000"/>
            </a:avLst>
          </a:prstGeom>
          <a:ln w="57150">
            <a:solidFill>
              <a:srgbClr val="FF0000"/>
            </a:solidFill>
            <a:tailEnd type="arrow"/>
          </a:ln>
          <a:effectLst>
            <a:glow rad="101600">
              <a:schemeClr val="accent1">
                <a:satMod val="175000"/>
                <a:alpha val="40000"/>
              </a:schemeClr>
            </a:glow>
            <a:outerShdw blurRad="50800" dist="38100" dir="16200000"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7" name="Curved Connector 11">
            <a:extLst>
              <a:ext uri="{FF2B5EF4-FFF2-40B4-BE49-F238E27FC236}">
                <a16:creationId xmlns:a16="http://schemas.microsoft.com/office/drawing/2014/main" id="{AE9E79DE-BB81-43C6-86FF-C0A1C6A7E26E}"/>
              </a:ext>
            </a:extLst>
          </p:cNvPr>
          <p:cNvCxnSpPr>
            <a:cxnSpLocks/>
          </p:cNvCxnSpPr>
          <p:nvPr/>
        </p:nvCxnSpPr>
        <p:spPr>
          <a:xfrm flipV="1">
            <a:off x="3124200" y="4495800"/>
            <a:ext cx="2387161" cy="557259"/>
          </a:xfrm>
          <a:prstGeom prst="curvedConnector3">
            <a:avLst/>
          </a:prstGeom>
          <a:ln w="57150">
            <a:solidFill>
              <a:srgbClr val="FF0000"/>
            </a:solidFill>
            <a:tailEnd type="arrow"/>
          </a:ln>
          <a:effectLst>
            <a:glow rad="101600">
              <a:schemeClr val="accent1">
                <a:satMod val="175000"/>
                <a:alpha val="40000"/>
              </a:schemeClr>
            </a:glow>
            <a:outerShdw blurRad="50800" dist="38100" dir="16200000"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pic>
        <p:nvPicPr>
          <p:cNvPr id="6150" name="Picture 3">
            <a:extLst>
              <a:ext uri="{FF2B5EF4-FFF2-40B4-BE49-F238E27FC236}">
                <a16:creationId xmlns:a16="http://schemas.microsoft.com/office/drawing/2014/main" id="{453CC632-4665-42FD-B026-6CB204C59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5029200"/>
            <a:ext cx="1995488"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a:extLst>
              <a:ext uri="{FF2B5EF4-FFF2-40B4-BE49-F238E27FC236}">
                <a16:creationId xmlns:a16="http://schemas.microsoft.com/office/drawing/2014/main" id="{1187B7C1-4667-4FFD-AD1A-E7C6D67ACD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205413"/>
            <a:ext cx="12192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2" name="Title 1">
            <a:extLst>
              <a:ext uri="{FF2B5EF4-FFF2-40B4-BE49-F238E27FC236}">
                <a16:creationId xmlns:a16="http://schemas.microsoft.com/office/drawing/2014/main" id="{22A88163-3233-4DE7-AFCE-FE758CEDAD2B}"/>
              </a:ext>
            </a:extLst>
          </p:cNvPr>
          <p:cNvSpPr txBox="1">
            <a:spLocks noChangeArrowheads="1"/>
          </p:cNvSpPr>
          <p:nvPr/>
        </p:nvSpPr>
        <p:spPr bwMode="auto">
          <a:xfrm>
            <a:off x="1011238" y="452438"/>
            <a:ext cx="104743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spcBef>
                <a:spcPct val="0"/>
              </a:spcBef>
              <a:buFontTx/>
              <a:buNone/>
            </a:pPr>
            <a:r>
              <a:rPr lang="en-US" altLang="en-US" sz="5000" b="1" dirty="0">
                <a:solidFill>
                  <a:srgbClr val="FF0000"/>
                </a:solidFill>
                <a:latin typeface="Times New Roman" panose="02020603050405020304" pitchFamily="18" charset="0"/>
                <a:cs typeface="Times New Roman" panose="02020603050405020304" pitchFamily="18" charset="0"/>
              </a:rPr>
              <a:t>CHỦ ĐỀ 1: KHÁM PHÁ MÁY TÍNH</a:t>
            </a:r>
          </a:p>
        </p:txBody>
      </p:sp>
      <p:sp>
        <p:nvSpPr>
          <p:cNvPr id="13" name="Rectangle 12">
            <a:extLst>
              <a:ext uri="{FF2B5EF4-FFF2-40B4-BE49-F238E27FC236}">
                <a16:creationId xmlns:a16="http://schemas.microsoft.com/office/drawing/2014/main" id="{5E97764C-0E5C-49D9-8DC4-6924E8D3256B}"/>
              </a:ext>
            </a:extLst>
          </p:cNvPr>
          <p:cNvSpPr/>
          <p:nvPr/>
        </p:nvSpPr>
        <p:spPr>
          <a:xfrm>
            <a:off x="1823023" y="1645503"/>
            <a:ext cx="8850756" cy="830997"/>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r>
              <a:rPr lang="en-US" sz="480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BÀI 3: </a:t>
            </a:r>
            <a:r>
              <a:rPr lang="en-US" sz="480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thư</a:t>
            </a:r>
            <a:r>
              <a:rPr lang="en-US" sz="480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80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điện</a:t>
            </a:r>
            <a:r>
              <a:rPr lang="en-US" sz="480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800" b="1" cap="all" dirty="0" err="1">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tử</a:t>
            </a:r>
            <a:r>
              <a:rPr lang="en-US" sz="4800" b="1" cap="all" dirty="0">
                <a:ln w="0"/>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(email)</a:t>
            </a:r>
          </a:p>
        </p:txBody>
      </p:sp>
      <p:sp>
        <p:nvSpPr>
          <p:cNvPr id="6154" name="TextBox 10">
            <a:extLst>
              <a:ext uri="{FF2B5EF4-FFF2-40B4-BE49-F238E27FC236}">
                <a16:creationId xmlns:a16="http://schemas.microsoft.com/office/drawing/2014/main" id="{7B067009-4F59-4350-B40A-A6C4AB7C4CA6}"/>
              </a:ext>
            </a:extLst>
          </p:cNvPr>
          <p:cNvSpPr txBox="1">
            <a:spLocks noChangeArrowheads="1"/>
          </p:cNvSpPr>
          <p:nvPr/>
        </p:nvSpPr>
        <p:spPr bwMode="auto">
          <a:xfrm>
            <a:off x="5115428" y="2665552"/>
            <a:ext cx="22659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i="1" dirty="0">
                <a:solidFill>
                  <a:srgbClr val="002060"/>
                </a:solidFill>
                <a:latin typeface="Times New Roman" panose="02020603050405020304" pitchFamily="18" charset="0"/>
                <a:cs typeface="Times New Roman" panose="02020603050405020304" pitchFamily="18" charset="0"/>
              </a:rPr>
              <a:t>SGK tr.18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path" presetSubtype="0" accel="50000" decel="50000" fill="hold" nodeType="withEffect">
                                  <p:stCondLst>
                                    <p:cond delay="0"/>
                                  </p:stCondLst>
                                  <p:childTnLst>
                                    <p:animMotion origin="layout" path="M 0.00417 -0.02662 L 0.18711 -0.28959 C 0.22552 -0.34885 0.28294 -0.38033 0.34271 -0.38033 C 0.41107 -0.38033 0.46563 -0.34885 0.50417 -0.28959 L 0.6875 -0.02662 " pathEditMode="relative" rAng="0" ptsTypes="AAAAA">
                                      <p:cBhvr>
                                        <p:cTn id="6" dur="2000" fill="hold"/>
                                        <p:tgtEl>
                                          <p:spTgt spid="9"/>
                                        </p:tgtEl>
                                        <p:attrNameLst>
                                          <p:attrName>ppt_x</p:attrName>
                                          <p:attrName>ppt_y</p:attrName>
                                        </p:attrNameLst>
                                      </p:cBhvr>
                                      <p:rCtr x="34167" y="-17685"/>
                                    </p:animMotion>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0" nodeType="clickEffect">
                                  <p:stCondLst>
                                    <p:cond delay="0"/>
                                  </p:stCondLst>
                                  <p:childTnLst>
                                    <p:anim calcmode="lin" valueType="num">
                                      <p:cBhvr>
                                        <p:cTn id="10" dur="500"/>
                                        <p:tgtEl>
                                          <p:spTgt spid="6152"/>
                                        </p:tgtEl>
                                        <p:attrNameLst>
                                          <p:attrName>ppt_w</p:attrName>
                                        </p:attrNameLst>
                                      </p:cBhvr>
                                      <p:tavLst>
                                        <p:tav tm="0">
                                          <p:val>
                                            <p:strVal val="ppt_w"/>
                                          </p:val>
                                        </p:tav>
                                        <p:tav tm="100000">
                                          <p:val>
                                            <p:fltVal val="0"/>
                                          </p:val>
                                        </p:tav>
                                      </p:tavLst>
                                    </p:anim>
                                    <p:anim calcmode="lin" valueType="num">
                                      <p:cBhvr>
                                        <p:cTn id="11" dur="500"/>
                                        <p:tgtEl>
                                          <p:spTgt spid="6152"/>
                                        </p:tgtEl>
                                        <p:attrNameLst>
                                          <p:attrName>ppt_h</p:attrName>
                                        </p:attrNameLst>
                                      </p:cBhvr>
                                      <p:tavLst>
                                        <p:tav tm="0">
                                          <p:val>
                                            <p:strVal val="ppt_h"/>
                                          </p:val>
                                        </p:tav>
                                        <p:tav tm="100000">
                                          <p:val>
                                            <p:fltVal val="0"/>
                                          </p:val>
                                        </p:tav>
                                      </p:tavLst>
                                    </p:anim>
                                    <p:animEffect transition="out" filter="fade">
                                      <p:cBhvr>
                                        <p:cTn id="12" dur="500"/>
                                        <p:tgtEl>
                                          <p:spTgt spid="6152"/>
                                        </p:tgtEl>
                                      </p:cBhvr>
                                    </p:animEffect>
                                    <p:set>
                                      <p:cBhvr>
                                        <p:cTn id="13" dur="1" fill="hold">
                                          <p:stCondLst>
                                            <p:cond delay="499"/>
                                          </p:stCondLst>
                                        </p:cTn>
                                        <p:tgtEl>
                                          <p:spTgt spid="6152"/>
                                        </p:tgtEl>
                                        <p:attrNameLst>
                                          <p:attrName>style.visibility</p:attrName>
                                        </p:attrNameLst>
                                      </p:cBhvr>
                                      <p:to>
                                        <p:strVal val="hidden"/>
                                      </p:to>
                                    </p:set>
                                  </p:childTnLst>
                                </p:cTn>
                              </p:par>
                              <p:par>
                                <p:cTn id="14" presetID="42" presetClass="path" presetSubtype="0" accel="50000" decel="50000" fill="hold" grpId="0" nodeType="withEffect">
                                  <p:stCondLst>
                                    <p:cond delay="0"/>
                                  </p:stCondLst>
                                  <p:childTnLst>
                                    <p:animMotion origin="layout" path="M 0 -2.96296E-6 L 0 -0.1449 " pathEditMode="relative" rAng="0" ptsTypes="AA">
                                      <p:cBhvr>
                                        <p:cTn id="15" dur="2000" fill="hold"/>
                                        <p:tgtEl>
                                          <p:spTgt spid="13"/>
                                        </p:tgtEl>
                                        <p:attrNameLst>
                                          <p:attrName>ppt_x</p:attrName>
                                          <p:attrName>ppt_y</p:attrName>
                                        </p:attrNameLst>
                                      </p:cBhvr>
                                      <p:rCtr x="0" y="-7245"/>
                                    </p:animMotion>
                                  </p:childTnLst>
                                </p:cTn>
                              </p:par>
                              <p:par>
                                <p:cTn id="16" presetID="42" presetClass="path" presetSubtype="0" accel="50000" decel="50000" fill="hold" grpId="0" nodeType="withEffect">
                                  <p:stCondLst>
                                    <p:cond delay="0"/>
                                  </p:stCondLst>
                                  <p:childTnLst>
                                    <p:animMotion origin="layout" path="M 0 2.22222E-6 L 0 -0.1463 " pathEditMode="relative" rAng="0" ptsTypes="AA">
                                      <p:cBhvr>
                                        <p:cTn id="17" dur="2000" fill="hold"/>
                                        <p:tgtEl>
                                          <p:spTgt spid="6154"/>
                                        </p:tgtEl>
                                        <p:attrNameLst>
                                          <p:attrName>ppt_x</p:attrName>
                                          <p:attrName>ppt_y</p:attrName>
                                        </p:attrNameLst>
                                      </p:cBhvr>
                                      <p:rCtr x="0" y="-7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13" grpId="0"/>
      <p:bldP spid="61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a:extLst>
              <a:ext uri="{FF2B5EF4-FFF2-40B4-BE49-F238E27FC236}">
                <a16:creationId xmlns:a16="http://schemas.microsoft.com/office/drawing/2014/main" id="{C660394A-DAFF-48A0-AB55-7F98F62D0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a:extLst>
              <a:ext uri="{FF2B5EF4-FFF2-40B4-BE49-F238E27FC236}">
                <a16:creationId xmlns:a16="http://schemas.microsoft.com/office/drawing/2014/main" id="{20B17D07-2F5B-4196-A750-44922154BC4A}"/>
              </a:ext>
            </a:extLst>
          </p:cNvPr>
          <p:cNvSpPr>
            <a:spLocks noGrp="1" noChangeArrowheads="1"/>
          </p:cNvSpPr>
          <p:nvPr>
            <p:ph type="title"/>
          </p:nvPr>
        </p:nvSpPr>
        <p:spPr>
          <a:xfrm>
            <a:off x="3886200" y="731838"/>
            <a:ext cx="4724400" cy="1325562"/>
          </a:xfrm>
        </p:spPr>
        <p:txBody>
          <a:body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Mục tiêu bài học</a:t>
            </a:r>
            <a:endParaRPr lang="en-US" altLang="en-US">
              <a:latin typeface="Times New Roman" panose="02020603050405020304" pitchFamily="18" charset="0"/>
              <a:cs typeface="Times New Roman" panose="02020603050405020304" pitchFamily="18" charset="0"/>
            </a:endParaRPr>
          </a:p>
        </p:txBody>
      </p:sp>
      <p:sp>
        <p:nvSpPr>
          <p:cNvPr id="7172" name="Content Placeholder 2">
            <a:extLst>
              <a:ext uri="{FF2B5EF4-FFF2-40B4-BE49-F238E27FC236}">
                <a16:creationId xmlns:a16="http://schemas.microsoft.com/office/drawing/2014/main" id="{99ED26C0-74A1-4C85-95AA-0A196485CE75}"/>
              </a:ext>
            </a:extLst>
          </p:cNvPr>
          <p:cNvSpPr>
            <a:spLocks noGrp="1" noChangeArrowheads="1"/>
          </p:cNvSpPr>
          <p:nvPr>
            <p:ph idx="1"/>
          </p:nvPr>
        </p:nvSpPr>
        <p:spPr>
          <a:xfrm>
            <a:off x="1438275" y="2206625"/>
            <a:ext cx="9467850" cy="3432175"/>
          </a:xfrm>
        </p:spPr>
        <p:txBody>
          <a:bodyPr/>
          <a:lstStyle/>
          <a:p>
            <a:pPr eaLnBrk="1" hangingPunct="1">
              <a:lnSpc>
                <a:spcPct val="150000"/>
              </a:lnSpc>
            </a:pPr>
            <a:r>
              <a:rPr lang="en-US" altLang="en-US" sz="3200" b="1">
                <a:solidFill>
                  <a:srgbClr val="002060"/>
                </a:solidFill>
                <a:latin typeface="Times New Roman" panose="02020603050405020304" pitchFamily="18" charset="0"/>
                <a:cs typeface="Times New Roman" panose="02020603050405020304" pitchFamily="18" charset="0"/>
              </a:rPr>
              <a:t>Biết được cấu trúc của một địa chỉ thư điện tử;</a:t>
            </a:r>
          </a:p>
          <a:p>
            <a:pPr eaLnBrk="1" hangingPunct="1">
              <a:lnSpc>
                <a:spcPct val="150000"/>
              </a:lnSpc>
            </a:pPr>
            <a:r>
              <a:rPr lang="en-US" altLang="en-US" sz="3200" b="1">
                <a:solidFill>
                  <a:srgbClr val="002060"/>
                </a:solidFill>
                <a:latin typeface="Times New Roman" panose="02020603050405020304" pitchFamily="18" charset="0"/>
                <a:cs typeface="Times New Roman" panose="02020603050405020304" pitchFamily="18" charset="0"/>
              </a:rPr>
              <a:t>Hiểu được lợi ích của dịch vụ thư điện tử và biết sử dụng dịch vụ này để gửi và nhận thư điện tử.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6">
            <a:extLst>
              <a:ext uri="{FF2B5EF4-FFF2-40B4-BE49-F238E27FC236}">
                <a16:creationId xmlns:a16="http://schemas.microsoft.com/office/drawing/2014/main" id="{FFD3A50E-F071-4F50-B231-6C5C1A993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647" name="Text Box 343">
            <a:extLst>
              <a:ext uri="{FF2B5EF4-FFF2-40B4-BE49-F238E27FC236}">
                <a16:creationId xmlns:a16="http://schemas.microsoft.com/office/drawing/2014/main" id="{01A9168B-0C6A-4E5B-98ED-23B026A20D19}"/>
              </a:ext>
            </a:extLst>
          </p:cNvPr>
          <p:cNvSpPr txBox="1">
            <a:spLocks noChangeArrowheads="1"/>
          </p:cNvSpPr>
          <p:nvPr/>
        </p:nvSpPr>
        <p:spPr bwMode="auto">
          <a:xfrm>
            <a:off x="381000" y="130175"/>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sz="4000" b="1">
                <a:solidFill>
                  <a:srgbClr val="FF0000"/>
                </a:solidFill>
                <a:latin typeface="Times New Roman" panose="02020603050405020304" pitchFamily="18" charset="0"/>
                <a:cs typeface="Times New Roman" panose="02020603050405020304" pitchFamily="18" charset="0"/>
              </a:rPr>
              <a:t>A. HOẠT ĐỘNG CƠ BẢN</a:t>
            </a:r>
          </a:p>
        </p:txBody>
      </p:sp>
      <p:sp>
        <p:nvSpPr>
          <p:cNvPr id="23" name="Rectangle 22">
            <a:extLst>
              <a:ext uri="{FF2B5EF4-FFF2-40B4-BE49-F238E27FC236}">
                <a16:creationId xmlns:a16="http://schemas.microsoft.com/office/drawing/2014/main" id="{BE3E3D24-D8E0-4190-88CD-F55C35A7C33B}"/>
              </a:ext>
            </a:extLst>
          </p:cNvPr>
          <p:cNvSpPr>
            <a:spLocks noChangeArrowheads="1"/>
          </p:cNvSpPr>
          <p:nvPr/>
        </p:nvSpPr>
        <p:spPr bwMode="auto">
          <a:xfrm>
            <a:off x="609600" y="884238"/>
            <a:ext cx="876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000099"/>
                </a:solidFill>
                <a:latin typeface="Times New Roman" panose="02020603050405020304" pitchFamily="18" charset="0"/>
                <a:cs typeface="Times New Roman" panose="02020603050405020304" pitchFamily="18" charset="0"/>
              </a:rPr>
              <a:t>1. Điạ chỉ thư điện tử</a:t>
            </a:r>
          </a:p>
        </p:txBody>
      </p:sp>
      <p:sp>
        <p:nvSpPr>
          <p:cNvPr id="18" name="Rectangle 17">
            <a:extLst>
              <a:ext uri="{FF2B5EF4-FFF2-40B4-BE49-F238E27FC236}">
                <a16:creationId xmlns:a16="http://schemas.microsoft.com/office/drawing/2014/main" id="{FACCF3AA-C532-45A0-AE2D-ABD03FC99E75}"/>
              </a:ext>
            </a:extLst>
          </p:cNvPr>
          <p:cNvSpPr>
            <a:spLocks noChangeArrowheads="1"/>
          </p:cNvSpPr>
          <p:nvPr/>
        </p:nvSpPr>
        <p:spPr bwMode="auto">
          <a:xfrm>
            <a:off x="914400" y="1479550"/>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000099"/>
                </a:solidFill>
                <a:latin typeface="Times New Roman" panose="02020603050405020304" pitchFamily="18" charset="0"/>
                <a:cs typeface="Times New Roman" panose="02020603050405020304" pitchFamily="18" charset="0"/>
              </a:rPr>
              <a:t>Quan sát và đọc thông tin hình dưới đây</a:t>
            </a:r>
          </a:p>
        </p:txBody>
      </p:sp>
      <p:sp>
        <p:nvSpPr>
          <p:cNvPr id="16" name="Rounded Rectangle 15">
            <a:extLst>
              <a:ext uri="{FF2B5EF4-FFF2-40B4-BE49-F238E27FC236}">
                <a16:creationId xmlns:a16="http://schemas.microsoft.com/office/drawing/2014/main" id="{9A875F4A-0498-4D85-A199-035701CF8437}"/>
              </a:ext>
            </a:extLst>
          </p:cNvPr>
          <p:cNvSpPr/>
          <p:nvPr/>
        </p:nvSpPr>
        <p:spPr>
          <a:xfrm>
            <a:off x="1219200" y="2427288"/>
            <a:ext cx="4537075" cy="206851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solidFill>
                <a:schemeClr val="tx1"/>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2400">
                <a:solidFill>
                  <a:schemeClr val="tx1"/>
                </a:solidFill>
                <a:latin typeface="Times New Roman" panose="02020603050405020304" pitchFamily="18" charset="0"/>
                <a:cs typeface="Times New Roman" panose="02020603050405020304" pitchFamily="18" charset="0"/>
              </a:rPr>
              <a:t>Chào các bạn!</a:t>
            </a:r>
          </a:p>
          <a:p>
            <a:pPr algn="ctr" eaLnBrk="1" fontAlgn="auto" hangingPunct="1">
              <a:spcBef>
                <a:spcPts val="0"/>
              </a:spcBef>
              <a:spcAft>
                <a:spcPts val="0"/>
              </a:spcAft>
              <a:defRPr/>
            </a:pPr>
            <a:r>
              <a:rPr lang="en-GB" sz="2400">
                <a:solidFill>
                  <a:schemeClr val="tx1"/>
                </a:solidFill>
                <a:latin typeface="Times New Roman" panose="02020603050405020304" pitchFamily="18" charset="0"/>
                <a:cs typeface="Times New Roman" panose="02020603050405020304" pitchFamily="18" charset="0"/>
              </a:rPr>
              <a:t>Mình là Bờm, học lớp 5A.</a:t>
            </a:r>
          </a:p>
          <a:p>
            <a:pPr algn="ctr" eaLnBrk="1" fontAlgn="auto" hangingPunct="1">
              <a:spcBef>
                <a:spcPts val="0"/>
              </a:spcBef>
              <a:spcAft>
                <a:spcPts val="0"/>
              </a:spcAft>
              <a:defRPr/>
            </a:pPr>
            <a:r>
              <a:rPr lang="en-GB" sz="2400">
                <a:solidFill>
                  <a:schemeClr val="tx1"/>
                </a:solidFill>
                <a:latin typeface="Times New Roman" panose="02020603050405020304" pitchFamily="18" charset="0"/>
                <a:cs typeface="Times New Roman" panose="02020603050405020304" pitchFamily="18" charset="0"/>
              </a:rPr>
              <a:t>Địa chỉ thư điện tử của mình là:</a:t>
            </a:r>
          </a:p>
          <a:p>
            <a:pPr algn="ctr" eaLnBrk="1" fontAlgn="auto" hangingPunct="1">
              <a:spcBef>
                <a:spcPts val="0"/>
              </a:spcBef>
              <a:spcAft>
                <a:spcPts val="0"/>
              </a:spcAft>
              <a:defRPr/>
            </a:pPr>
            <a:r>
              <a:rPr lang="en-GB" sz="2400" b="1" u="sng">
                <a:solidFill>
                  <a:srgbClr val="FF33CC"/>
                </a:solidFill>
                <a:latin typeface="Times New Roman" panose="02020603050405020304" pitchFamily="18" charset="0"/>
                <a:cs typeface="Times New Roman" panose="02020603050405020304" pitchFamily="18" charset="0"/>
              </a:rPr>
              <a:t>bomcungtrang</a:t>
            </a:r>
            <a:r>
              <a:rPr lang="en-GB" sz="2400" b="1">
                <a:solidFill>
                  <a:schemeClr val="tx1"/>
                </a:solidFill>
                <a:latin typeface="Times New Roman" panose="02020603050405020304" pitchFamily="18" charset="0"/>
                <a:cs typeface="Times New Roman" panose="02020603050405020304" pitchFamily="18" charset="0"/>
              </a:rPr>
              <a:t>@</a:t>
            </a:r>
            <a:r>
              <a:rPr lang="en-GB" sz="2400" b="1" u="sng">
                <a:solidFill>
                  <a:srgbClr val="0070C0"/>
                </a:solidFill>
                <a:latin typeface="Times New Roman" panose="02020603050405020304" pitchFamily="18" charset="0"/>
                <a:cs typeface="Times New Roman" panose="02020603050405020304" pitchFamily="18" charset="0"/>
              </a:rPr>
              <a:t>gmail.com</a:t>
            </a:r>
            <a:endParaRPr lang="en-GB" sz="2400" b="1">
              <a:solidFill>
                <a:srgbClr val="0070C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GB" sz="2400">
              <a:latin typeface="Times New Roman" panose="02020603050405020304" pitchFamily="18" charset="0"/>
              <a:cs typeface="Times New Roman" panose="02020603050405020304" pitchFamily="18" charset="0"/>
            </a:endParaRPr>
          </a:p>
        </p:txBody>
      </p:sp>
      <p:sp>
        <p:nvSpPr>
          <p:cNvPr id="17" name="Rounded Rectangle 16">
            <a:extLst>
              <a:ext uri="{FF2B5EF4-FFF2-40B4-BE49-F238E27FC236}">
                <a16:creationId xmlns:a16="http://schemas.microsoft.com/office/drawing/2014/main" id="{5776F6E1-DFF0-4FF1-BB07-65007D59EB90}"/>
              </a:ext>
            </a:extLst>
          </p:cNvPr>
          <p:cNvSpPr/>
          <p:nvPr/>
        </p:nvSpPr>
        <p:spPr>
          <a:xfrm>
            <a:off x="6611938" y="2420938"/>
            <a:ext cx="4724400" cy="206851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solidFill>
                <a:schemeClr val="tx1"/>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en-GB" sz="2400">
                <a:solidFill>
                  <a:schemeClr val="tx1"/>
                </a:solidFill>
                <a:latin typeface="Times New Roman" panose="02020603050405020304" pitchFamily="18" charset="0"/>
                <a:cs typeface="Times New Roman" panose="02020603050405020304" pitchFamily="18" charset="0"/>
              </a:rPr>
              <a:t>Chào các bạn!</a:t>
            </a:r>
          </a:p>
          <a:p>
            <a:pPr algn="ctr" eaLnBrk="1" fontAlgn="auto" hangingPunct="1">
              <a:spcBef>
                <a:spcPts val="0"/>
              </a:spcBef>
              <a:spcAft>
                <a:spcPts val="0"/>
              </a:spcAft>
              <a:defRPr/>
            </a:pPr>
            <a:r>
              <a:rPr lang="en-GB" sz="2400">
                <a:solidFill>
                  <a:schemeClr val="tx1"/>
                </a:solidFill>
                <a:latin typeface="Times New Roman" panose="02020603050405020304" pitchFamily="18" charset="0"/>
                <a:cs typeface="Times New Roman" panose="02020603050405020304" pitchFamily="18" charset="0"/>
              </a:rPr>
              <a:t>Mình là Tễu, học lớp 5B.</a:t>
            </a:r>
          </a:p>
          <a:p>
            <a:pPr algn="ctr" eaLnBrk="1" fontAlgn="auto" hangingPunct="1">
              <a:spcBef>
                <a:spcPts val="0"/>
              </a:spcBef>
              <a:spcAft>
                <a:spcPts val="0"/>
              </a:spcAft>
              <a:defRPr/>
            </a:pPr>
            <a:r>
              <a:rPr lang="en-GB" sz="2400">
                <a:solidFill>
                  <a:schemeClr val="tx1"/>
                </a:solidFill>
                <a:latin typeface="Times New Roman" panose="02020603050405020304" pitchFamily="18" charset="0"/>
                <a:cs typeface="Times New Roman" panose="02020603050405020304" pitchFamily="18" charset="0"/>
              </a:rPr>
              <a:t>Địa chỉ thư điện tử của mình là:</a:t>
            </a:r>
          </a:p>
          <a:p>
            <a:pPr algn="ctr" eaLnBrk="1" fontAlgn="auto" hangingPunct="1">
              <a:spcBef>
                <a:spcPts val="0"/>
              </a:spcBef>
              <a:spcAft>
                <a:spcPts val="0"/>
              </a:spcAft>
              <a:defRPr/>
            </a:pPr>
            <a:r>
              <a:rPr lang="en-GB" sz="2400" b="1" u="sng">
                <a:solidFill>
                  <a:srgbClr val="FF33CC"/>
                </a:solidFill>
                <a:latin typeface="Times New Roman" panose="02020603050405020304" pitchFamily="18" charset="0"/>
                <a:cs typeface="Times New Roman" panose="02020603050405020304" pitchFamily="18" charset="0"/>
              </a:rPr>
              <a:t>teulop5b</a:t>
            </a:r>
            <a:r>
              <a:rPr lang="en-GB" sz="2400" b="1">
                <a:solidFill>
                  <a:schemeClr val="tx1"/>
                </a:solidFill>
                <a:latin typeface="Times New Roman" panose="02020603050405020304" pitchFamily="18" charset="0"/>
                <a:cs typeface="Times New Roman" panose="02020603050405020304" pitchFamily="18" charset="0"/>
              </a:rPr>
              <a:t>@</a:t>
            </a:r>
            <a:r>
              <a:rPr lang="en-GB" sz="2400" b="1" u="sng">
                <a:solidFill>
                  <a:srgbClr val="0070C0"/>
                </a:solidFill>
                <a:latin typeface="Times New Roman" panose="02020603050405020304" pitchFamily="18" charset="0"/>
                <a:cs typeface="Times New Roman" panose="02020603050405020304" pitchFamily="18" charset="0"/>
              </a:rPr>
              <a:t>yahoo.com.vn</a:t>
            </a:r>
            <a:endParaRPr lang="en-GB" sz="2400" b="1">
              <a:solidFill>
                <a:srgbClr val="0070C0"/>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GB" sz="2400">
              <a:latin typeface="Times New Roman" panose="02020603050405020304" pitchFamily="18"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0ADBC0CD-2FAB-4559-B4A7-7D840EFFC2E1}"/>
              </a:ext>
            </a:extLst>
          </p:cNvPr>
          <p:cNvCxnSpPr>
            <a:cxnSpLocks/>
          </p:cNvCxnSpPr>
          <p:nvPr/>
        </p:nvCxnSpPr>
        <p:spPr>
          <a:xfrm>
            <a:off x="2590800" y="4267200"/>
            <a:ext cx="1600200" cy="11430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9F27CD08-0A3B-4667-B60C-FA6BDA13ADC9}"/>
              </a:ext>
            </a:extLst>
          </p:cNvPr>
          <p:cNvCxnSpPr>
            <a:cxnSpLocks/>
          </p:cNvCxnSpPr>
          <p:nvPr/>
        </p:nvCxnSpPr>
        <p:spPr>
          <a:xfrm flipV="1">
            <a:off x="4114800" y="4267200"/>
            <a:ext cx="3505200" cy="11430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
        <p:nvSpPr>
          <p:cNvPr id="27" name="Rectangle 26">
            <a:extLst>
              <a:ext uri="{FF2B5EF4-FFF2-40B4-BE49-F238E27FC236}">
                <a16:creationId xmlns:a16="http://schemas.microsoft.com/office/drawing/2014/main" id="{399AF0A9-17D3-4D51-97CA-C81EFBD0EA78}"/>
              </a:ext>
            </a:extLst>
          </p:cNvPr>
          <p:cNvSpPr/>
          <p:nvPr/>
        </p:nvSpPr>
        <p:spPr>
          <a:xfrm>
            <a:off x="2895600" y="5257800"/>
            <a:ext cx="2438400" cy="838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a:solidFill>
                  <a:srgbClr val="C00000"/>
                </a:solidFill>
                <a:latin typeface="Times New Roman" panose="02020603050405020304" pitchFamily="18" charset="0"/>
                <a:cs typeface="Times New Roman" panose="02020603050405020304" pitchFamily="18" charset="0"/>
              </a:rPr>
              <a:t>Tên người dùng</a:t>
            </a:r>
          </a:p>
        </p:txBody>
      </p:sp>
      <p:cxnSp>
        <p:nvCxnSpPr>
          <p:cNvPr id="29" name="Straight Connector 28">
            <a:extLst>
              <a:ext uri="{FF2B5EF4-FFF2-40B4-BE49-F238E27FC236}">
                <a16:creationId xmlns:a16="http://schemas.microsoft.com/office/drawing/2014/main" id="{534BC2B4-8F46-417C-BCFA-4347F4163C41}"/>
              </a:ext>
            </a:extLst>
          </p:cNvPr>
          <p:cNvCxnSpPr>
            <a:cxnSpLocks/>
          </p:cNvCxnSpPr>
          <p:nvPr/>
        </p:nvCxnSpPr>
        <p:spPr>
          <a:xfrm>
            <a:off x="4800600" y="4267200"/>
            <a:ext cx="3048000" cy="990600"/>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CEF16799-2487-4F7A-BF58-B986648624B4}"/>
              </a:ext>
            </a:extLst>
          </p:cNvPr>
          <p:cNvCxnSpPr>
            <a:cxnSpLocks/>
          </p:cNvCxnSpPr>
          <p:nvPr/>
        </p:nvCxnSpPr>
        <p:spPr>
          <a:xfrm flipV="1">
            <a:off x="7848600" y="4267200"/>
            <a:ext cx="1752600" cy="1066800"/>
          </a:xfrm>
          <a:prstGeom prst="line">
            <a:avLst/>
          </a:prstGeom>
          <a:ln>
            <a:solidFill>
              <a:srgbClr val="00B050"/>
            </a:solidFill>
          </a:ln>
        </p:spPr>
        <p:style>
          <a:lnRef idx="3">
            <a:schemeClr val="accent4"/>
          </a:lnRef>
          <a:fillRef idx="0">
            <a:schemeClr val="accent4"/>
          </a:fillRef>
          <a:effectRef idx="2">
            <a:schemeClr val="accent4"/>
          </a:effectRef>
          <a:fontRef idx="minor">
            <a:schemeClr val="tx1"/>
          </a:fontRef>
        </p:style>
      </p:cxnSp>
      <p:sp>
        <p:nvSpPr>
          <p:cNvPr id="32" name="Rectangle 31">
            <a:extLst>
              <a:ext uri="{FF2B5EF4-FFF2-40B4-BE49-F238E27FC236}">
                <a16:creationId xmlns:a16="http://schemas.microsoft.com/office/drawing/2014/main" id="{A7565ED7-77DA-4FF1-9199-C745CF2078C0}"/>
              </a:ext>
            </a:extLst>
          </p:cNvPr>
          <p:cNvSpPr/>
          <p:nvPr/>
        </p:nvSpPr>
        <p:spPr>
          <a:xfrm>
            <a:off x="6629400" y="5257800"/>
            <a:ext cx="2895600" cy="838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a:solidFill>
                  <a:srgbClr val="C00000"/>
                </a:solidFill>
                <a:latin typeface="Times New Roman" panose="02020603050405020304" pitchFamily="18" charset="0"/>
                <a:cs typeface="Times New Roman" panose="02020603050405020304" pitchFamily="18" charset="0"/>
              </a:rPr>
              <a:t>Tên nhà cung cấp dịch vụ</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647"/>
                                        </p:tgtEl>
                                        <p:attrNameLst>
                                          <p:attrName>style.visibility</p:attrName>
                                        </p:attrNameLst>
                                      </p:cBhvr>
                                      <p:to>
                                        <p:strVal val="visible"/>
                                      </p:to>
                                    </p:set>
                                    <p:animEffect transition="in" filter="fade">
                                      <p:cBhvr>
                                        <p:cTn id="7" dur="500"/>
                                        <p:tgtEl>
                                          <p:spTgt spid="986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1000"/>
                                        <p:tgtEl>
                                          <p:spTgt spid="23">
                                            <p:txEl>
                                              <p:pRg st="0" end="0"/>
                                            </p:txEl>
                                          </p:spTgt>
                                        </p:tgtEl>
                                      </p:cBhvr>
                                    </p:animEffect>
                                    <p:anim calcmode="lin" valueType="num">
                                      <p:cBhvr>
                                        <p:cTn id="1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ox(in)">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1000"/>
                                        <p:tgtEl>
                                          <p:spTgt spid="18">
                                            <p:txEl>
                                              <p:pRg st="0" end="0"/>
                                            </p:txEl>
                                          </p:spTgt>
                                        </p:tgtEl>
                                      </p:cBhvr>
                                    </p:animEffect>
                                    <p:anim calcmode="lin" valueType="num">
                                      <p:cBhvr>
                                        <p:cTn id="3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par>
                                <p:cTn id="56" presetID="53"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par>
                                <p:cTn id="68" presetID="53"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Effect transition="in" filter="fade">
                                      <p:cBhvr>
                                        <p:cTn id="72" dur="500"/>
                                        <p:tgtEl>
                                          <p:spTgt spid="31"/>
                                        </p:tgtEl>
                                      </p:cBhvr>
                                    </p:animEffect>
                                  </p:childTnLst>
                                </p:cTn>
                              </p:par>
                              <p:par>
                                <p:cTn id="73" presetID="53"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p:cTn id="75" dur="500" fill="hold"/>
                                        <p:tgtEl>
                                          <p:spTgt spid="32"/>
                                        </p:tgtEl>
                                        <p:attrNameLst>
                                          <p:attrName>ppt_w</p:attrName>
                                        </p:attrNameLst>
                                      </p:cBhvr>
                                      <p:tavLst>
                                        <p:tav tm="0">
                                          <p:val>
                                            <p:fltVal val="0"/>
                                          </p:val>
                                        </p:tav>
                                        <p:tav tm="100000">
                                          <p:val>
                                            <p:strVal val="#ppt_w"/>
                                          </p:val>
                                        </p:tav>
                                      </p:tavLst>
                                    </p:anim>
                                    <p:anim calcmode="lin" valueType="num">
                                      <p:cBhvr>
                                        <p:cTn id="76" dur="500" fill="hold"/>
                                        <p:tgtEl>
                                          <p:spTgt spid="32"/>
                                        </p:tgtEl>
                                        <p:attrNameLst>
                                          <p:attrName>ppt_h</p:attrName>
                                        </p:attrNameLst>
                                      </p:cBhvr>
                                      <p:tavLst>
                                        <p:tav tm="0">
                                          <p:val>
                                            <p:fltVal val="0"/>
                                          </p:val>
                                        </p:tav>
                                        <p:tav tm="100000">
                                          <p:val>
                                            <p:strVal val="#ppt_h"/>
                                          </p:val>
                                        </p:tav>
                                      </p:tavLst>
                                    </p:anim>
                                    <p:animEffect transition="in" filter="fade">
                                      <p:cBhvr>
                                        <p:cTn id="7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47" grpId="0"/>
      <p:bldP spid="23" grpId="0"/>
      <p:bldP spid="18" grpId="0"/>
      <p:bldP spid="16" grpId="0" animBg="1"/>
      <p:bldP spid="17" grpId="0" animBg="1"/>
      <p:bldP spid="27"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7">
            <a:extLst>
              <a:ext uri="{FF2B5EF4-FFF2-40B4-BE49-F238E27FC236}">
                <a16:creationId xmlns:a16="http://schemas.microsoft.com/office/drawing/2014/main" id="{62D779D8-93E1-4560-BF44-235245497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49">
            <a:extLst>
              <a:ext uri="{FF2B5EF4-FFF2-40B4-BE49-F238E27FC236}">
                <a16:creationId xmlns:a16="http://schemas.microsoft.com/office/drawing/2014/main" id="{C82296AC-7D30-475A-8844-C66E7F36D168}"/>
              </a:ext>
            </a:extLst>
          </p:cNvPr>
          <p:cNvSpPr txBox="1">
            <a:spLocks noChangeArrowheads="1"/>
          </p:cNvSpPr>
          <p:nvPr/>
        </p:nvSpPr>
        <p:spPr bwMode="auto">
          <a:xfrm>
            <a:off x="1109663" y="381000"/>
            <a:ext cx="10320337"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30000"/>
              </a:lnSpc>
              <a:spcBef>
                <a:spcPct val="0"/>
              </a:spcBef>
              <a:buFontTx/>
              <a:buNone/>
            </a:pPr>
            <a:r>
              <a:rPr lang="en-US" altLang="vi-VN" b="1">
                <a:latin typeface="Times New Roman" panose="02020603050405020304" pitchFamily="18" charset="0"/>
                <a:cs typeface="Times New Roman" panose="02020603050405020304" pitchFamily="18" charset="0"/>
              </a:rPr>
              <a:t>Một địa chỉ điện tử có cấu trúc:</a:t>
            </a:r>
          </a:p>
          <a:p>
            <a:pPr algn="ctr" eaLnBrk="1" hangingPunct="1">
              <a:lnSpc>
                <a:spcPct val="130000"/>
              </a:lnSpc>
              <a:spcBef>
                <a:spcPct val="0"/>
              </a:spcBef>
              <a:buFontTx/>
              <a:buNone/>
            </a:pPr>
            <a:r>
              <a:rPr lang="en-US" altLang="vi-VN" b="1">
                <a:solidFill>
                  <a:srgbClr val="C00000"/>
                </a:solidFill>
                <a:latin typeface="Times New Roman" panose="02020603050405020304" pitchFamily="18" charset="0"/>
                <a:cs typeface="Times New Roman" panose="02020603050405020304" pitchFamily="18" charset="0"/>
              </a:rPr>
              <a:t>&lt;Tên người dùng&gt;</a:t>
            </a:r>
            <a:r>
              <a:rPr lang="en-US" altLang="vi-VN" b="1">
                <a:latin typeface="Times New Roman" panose="02020603050405020304" pitchFamily="18" charset="0"/>
                <a:cs typeface="Times New Roman" panose="02020603050405020304" pitchFamily="18" charset="0"/>
              </a:rPr>
              <a:t>@</a:t>
            </a:r>
            <a:r>
              <a:rPr lang="en-US" altLang="vi-VN" b="1">
                <a:solidFill>
                  <a:srgbClr val="C00000"/>
                </a:solidFill>
                <a:latin typeface="Times New Roman" panose="02020603050405020304" pitchFamily="18" charset="0"/>
                <a:cs typeface="Times New Roman" panose="02020603050405020304" pitchFamily="18" charset="0"/>
              </a:rPr>
              <a:t>&lt;Tên nhà cung cấp dịch vụ&gt;</a:t>
            </a:r>
          </a:p>
          <a:p>
            <a:pPr algn="just" eaLnBrk="1" hangingPunct="1">
              <a:lnSpc>
                <a:spcPct val="130000"/>
              </a:lnSpc>
              <a:spcBef>
                <a:spcPct val="0"/>
              </a:spcBef>
            </a:pPr>
            <a:r>
              <a:rPr lang="en-US" altLang="vi-VN">
                <a:solidFill>
                  <a:srgbClr val="FF33CC"/>
                </a:solidFill>
                <a:latin typeface="Times New Roman" panose="02020603050405020304" pitchFamily="18" charset="0"/>
                <a:cs typeface="Times New Roman" panose="02020603050405020304" pitchFamily="18" charset="0"/>
              </a:rPr>
              <a:t> </a:t>
            </a:r>
            <a:r>
              <a:rPr lang="en-US" altLang="vi-VN" b="1">
                <a:solidFill>
                  <a:srgbClr val="C00000"/>
                </a:solidFill>
                <a:latin typeface="Times New Roman" panose="02020603050405020304" pitchFamily="18" charset="0"/>
                <a:cs typeface="Times New Roman" panose="02020603050405020304" pitchFamily="18" charset="0"/>
              </a:rPr>
              <a:t>&lt;Tên người dùng&gt;</a:t>
            </a:r>
            <a:r>
              <a:rPr lang="en-US" altLang="vi-VN">
                <a:latin typeface="Times New Roman" panose="02020603050405020304" pitchFamily="18" charset="0"/>
                <a:cs typeface="Times New Roman" panose="02020603050405020304" pitchFamily="18" charset="0"/>
              </a:rPr>
              <a:t>: là tên dùng để đăng nhập vào hộp thư, viết liền, không có dấu tiếng Việt, không có kí tự đặc biệt (được dùng chữ cái, số, dấu chấm “.” và dấu gạch ngang “_”).</a:t>
            </a:r>
          </a:p>
          <a:p>
            <a:pPr algn="just" eaLnBrk="1" hangingPunct="1">
              <a:lnSpc>
                <a:spcPct val="130000"/>
              </a:lnSpc>
              <a:spcBef>
                <a:spcPct val="0"/>
              </a:spcBef>
            </a:pPr>
            <a:r>
              <a:rPr lang="en-US" altLang="vi-VN">
                <a:latin typeface="Times New Roman" panose="02020603050405020304" pitchFamily="18" charset="0"/>
                <a:cs typeface="Times New Roman" panose="02020603050405020304" pitchFamily="18" charset="0"/>
              </a:rPr>
              <a:t> Kí tự @ ở giữa </a:t>
            </a:r>
            <a:r>
              <a:rPr lang="en-US" altLang="vi-VN" b="1">
                <a:solidFill>
                  <a:srgbClr val="C00000"/>
                </a:solidFill>
                <a:latin typeface="Times New Roman" panose="02020603050405020304" pitchFamily="18" charset="0"/>
                <a:cs typeface="Times New Roman" panose="02020603050405020304" pitchFamily="18" charset="0"/>
              </a:rPr>
              <a:t>&lt;Tên người dùng&gt; </a:t>
            </a:r>
            <a:r>
              <a:rPr lang="en-US" altLang="vi-VN">
                <a:latin typeface="Times New Roman" panose="02020603050405020304" pitchFamily="18" charset="0"/>
                <a:cs typeface="Times New Roman" panose="02020603050405020304" pitchFamily="18" charset="0"/>
              </a:rPr>
              <a:t>và </a:t>
            </a:r>
            <a:r>
              <a:rPr lang="en-US" altLang="vi-VN" b="1">
                <a:solidFill>
                  <a:srgbClr val="C00000"/>
                </a:solidFill>
                <a:latin typeface="Times New Roman" panose="02020603050405020304" pitchFamily="18" charset="0"/>
                <a:cs typeface="Times New Roman" panose="02020603050405020304" pitchFamily="18" charset="0"/>
              </a:rPr>
              <a:t>&lt;Tên nhà cung cấp dịch vụ&gt; </a:t>
            </a:r>
            <a:r>
              <a:rPr lang="en-US" altLang="vi-VN">
                <a:latin typeface="Times New Roman" panose="02020603050405020304" pitchFamily="18" charset="0"/>
                <a:cs typeface="Times New Roman" panose="02020603050405020304" pitchFamily="18" charset="0"/>
              </a:rPr>
              <a:t>là bắt buộc phải có.</a:t>
            </a:r>
          </a:p>
          <a:p>
            <a:pPr algn="just" eaLnBrk="1" hangingPunct="1">
              <a:lnSpc>
                <a:spcPct val="130000"/>
              </a:lnSpc>
              <a:spcBef>
                <a:spcPct val="0"/>
              </a:spcBef>
            </a:pPr>
            <a:r>
              <a:rPr lang="en-US" altLang="vi-VN">
                <a:solidFill>
                  <a:srgbClr val="FF33CC"/>
                </a:solidFill>
                <a:latin typeface="Times New Roman" panose="02020603050405020304" pitchFamily="18" charset="0"/>
                <a:cs typeface="Times New Roman" panose="02020603050405020304" pitchFamily="18" charset="0"/>
              </a:rPr>
              <a:t> </a:t>
            </a:r>
            <a:r>
              <a:rPr lang="en-US" altLang="vi-VN" b="1">
                <a:solidFill>
                  <a:srgbClr val="C00000"/>
                </a:solidFill>
                <a:latin typeface="Times New Roman" panose="02020603050405020304" pitchFamily="18" charset="0"/>
                <a:cs typeface="Times New Roman" panose="02020603050405020304" pitchFamily="18" charset="0"/>
              </a:rPr>
              <a:t>&lt;Tên nhà cung cấp dịch vụ&gt;</a:t>
            </a:r>
            <a:r>
              <a:rPr lang="en-US" altLang="vi-VN">
                <a:latin typeface="Times New Roman" panose="02020603050405020304" pitchFamily="18" charset="0"/>
                <a:cs typeface="Times New Roman" panose="02020603050405020304" pitchFamily="18" charset="0"/>
              </a:rPr>
              <a:t>: được quy định sẵn bởi từng nhà cung cấp dịch vụ thư điện tử.</a:t>
            </a:r>
          </a:p>
          <a:p>
            <a:pPr algn="just" eaLnBrk="1" hangingPunct="1">
              <a:lnSpc>
                <a:spcPct val="130000"/>
              </a:lnSpc>
              <a:spcBef>
                <a:spcPct val="0"/>
              </a:spcBef>
            </a:pPr>
            <a:r>
              <a:rPr lang="en-US" altLang="vi-VN">
                <a:latin typeface="Times New Roman" panose="02020603050405020304" pitchFamily="18" charset="0"/>
                <a:cs typeface="Times New Roman" panose="02020603050405020304" pitchFamily="18" charset="0"/>
              </a:rPr>
              <a:t> Mỗi địa chỉ thư điện tử có một mật khẩu để đăng nhập vào hộp thư.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6">
            <a:extLst>
              <a:ext uri="{FF2B5EF4-FFF2-40B4-BE49-F238E27FC236}">
                <a16:creationId xmlns:a16="http://schemas.microsoft.com/office/drawing/2014/main" id="{3BE3F54B-FBED-4C05-AF81-6FD2324CB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43">
            <a:extLst>
              <a:ext uri="{FF2B5EF4-FFF2-40B4-BE49-F238E27FC236}">
                <a16:creationId xmlns:a16="http://schemas.microsoft.com/office/drawing/2014/main" id="{23469031-8E9D-41F8-B095-15A2EE851702}"/>
              </a:ext>
            </a:extLst>
          </p:cNvPr>
          <p:cNvSpPr txBox="1">
            <a:spLocks noChangeArrowheads="1"/>
          </p:cNvSpPr>
          <p:nvPr/>
        </p:nvSpPr>
        <p:spPr bwMode="auto">
          <a:xfrm>
            <a:off x="762000" y="200025"/>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002060"/>
                </a:solidFill>
                <a:latin typeface="Times New Roman" panose="02020603050405020304" pitchFamily="18" charset="0"/>
                <a:cs typeface="Times New Roman" panose="02020603050405020304" pitchFamily="18" charset="0"/>
              </a:rPr>
              <a:t>2. Đăng kí thư điện tử miễn phí</a:t>
            </a:r>
          </a:p>
        </p:txBody>
      </p:sp>
      <p:sp>
        <p:nvSpPr>
          <p:cNvPr id="26" name="Rectangle 25">
            <a:extLst>
              <a:ext uri="{FF2B5EF4-FFF2-40B4-BE49-F238E27FC236}">
                <a16:creationId xmlns:a16="http://schemas.microsoft.com/office/drawing/2014/main" id="{DB589441-1145-4B91-9A47-25EBE48F8640}"/>
              </a:ext>
            </a:extLst>
          </p:cNvPr>
          <p:cNvSpPr>
            <a:spLocks noChangeArrowheads="1"/>
          </p:cNvSpPr>
          <p:nvPr/>
        </p:nvSpPr>
        <p:spPr bwMode="auto">
          <a:xfrm>
            <a:off x="1066800" y="635000"/>
            <a:ext cx="107442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30000"/>
              </a:lnSpc>
              <a:spcBef>
                <a:spcPct val="0"/>
              </a:spcBef>
              <a:buFontTx/>
              <a:buNone/>
            </a:pPr>
            <a:r>
              <a:rPr lang="en-GB" altLang="en-US">
                <a:latin typeface="Times New Roman" panose="02020603050405020304" pitchFamily="18" charset="0"/>
                <a:cs typeface="Times New Roman" panose="02020603050405020304" pitchFamily="18" charset="0"/>
              </a:rPr>
              <a:t>a) Em hãy điền &lt;Tên người dùng&gt; vào chỗ chấm (…) để tự đặt cho mình một địa chỉ thư điện tử. Sau đó em có thể nhờ cha/mẹ đăng kí tài khoản thư điện tử miễn phí cho em.</a:t>
            </a:r>
          </a:p>
          <a:p>
            <a:pPr eaLnBrk="1" hangingPunct="1">
              <a:lnSpc>
                <a:spcPct val="100000"/>
              </a:lnSpc>
              <a:spcBef>
                <a:spcPct val="0"/>
              </a:spcBef>
              <a:buFontTx/>
              <a:buNone/>
            </a:pPr>
            <a:endParaRPr lang="en-GB" altLang="en-US">
              <a:latin typeface="Times New Roman" panose="02020603050405020304" pitchFamily="18" charset="0"/>
              <a:cs typeface="Times New Roman" panose="02020603050405020304" pitchFamily="18" charset="0"/>
            </a:endParaRPr>
          </a:p>
        </p:txBody>
      </p:sp>
      <p:sp>
        <p:nvSpPr>
          <p:cNvPr id="27" name="Text Box 343">
            <a:extLst>
              <a:ext uri="{FF2B5EF4-FFF2-40B4-BE49-F238E27FC236}">
                <a16:creationId xmlns:a16="http://schemas.microsoft.com/office/drawing/2014/main" id="{411C348D-1FB8-4821-BEB4-6A6547085647}"/>
              </a:ext>
            </a:extLst>
          </p:cNvPr>
          <p:cNvSpPr txBox="1">
            <a:spLocks noChangeArrowheads="1"/>
          </p:cNvSpPr>
          <p:nvPr/>
        </p:nvSpPr>
        <p:spPr bwMode="auto">
          <a:xfrm>
            <a:off x="3238500" y="2463800"/>
            <a:ext cx="632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sz="3200" b="1"/>
              <a:t>.....................................@gmail.com</a:t>
            </a:r>
          </a:p>
        </p:txBody>
      </p:sp>
      <p:sp>
        <p:nvSpPr>
          <p:cNvPr id="28" name="Rectangle 27">
            <a:extLst>
              <a:ext uri="{FF2B5EF4-FFF2-40B4-BE49-F238E27FC236}">
                <a16:creationId xmlns:a16="http://schemas.microsoft.com/office/drawing/2014/main" id="{CB15C373-1D6D-4B92-92EE-4F0C532B07F1}"/>
              </a:ext>
            </a:extLst>
          </p:cNvPr>
          <p:cNvSpPr>
            <a:spLocks noChangeArrowheads="1"/>
          </p:cNvSpPr>
          <p:nvPr/>
        </p:nvSpPr>
        <p:spPr bwMode="auto">
          <a:xfrm>
            <a:off x="1028700" y="4127500"/>
            <a:ext cx="10820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30000"/>
              </a:lnSpc>
              <a:spcBef>
                <a:spcPct val="0"/>
              </a:spcBef>
              <a:buFontTx/>
              <a:buNone/>
            </a:pPr>
            <a:r>
              <a:rPr lang="en-GB" altLang="en-US">
                <a:latin typeface="Times New Roman" panose="02020603050405020304" pitchFamily="18" charset="0"/>
                <a:cs typeface="Times New Roman" panose="02020603050405020304" pitchFamily="18" charset="0"/>
              </a:rPr>
              <a:t>b) Em nhận lại từ cha/mẹ địa chỉ thư điện tử và mật khẩu đã được đăng kí.</a:t>
            </a:r>
          </a:p>
        </p:txBody>
      </p:sp>
      <p:sp>
        <p:nvSpPr>
          <p:cNvPr id="29" name="Rectangle 28">
            <a:extLst>
              <a:ext uri="{FF2B5EF4-FFF2-40B4-BE49-F238E27FC236}">
                <a16:creationId xmlns:a16="http://schemas.microsoft.com/office/drawing/2014/main" id="{10881D1C-7ADF-40AF-A0F2-EEB80071EF87}"/>
              </a:ext>
            </a:extLst>
          </p:cNvPr>
          <p:cNvSpPr>
            <a:spLocks noChangeArrowheads="1"/>
          </p:cNvSpPr>
          <p:nvPr/>
        </p:nvSpPr>
        <p:spPr bwMode="auto">
          <a:xfrm>
            <a:off x="914400" y="5118100"/>
            <a:ext cx="10820400" cy="11557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30000"/>
              </a:lnSpc>
              <a:spcBef>
                <a:spcPct val="0"/>
              </a:spcBef>
              <a:buFontTx/>
              <a:buNone/>
            </a:pPr>
            <a:r>
              <a:rPr lang="en-GB" altLang="en-US" b="1">
                <a:latin typeface="Times New Roman" panose="02020603050405020304" pitchFamily="18" charset="0"/>
                <a:cs typeface="Times New Roman" panose="02020603050405020304" pitchFamily="18" charset="0"/>
              </a:rPr>
              <a:t>Bây giờ em đã có một </a:t>
            </a:r>
            <a:r>
              <a:rPr lang="en-GB" altLang="en-US" b="1">
                <a:solidFill>
                  <a:srgbClr val="FF33CC"/>
                </a:solidFill>
                <a:latin typeface="Times New Roman" panose="02020603050405020304" pitchFamily="18" charset="0"/>
                <a:cs typeface="Times New Roman" panose="02020603050405020304" pitchFamily="18" charset="0"/>
              </a:rPr>
              <a:t>tài khoản </a:t>
            </a:r>
            <a:r>
              <a:rPr lang="en-GB" altLang="en-US" b="1">
                <a:latin typeface="Times New Roman" panose="02020603050405020304" pitchFamily="18" charset="0"/>
                <a:cs typeface="Times New Roman" panose="02020603050405020304" pitchFamily="18" charset="0"/>
              </a:rPr>
              <a:t>thư điện tử gồm: địa chỉ và mật khẩu. Em hãy ghi nhớ nó để sử dụng nhé!</a:t>
            </a:r>
          </a:p>
        </p:txBody>
      </p:sp>
      <p:sp>
        <p:nvSpPr>
          <p:cNvPr id="8" name="Rectangle 7">
            <a:extLst>
              <a:ext uri="{FF2B5EF4-FFF2-40B4-BE49-F238E27FC236}">
                <a16:creationId xmlns:a16="http://schemas.microsoft.com/office/drawing/2014/main" id="{9478F39D-8322-4757-B81F-FBF866CB374B}"/>
              </a:ext>
            </a:extLst>
          </p:cNvPr>
          <p:cNvSpPr>
            <a:spLocks noChangeArrowheads="1"/>
          </p:cNvSpPr>
          <p:nvPr/>
        </p:nvSpPr>
        <p:spPr bwMode="auto">
          <a:xfrm>
            <a:off x="914400" y="3200400"/>
            <a:ext cx="10820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30000"/>
              </a:lnSpc>
              <a:spcBef>
                <a:spcPct val="0"/>
              </a:spcBef>
              <a:buFontTx/>
              <a:buNone/>
            </a:pPr>
            <a:r>
              <a:rPr lang="en-GB" altLang="en-US" b="1">
                <a:latin typeface="Times New Roman" panose="02020603050405020304" pitchFamily="18" charset="0"/>
                <a:cs typeface="Times New Roman" panose="02020603050405020304" pitchFamily="18" charset="0"/>
              </a:rPr>
              <a:t>Ví dụ: </a:t>
            </a:r>
            <a:r>
              <a:rPr lang="en-GB" altLang="en-US" b="1">
                <a:solidFill>
                  <a:srgbClr val="FF0000"/>
                </a:solidFill>
                <a:latin typeface="Times New Roman" panose="02020603050405020304" pitchFamily="18" charset="0"/>
                <a:cs typeface="Times New Roman" panose="02020603050405020304" pitchFamily="18" charset="0"/>
              </a:rPr>
              <a:t>tinhoclop5@gmail.com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2000"/>
                                        <p:tgtEl>
                                          <p:spTgt spid="2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to="" calcmode="lin" valueType="num">
                                      <p:cBhvr>
                                        <p:cTn id="19" dur="1" fill="hold"/>
                                        <p:tgtEl>
                                          <p:spTgt spid="27"/>
                                        </p:tgtEl>
                                        <p:attrNameLst>
                                          <p:attrName/>
                                        </p:attrNameLst>
                                      </p:cBhvr>
                                    </p:anim>
                                  </p:childTnLst>
                                </p:cTn>
                              </p:par>
                              <p:par>
                                <p:cTn id="20" presetID="10" presetClass="entr" presetSubtype="0" fill="hold" nodeType="with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2000"/>
                                        <p:tgtEl>
                                          <p:spTgt spid="28">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fade">
                                      <p:cBhvr>
                                        <p:cTn id="25" dur="2000"/>
                                        <p:tgtEl>
                                          <p:spTgt spid="29">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5">
            <a:extLst>
              <a:ext uri="{FF2B5EF4-FFF2-40B4-BE49-F238E27FC236}">
                <a16:creationId xmlns:a16="http://schemas.microsoft.com/office/drawing/2014/main" id="{FE661D39-A139-4BAB-9845-0BC308917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8A9EEA1B-5991-4548-800C-A190F886C63F}"/>
              </a:ext>
            </a:extLst>
          </p:cNvPr>
          <p:cNvSpPr>
            <a:spLocks noChangeArrowheads="1"/>
          </p:cNvSpPr>
          <p:nvPr/>
        </p:nvSpPr>
        <p:spPr bwMode="auto">
          <a:xfrm>
            <a:off x="533400" y="14288"/>
            <a:ext cx="876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002060"/>
                </a:solidFill>
                <a:latin typeface="Times New Roman" panose="02020603050405020304" pitchFamily="18" charset="0"/>
                <a:cs typeface="Times New Roman" panose="02020603050405020304" pitchFamily="18" charset="0"/>
              </a:rPr>
              <a:t>3. Nhận và gửi thư điện tử</a:t>
            </a:r>
          </a:p>
        </p:txBody>
      </p:sp>
      <p:sp>
        <p:nvSpPr>
          <p:cNvPr id="18" name="Rectangle 17">
            <a:extLst>
              <a:ext uri="{FF2B5EF4-FFF2-40B4-BE49-F238E27FC236}">
                <a16:creationId xmlns:a16="http://schemas.microsoft.com/office/drawing/2014/main" id="{0AE78985-F205-4675-81C9-A314224F92B7}"/>
              </a:ext>
            </a:extLst>
          </p:cNvPr>
          <p:cNvSpPr>
            <a:spLocks noChangeArrowheads="1"/>
          </p:cNvSpPr>
          <p:nvPr/>
        </p:nvSpPr>
        <p:spPr bwMode="auto">
          <a:xfrm>
            <a:off x="914400" y="477838"/>
            <a:ext cx="457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002060"/>
                </a:solidFill>
                <a:latin typeface="Times New Roman" panose="02020603050405020304" pitchFamily="18" charset="0"/>
                <a:cs typeface="Times New Roman" panose="02020603050405020304" pitchFamily="18" charset="0"/>
              </a:rPr>
              <a:t>a) Vào hộp thư, xem thư</a:t>
            </a:r>
          </a:p>
        </p:txBody>
      </p:sp>
      <p:sp>
        <p:nvSpPr>
          <p:cNvPr id="16" name="Rectangle 15">
            <a:extLst>
              <a:ext uri="{FF2B5EF4-FFF2-40B4-BE49-F238E27FC236}">
                <a16:creationId xmlns:a16="http://schemas.microsoft.com/office/drawing/2014/main" id="{FB0C3DB0-6C8E-4E57-B5FC-C4C9CDACF703}"/>
              </a:ext>
            </a:extLst>
          </p:cNvPr>
          <p:cNvSpPr>
            <a:spLocks noChangeArrowheads="1"/>
          </p:cNvSpPr>
          <p:nvPr/>
        </p:nvSpPr>
        <p:spPr bwMode="auto">
          <a:xfrm>
            <a:off x="914400" y="946150"/>
            <a:ext cx="108204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30000"/>
              </a:lnSpc>
              <a:spcBef>
                <a:spcPct val="0"/>
              </a:spcBef>
              <a:buFontTx/>
              <a:buNone/>
            </a:pPr>
            <a:r>
              <a:rPr lang="en-US" altLang="vi-VN" b="1">
                <a:solidFill>
                  <a:srgbClr val="C00000"/>
                </a:solidFill>
                <a:latin typeface="Times New Roman" panose="02020603050405020304" pitchFamily="18" charset="0"/>
                <a:cs typeface="Times New Roman" panose="02020603050405020304" pitchFamily="18" charset="0"/>
              </a:rPr>
              <a:t>Bước 1:</a:t>
            </a:r>
            <a:r>
              <a:rPr lang="en-US" altLang="vi-VN" b="1">
                <a:latin typeface="Times New Roman" panose="02020603050405020304" pitchFamily="18" charset="0"/>
                <a:cs typeface="Times New Roman" panose="02020603050405020304" pitchFamily="18" charset="0"/>
              </a:rPr>
              <a:t> </a:t>
            </a:r>
            <a:r>
              <a:rPr lang="en-US" altLang="vi-VN">
                <a:latin typeface="Times New Roman" panose="02020603050405020304" pitchFamily="18" charset="0"/>
                <a:cs typeface="Times New Roman" panose="02020603050405020304" pitchFamily="18" charset="0"/>
              </a:rPr>
              <a:t>Truy cập trang web http/google.com.vn, chọn                  ở góc trên bên phải cửa sổ trình duyệt xuất hiện nội dung như sau:  </a:t>
            </a:r>
            <a:endParaRPr lang="en-US" altLang="vi-VN" b="1">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6764F6D3-8BFD-44ED-9409-4D109FBFBEC7}"/>
              </a:ext>
            </a:extLst>
          </p:cNvPr>
          <p:cNvSpPr/>
          <p:nvPr/>
        </p:nvSpPr>
        <p:spPr>
          <a:xfrm>
            <a:off x="9067800" y="996950"/>
            <a:ext cx="1562100" cy="44132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b="1">
                <a:solidFill>
                  <a:schemeClr val="bg1"/>
                </a:solidFill>
              </a:rPr>
              <a:t>Đăng nhập</a:t>
            </a:r>
          </a:p>
        </p:txBody>
      </p:sp>
      <p:pic>
        <p:nvPicPr>
          <p:cNvPr id="7" name="Picture 14">
            <a:extLst>
              <a:ext uri="{FF2B5EF4-FFF2-40B4-BE49-F238E27FC236}">
                <a16:creationId xmlns:a16="http://schemas.microsoft.com/office/drawing/2014/main" id="{10995B09-3F3E-4F1C-B635-15D4593D1778}"/>
              </a:ext>
            </a:extLst>
          </p:cNvPr>
          <p:cNvPicPr>
            <a:picLocks noChangeAspect="1" noChangeArrowheads="1"/>
          </p:cNvPicPr>
          <p:nvPr/>
        </p:nvPicPr>
        <p:blipFill>
          <a:blip r:embed="rId3"/>
          <a:srcRect/>
          <a:stretch>
            <a:fillRect/>
          </a:stretch>
        </p:blipFill>
        <p:spPr bwMode="auto">
          <a:xfrm>
            <a:off x="4876800" y="2276475"/>
            <a:ext cx="3429000" cy="38862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
        <p:nvSpPr>
          <p:cNvPr id="8" name="Rounded Rectangle 16">
            <a:extLst>
              <a:ext uri="{FF2B5EF4-FFF2-40B4-BE49-F238E27FC236}">
                <a16:creationId xmlns:a16="http://schemas.microsoft.com/office/drawing/2014/main" id="{94B02A8E-4758-41D3-9921-6494FB3734D9}"/>
              </a:ext>
            </a:extLst>
          </p:cNvPr>
          <p:cNvSpPr/>
          <p:nvPr/>
        </p:nvSpPr>
        <p:spPr>
          <a:xfrm>
            <a:off x="1219200" y="2438400"/>
            <a:ext cx="2895600" cy="251460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GB" sz="2000">
                <a:solidFill>
                  <a:schemeClr val="tx1"/>
                </a:solidFill>
                <a:latin typeface="Times New Roman" panose="02020603050405020304" pitchFamily="18" charset="0"/>
                <a:cs typeface="Times New Roman" panose="02020603050405020304" pitchFamily="18" charset="0"/>
              </a:rPr>
              <a:t>Các tài khoản đã  từng đăng nhập trên máy tính.</a:t>
            </a:r>
          </a:p>
          <a:p>
            <a:pPr algn="just" eaLnBrk="1" fontAlgn="auto" hangingPunct="1">
              <a:spcBef>
                <a:spcPts val="0"/>
              </a:spcBef>
              <a:spcAft>
                <a:spcPts val="0"/>
              </a:spcAft>
              <a:defRPr/>
            </a:pPr>
            <a:r>
              <a:rPr lang="en-GB" sz="2000">
                <a:solidFill>
                  <a:schemeClr val="tx1"/>
                </a:solidFill>
                <a:latin typeface="Times New Roman" panose="02020603050405020304" pitchFamily="18" charset="0"/>
                <a:cs typeface="Times New Roman" panose="02020603050405020304" pitchFamily="18" charset="0"/>
              </a:rPr>
              <a:t>Sau lần đăng nhập đầu </a:t>
            </a:r>
            <a:r>
              <a:rPr lang="en-GB" sz="2000" err="1">
                <a:solidFill>
                  <a:schemeClr val="tx1"/>
                </a:solidFill>
                <a:latin typeface="Times New Roman" panose="02020603050405020304" pitchFamily="18" charset="0"/>
                <a:cs typeface="Times New Roman" panose="02020603050405020304" pitchFamily="18" charset="0"/>
              </a:rPr>
              <a:t>tiên</a:t>
            </a:r>
            <a:r>
              <a:rPr lang="en-GB" sz="2000">
                <a:solidFill>
                  <a:schemeClr val="tx1"/>
                </a:solidFill>
                <a:latin typeface="Times New Roman" panose="02020603050405020304" pitchFamily="18" charset="0"/>
                <a:cs typeface="Times New Roman" panose="02020603050405020304" pitchFamily="18" charset="0"/>
              </a:rPr>
              <a:t>, </a:t>
            </a:r>
            <a:r>
              <a:rPr lang="en-GB" sz="2000" err="1">
                <a:solidFill>
                  <a:schemeClr val="tx1"/>
                </a:solidFill>
                <a:latin typeface="Times New Roman" panose="02020603050405020304" pitchFamily="18" charset="0"/>
                <a:cs typeface="Times New Roman" panose="02020603050405020304" pitchFamily="18" charset="0"/>
              </a:rPr>
              <a:t>những</a:t>
            </a:r>
            <a:r>
              <a:rPr lang="en-GB" sz="2000">
                <a:solidFill>
                  <a:schemeClr val="tx1"/>
                </a:solidFill>
                <a:latin typeface="Times New Roman" panose="02020603050405020304" pitchFamily="18" charset="0"/>
                <a:cs typeface="Times New Roman" panose="02020603050405020304" pitchFamily="18" charset="0"/>
              </a:rPr>
              <a:t> lần </a:t>
            </a:r>
            <a:r>
              <a:rPr lang="en-GB" sz="2000" err="1">
                <a:solidFill>
                  <a:schemeClr val="tx1"/>
                </a:solidFill>
                <a:latin typeface="Times New Roman" panose="02020603050405020304" pitchFamily="18" charset="0"/>
                <a:cs typeface="Times New Roman" panose="02020603050405020304" pitchFamily="18" charset="0"/>
              </a:rPr>
              <a:t>tiếp</a:t>
            </a:r>
            <a:r>
              <a:rPr lang="en-GB" sz="2000">
                <a:solidFill>
                  <a:schemeClr val="tx1"/>
                </a:solidFill>
                <a:latin typeface="Times New Roman" panose="02020603050405020304" pitchFamily="18" charset="0"/>
                <a:cs typeface="Times New Roman" panose="02020603050405020304" pitchFamily="18" charset="0"/>
              </a:rPr>
              <a:t> </a:t>
            </a:r>
            <a:r>
              <a:rPr lang="en-GB" sz="2000" err="1">
                <a:solidFill>
                  <a:schemeClr val="tx1"/>
                </a:solidFill>
                <a:latin typeface="Times New Roman" panose="02020603050405020304" pitchFamily="18" charset="0"/>
                <a:cs typeface="Times New Roman" panose="02020603050405020304" pitchFamily="18" charset="0"/>
              </a:rPr>
              <a:t>theo</a:t>
            </a:r>
            <a:r>
              <a:rPr lang="en-GB" sz="2000">
                <a:solidFill>
                  <a:schemeClr val="tx1"/>
                </a:solidFill>
                <a:latin typeface="Times New Roman" panose="02020603050405020304" pitchFamily="18" charset="0"/>
                <a:cs typeface="Times New Roman" panose="02020603050405020304" pitchFamily="18" charset="0"/>
              </a:rPr>
              <a:t>, </a:t>
            </a:r>
            <a:r>
              <a:rPr lang="en-GB" sz="2000" err="1">
                <a:solidFill>
                  <a:schemeClr val="tx1"/>
                </a:solidFill>
                <a:latin typeface="Times New Roman" panose="02020603050405020304" pitchFamily="18" charset="0"/>
                <a:cs typeface="Times New Roman" panose="02020603050405020304" pitchFamily="18" charset="0"/>
              </a:rPr>
              <a:t>tài</a:t>
            </a:r>
            <a:r>
              <a:rPr lang="en-GB" sz="2000">
                <a:solidFill>
                  <a:schemeClr val="tx1"/>
                </a:solidFill>
                <a:latin typeface="Times New Roman" panose="02020603050405020304" pitchFamily="18" charset="0"/>
                <a:cs typeface="Times New Roman" panose="02020603050405020304" pitchFamily="18" charset="0"/>
              </a:rPr>
              <a:t> khoản của em  sẽ xuất hiện ở đây.</a:t>
            </a:r>
          </a:p>
        </p:txBody>
      </p:sp>
      <p:cxnSp>
        <p:nvCxnSpPr>
          <p:cNvPr id="9" name="Straight Connector 8">
            <a:extLst>
              <a:ext uri="{FF2B5EF4-FFF2-40B4-BE49-F238E27FC236}">
                <a16:creationId xmlns:a16="http://schemas.microsoft.com/office/drawing/2014/main" id="{627FE74E-3CB3-4E90-8E2D-F4EFDAF86D60}"/>
              </a:ext>
            </a:extLst>
          </p:cNvPr>
          <p:cNvCxnSpPr>
            <a:cxnSpLocks/>
            <a:endCxn id="8" idx="3"/>
          </p:cNvCxnSpPr>
          <p:nvPr/>
        </p:nvCxnSpPr>
        <p:spPr>
          <a:xfrm flipH="1">
            <a:off x="4114800" y="3371850"/>
            <a:ext cx="1143000" cy="32385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0" name="Straight Connector 9">
            <a:extLst>
              <a:ext uri="{FF2B5EF4-FFF2-40B4-BE49-F238E27FC236}">
                <a16:creationId xmlns:a16="http://schemas.microsoft.com/office/drawing/2014/main" id="{FB0971A9-DF1E-4219-9791-A0C3494748FA}"/>
              </a:ext>
            </a:extLst>
          </p:cNvPr>
          <p:cNvCxnSpPr>
            <a:cxnSpLocks/>
            <a:stCxn id="8" idx="3"/>
          </p:cNvCxnSpPr>
          <p:nvPr/>
        </p:nvCxnSpPr>
        <p:spPr>
          <a:xfrm>
            <a:off x="4114800" y="3695700"/>
            <a:ext cx="1143000" cy="3349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22">
            <a:extLst>
              <a:ext uri="{FF2B5EF4-FFF2-40B4-BE49-F238E27FC236}">
                <a16:creationId xmlns:a16="http://schemas.microsoft.com/office/drawing/2014/main" id="{8C64820F-44B8-4D80-A8FF-DC94FF87FCE5}"/>
              </a:ext>
            </a:extLst>
          </p:cNvPr>
          <p:cNvSpPr/>
          <p:nvPr/>
        </p:nvSpPr>
        <p:spPr>
          <a:xfrm>
            <a:off x="9220200" y="2428875"/>
            <a:ext cx="2362200" cy="183832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GB" sz="2000">
                <a:solidFill>
                  <a:schemeClr val="tx1"/>
                </a:solidFill>
                <a:latin typeface="Times New Roman" panose="02020603050405020304" pitchFamily="18" charset="0"/>
                <a:cs typeface="Times New Roman" panose="02020603050405020304" pitchFamily="18" charset="0"/>
              </a:rPr>
              <a:t>Nếu tài khoản của em xuất hiện ở đây thì nháy chuột vào tài khoản đó để </a:t>
            </a:r>
            <a:r>
              <a:rPr lang="en-GB" sz="2000" err="1">
                <a:solidFill>
                  <a:schemeClr val="tx1"/>
                </a:solidFill>
                <a:latin typeface="Times New Roman" panose="02020603050405020304" pitchFamily="18" charset="0"/>
                <a:cs typeface="Times New Roman" panose="02020603050405020304" pitchFamily="18" charset="0"/>
              </a:rPr>
              <a:t>đến</a:t>
            </a:r>
            <a:r>
              <a:rPr lang="en-GB" sz="2000">
                <a:solidFill>
                  <a:schemeClr val="tx1"/>
                </a:solidFill>
                <a:latin typeface="Times New Roman" panose="02020603050405020304" pitchFamily="18" charset="0"/>
                <a:cs typeface="Times New Roman" panose="02020603050405020304" pitchFamily="18" charset="0"/>
              </a:rPr>
              <a:t> </a:t>
            </a:r>
            <a:r>
              <a:rPr lang="en-GB" sz="2000" err="1">
                <a:solidFill>
                  <a:schemeClr val="tx1"/>
                </a:solidFill>
                <a:latin typeface="Times New Roman" panose="02020603050405020304" pitchFamily="18" charset="0"/>
                <a:cs typeface="Times New Roman" panose="02020603050405020304" pitchFamily="18" charset="0"/>
              </a:rPr>
              <a:t>Bước</a:t>
            </a:r>
            <a:r>
              <a:rPr lang="en-GB" sz="2000">
                <a:solidFill>
                  <a:schemeClr val="tx1"/>
                </a:solidFill>
                <a:latin typeface="Times New Roman" panose="02020603050405020304" pitchFamily="18" charset="0"/>
                <a:cs typeface="Times New Roman" panose="02020603050405020304" pitchFamily="18" charset="0"/>
              </a:rPr>
              <a:t> 3 .</a:t>
            </a:r>
          </a:p>
        </p:txBody>
      </p:sp>
      <p:cxnSp>
        <p:nvCxnSpPr>
          <p:cNvPr id="12" name="Straight Arrow Connector 11">
            <a:extLst>
              <a:ext uri="{FF2B5EF4-FFF2-40B4-BE49-F238E27FC236}">
                <a16:creationId xmlns:a16="http://schemas.microsoft.com/office/drawing/2014/main" id="{89C6A9A3-F277-44EA-B792-3ACD4DFD9C97}"/>
              </a:ext>
            </a:extLst>
          </p:cNvPr>
          <p:cNvCxnSpPr>
            <a:cxnSpLocks/>
            <a:stCxn id="11" idx="1"/>
          </p:cNvCxnSpPr>
          <p:nvPr/>
        </p:nvCxnSpPr>
        <p:spPr>
          <a:xfrm flipH="1">
            <a:off x="7543800" y="3348038"/>
            <a:ext cx="1676400" cy="7667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27">
            <a:extLst>
              <a:ext uri="{FF2B5EF4-FFF2-40B4-BE49-F238E27FC236}">
                <a16:creationId xmlns:a16="http://schemas.microsoft.com/office/drawing/2014/main" id="{DD945B00-A3DE-4C15-BF47-145420547EE9}"/>
              </a:ext>
            </a:extLst>
          </p:cNvPr>
          <p:cNvSpPr/>
          <p:nvPr/>
        </p:nvSpPr>
        <p:spPr>
          <a:xfrm>
            <a:off x="4800600" y="5399088"/>
            <a:ext cx="3581400" cy="114300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GB" sz="2000">
                <a:solidFill>
                  <a:schemeClr val="tx1"/>
                </a:solidFill>
                <a:latin typeface="Times New Roman" panose="02020603050405020304" pitchFamily="18" charset="0"/>
                <a:cs typeface="Times New Roman" panose="02020603050405020304" pitchFamily="18" charset="0"/>
              </a:rPr>
              <a:t>Nếu tài khoản của em chưa xuất hiện thì nháy chuột vào </a:t>
            </a:r>
            <a:r>
              <a:rPr lang="en-GB" sz="2000" b="1">
                <a:solidFill>
                  <a:schemeClr val="tx1"/>
                </a:solidFill>
                <a:latin typeface="Times New Roman" panose="02020603050405020304" pitchFamily="18" charset="0"/>
                <a:cs typeface="Times New Roman" panose="02020603050405020304" pitchFamily="18" charset="0"/>
              </a:rPr>
              <a:t>Sử </a:t>
            </a:r>
            <a:r>
              <a:rPr lang="en-GB" sz="2000" b="1" err="1">
                <a:solidFill>
                  <a:schemeClr val="tx1"/>
                </a:solidFill>
                <a:latin typeface="Times New Roman" panose="02020603050405020304" pitchFamily="18" charset="0"/>
                <a:cs typeface="Times New Roman" panose="02020603050405020304" pitchFamily="18" charset="0"/>
              </a:rPr>
              <a:t>dụng</a:t>
            </a:r>
            <a:r>
              <a:rPr lang="en-GB" sz="2000" b="1">
                <a:solidFill>
                  <a:schemeClr val="tx1"/>
                </a:solidFill>
                <a:latin typeface="Times New Roman" panose="02020603050405020304" pitchFamily="18" charset="0"/>
                <a:cs typeface="Times New Roman" panose="02020603050405020304" pitchFamily="18" charset="0"/>
              </a:rPr>
              <a:t> </a:t>
            </a:r>
            <a:r>
              <a:rPr lang="en-GB" sz="2000" b="1" err="1">
                <a:solidFill>
                  <a:schemeClr val="tx1"/>
                </a:solidFill>
                <a:latin typeface="Times New Roman" panose="02020603050405020304" pitchFamily="18" charset="0"/>
                <a:cs typeface="Times New Roman" panose="02020603050405020304" pitchFamily="18" charset="0"/>
              </a:rPr>
              <a:t>một</a:t>
            </a:r>
            <a:r>
              <a:rPr lang="en-GB" sz="2000" b="1">
                <a:solidFill>
                  <a:schemeClr val="tx1"/>
                </a:solidFill>
                <a:latin typeface="Times New Roman" panose="02020603050405020304" pitchFamily="18" charset="0"/>
                <a:cs typeface="Times New Roman" panose="02020603050405020304" pitchFamily="18" charset="0"/>
              </a:rPr>
              <a:t> tài khoản khác.</a:t>
            </a:r>
            <a:endParaRPr lang="en-GB" sz="2000">
              <a:solidFill>
                <a:schemeClr val="tx1"/>
              </a:solidFill>
              <a:latin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7CEEB340-1653-4834-BF06-2A161F30819C}"/>
              </a:ext>
            </a:extLst>
          </p:cNvPr>
          <p:cNvCxnSpPr>
            <a:cxnSpLocks noChangeShapeType="1"/>
          </p:cNvCxnSpPr>
          <p:nvPr/>
        </p:nvCxnSpPr>
        <p:spPr bwMode="auto">
          <a:xfrm>
            <a:off x="6629400" y="4800600"/>
            <a:ext cx="0" cy="762000"/>
          </a:xfrm>
          <a:prstGeom prst="straightConnector1">
            <a:avLst/>
          </a:prstGeom>
          <a:noFill/>
          <a:ln w="6350" algn="ctr">
            <a:solidFill>
              <a:srgbClr val="FF0000"/>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000"/>
                                        <p:tgtEl>
                                          <p:spTgt spid="11"/>
                                        </p:tgtEl>
                                      </p:cBhvr>
                                    </p:animEffect>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20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2000"/>
                                        <p:tgtEl>
                                          <p:spTgt spid="1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6" grpId="0"/>
      <p:bldP spid="17" grpId="0" animBg="1"/>
      <p:bldP spid="8"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6">
            <a:extLst>
              <a:ext uri="{FF2B5EF4-FFF2-40B4-BE49-F238E27FC236}">
                <a16:creationId xmlns:a16="http://schemas.microsoft.com/office/drawing/2014/main" id="{CD56A0B0-B335-433B-A735-335B0F529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AD61E886-DC00-4E03-9571-319CA3C9505A}"/>
              </a:ext>
            </a:extLst>
          </p:cNvPr>
          <p:cNvSpPr>
            <a:spLocks noChangeArrowheads="1"/>
          </p:cNvSpPr>
          <p:nvPr/>
        </p:nvSpPr>
        <p:spPr bwMode="auto">
          <a:xfrm>
            <a:off x="914400" y="398463"/>
            <a:ext cx="876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C00000"/>
                </a:solidFill>
                <a:latin typeface="Times New Roman" panose="02020603050405020304" pitchFamily="18" charset="0"/>
                <a:cs typeface="Times New Roman" panose="02020603050405020304" pitchFamily="18" charset="0"/>
              </a:rPr>
              <a:t>Bước 2:</a:t>
            </a:r>
            <a:r>
              <a:rPr lang="en-US" altLang="vi-VN" b="1">
                <a:solidFill>
                  <a:srgbClr val="7030A0"/>
                </a:solidFill>
                <a:latin typeface="Times New Roman" panose="02020603050405020304" pitchFamily="18" charset="0"/>
                <a:cs typeface="Times New Roman" panose="02020603050405020304" pitchFamily="18" charset="0"/>
              </a:rPr>
              <a:t> </a:t>
            </a:r>
            <a:r>
              <a:rPr lang="en-US" altLang="vi-VN">
                <a:latin typeface="Times New Roman" panose="02020603050405020304" pitchFamily="18" charset="0"/>
                <a:cs typeface="Times New Roman" panose="02020603050405020304" pitchFamily="18" charset="0"/>
              </a:rPr>
              <a:t>Nhập</a:t>
            </a:r>
            <a:r>
              <a:rPr lang="en-US" altLang="vi-VN" b="1">
                <a:latin typeface="Times New Roman" panose="02020603050405020304" pitchFamily="18" charset="0"/>
                <a:cs typeface="Times New Roman" panose="02020603050405020304" pitchFamily="18" charset="0"/>
              </a:rPr>
              <a:t> &lt;Tên người dùng&gt;</a:t>
            </a:r>
          </a:p>
        </p:txBody>
      </p:sp>
      <p:pic>
        <p:nvPicPr>
          <p:cNvPr id="8206" name="Picture 14">
            <a:extLst>
              <a:ext uri="{FF2B5EF4-FFF2-40B4-BE49-F238E27FC236}">
                <a16:creationId xmlns:a16="http://schemas.microsoft.com/office/drawing/2014/main" id="{9100FAD5-93CD-4227-A212-D55391E66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1314450"/>
            <a:ext cx="4895850" cy="44196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Rounded Rectangle 16">
            <a:extLst>
              <a:ext uri="{FF2B5EF4-FFF2-40B4-BE49-F238E27FC236}">
                <a16:creationId xmlns:a16="http://schemas.microsoft.com/office/drawing/2014/main" id="{7D7DF591-B1A4-4C78-8F31-5A6C672BB0CE}"/>
              </a:ext>
            </a:extLst>
          </p:cNvPr>
          <p:cNvSpPr/>
          <p:nvPr/>
        </p:nvSpPr>
        <p:spPr>
          <a:xfrm>
            <a:off x="8147050" y="2098675"/>
            <a:ext cx="3663950" cy="262572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30000"/>
              </a:lnSpc>
              <a:spcBef>
                <a:spcPts val="0"/>
              </a:spcBef>
              <a:spcAft>
                <a:spcPts val="0"/>
              </a:spcAft>
              <a:defRPr/>
            </a:pPr>
            <a:r>
              <a:rPr lang="en-GB" sz="2400" err="1">
                <a:solidFill>
                  <a:schemeClr val="tx1"/>
                </a:solidFill>
                <a:latin typeface="Times New Roman" panose="02020603050405020304" pitchFamily="18" charset="0"/>
                <a:cs typeface="Times New Roman" panose="02020603050405020304" pitchFamily="18" charset="0"/>
              </a:rPr>
              <a:t>Nhập</a:t>
            </a:r>
            <a:r>
              <a:rPr lang="en-GB" sz="2400">
                <a:solidFill>
                  <a:schemeClr val="tx1"/>
                </a:solidFill>
                <a:latin typeface="Times New Roman" panose="02020603050405020304" pitchFamily="18" charset="0"/>
                <a:cs typeface="Times New Roman" panose="02020603050405020304" pitchFamily="18" charset="0"/>
              </a:rPr>
              <a:t> &lt;</a:t>
            </a:r>
            <a:r>
              <a:rPr lang="en-GB" sz="2400" err="1">
                <a:solidFill>
                  <a:schemeClr val="tx1"/>
                </a:solidFill>
                <a:latin typeface="Times New Roman" panose="02020603050405020304" pitchFamily="18" charset="0"/>
                <a:cs typeface="Times New Roman" panose="02020603050405020304" pitchFamily="18" charset="0"/>
              </a:rPr>
              <a:t>Tên</a:t>
            </a:r>
            <a:r>
              <a:rPr lang="en-GB" sz="2400">
                <a:solidFill>
                  <a:schemeClr val="tx1"/>
                </a:solidFill>
                <a:latin typeface="Times New Roman" panose="02020603050405020304" pitchFamily="18" charset="0"/>
                <a:cs typeface="Times New Roman" panose="02020603050405020304" pitchFamily="18" charset="0"/>
              </a:rPr>
              <a:t> </a:t>
            </a:r>
            <a:r>
              <a:rPr lang="en-GB" sz="2400" err="1">
                <a:solidFill>
                  <a:schemeClr val="tx1"/>
                </a:solidFill>
                <a:latin typeface="Times New Roman" panose="02020603050405020304" pitchFamily="18" charset="0"/>
                <a:cs typeface="Times New Roman" panose="02020603050405020304" pitchFamily="18" charset="0"/>
              </a:rPr>
              <a:t>người</a:t>
            </a:r>
            <a:r>
              <a:rPr lang="en-GB" sz="2400">
                <a:solidFill>
                  <a:schemeClr val="tx1"/>
                </a:solidFill>
                <a:latin typeface="Times New Roman" panose="02020603050405020304" pitchFamily="18" charset="0"/>
                <a:cs typeface="Times New Roman" panose="02020603050405020304" pitchFamily="18" charset="0"/>
              </a:rPr>
              <a:t> </a:t>
            </a:r>
            <a:r>
              <a:rPr lang="en-GB" sz="2400" err="1">
                <a:solidFill>
                  <a:schemeClr val="tx1"/>
                </a:solidFill>
                <a:latin typeface="Times New Roman" panose="02020603050405020304" pitchFamily="18" charset="0"/>
                <a:cs typeface="Times New Roman" panose="02020603050405020304" pitchFamily="18" charset="0"/>
              </a:rPr>
              <a:t>dùng</a:t>
            </a:r>
            <a:r>
              <a:rPr lang="en-GB" sz="2400">
                <a:solidFill>
                  <a:schemeClr val="tx1"/>
                </a:solidFill>
                <a:latin typeface="Times New Roman" panose="02020603050405020304" pitchFamily="18" charset="0"/>
                <a:cs typeface="Times New Roman" panose="02020603050405020304" pitchFamily="18" charset="0"/>
              </a:rPr>
              <a:t>&gt; trong địa chỉ thư điện tử em đã đặt vào ô trống rồi nháy chuột vào</a:t>
            </a:r>
            <a:r>
              <a:rPr lang="en-GB" sz="2000">
                <a:solidFill>
                  <a:schemeClr val="tx1"/>
                </a:solidFill>
                <a:latin typeface="Times New Roman" panose="02020603050405020304" pitchFamily="18" charset="0"/>
                <a:cs typeface="Times New Roman" panose="02020603050405020304" pitchFamily="18" charset="0"/>
              </a:rPr>
              <a:t>               .</a:t>
            </a:r>
          </a:p>
        </p:txBody>
      </p:sp>
      <p:pic>
        <p:nvPicPr>
          <p:cNvPr id="8207" name="Picture 15">
            <a:extLst>
              <a:ext uri="{FF2B5EF4-FFF2-40B4-BE49-F238E27FC236}">
                <a16:creationId xmlns:a16="http://schemas.microsoft.com/office/drawing/2014/main" id="{7A08BF2D-70A1-4268-976E-386DC5B85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0" y="3962400"/>
            <a:ext cx="1038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Elbow Connector 19">
            <a:extLst>
              <a:ext uri="{FF2B5EF4-FFF2-40B4-BE49-F238E27FC236}">
                <a16:creationId xmlns:a16="http://schemas.microsoft.com/office/drawing/2014/main" id="{B8C117B7-A6E0-45F1-B00B-A9A6A10DF54B}"/>
              </a:ext>
            </a:extLst>
          </p:cNvPr>
          <p:cNvCxnSpPr>
            <a:cxnSpLocks/>
          </p:cNvCxnSpPr>
          <p:nvPr/>
        </p:nvCxnSpPr>
        <p:spPr>
          <a:xfrm rot="10800000" flipV="1">
            <a:off x="6553200" y="3700463"/>
            <a:ext cx="1593850" cy="145097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8206"/>
                                        </p:tgtEl>
                                        <p:attrNameLst>
                                          <p:attrName>style.visibility</p:attrName>
                                        </p:attrNameLst>
                                      </p:cBhvr>
                                      <p:to>
                                        <p:strVal val="visible"/>
                                      </p:to>
                                    </p:set>
                                    <p:animEffect transition="in" filter="fade">
                                      <p:cBhvr>
                                        <p:cTn id="19" dur="2000"/>
                                        <p:tgtEl>
                                          <p:spTgt spid="82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0" fill="hold" nodeType="withEffect">
                                  <p:stCondLst>
                                    <p:cond delay="0"/>
                                  </p:stCondLst>
                                  <p:childTnLst>
                                    <p:set>
                                      <p:cBhvr>
                                        <p:cTn id="33" dur="1" fill="hold">
                                          <p:stCondLst>
                                            <p:cond delay="0"/>
                                          </p:stCondLst>
                                        </p:cTn>
                                        <p:tgtEl>
                                          <p:spTgt spid="8207"/>
                                        </p:tgtEl>
                                        <p:attrNameLst>
                                          <p:attrName>style.visibility</p:attrName>
                                        </p:attrNameLst>
                                      </p:cBhvr>
                                      <p:to>
                                        <p:strVal val="visible"/>
                                      </p:to>
                                    </p:set>
                                    <p:anim calcmode="lin" valueType="num">
                                      <p:cBhvr>
                                        <p:cTn id="34" dur="500" fill="hold"/>
                                        <p:tgtEl>
                                          <p:spTgt spid="8207"/>
                                        </p:tgtEl>
                                        <p:attrNameLst>
                                          <p:attrName>ppt_w</p:attrName>
                                        </p:attrNameLst>
                                      </p:cBhvr>
                                      <p:tavLst>
                                        <p:tav tm="0">
                                          <p:val>
                                            <p:fltVal val="0"/>
                                          </p:val>
                                        </p:tav>
                                        <p:tav tm="100000">
                                          <p:val>
                                            <p:strVal val="#ppt_w"/>
                                          </p:val>
                                        </p:tav>
                                      </p:tavLst>
                                    </p:anim>
                                    <p:anim calcmode="lin" valueType="num">
                                      <p:cBhvr>
                                        <p:cTn id="35" dur="500" fill="hold"/>
                                        <p:tgtEl>
                                          <p:spTgt spid="8207"/>
                                        </p:tgtEl>
                                        <p:attrNameLst>
                                          <p:attrName>ppt_h</p:attrName>
                                        </p:attrNameLst>
                                      </p:cBhvr>
                                      <p:tavLst>
                                        <p:tav tm="0">
                                          <p:val>
                                            <p:fltVal val="0"/>
                                          </p:val>
                                        </p:tav>
                                        <p:tav tm="100000">
                                          <p:val>
                                            <p:strVal val="#ppt_h"/>
                                          </p:val>
                                        </p:tav>
                                      </p:tavLst>
                                    </p:anim>
                                    <p:animEffect transition="in" filter="fade">
                                      <p:cBhvr>
                                        <p:cTn id="36"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7">
            <a:extLst>
              <a:ext uri="{FF2B5EF4-FFF2-40B4-BE49-F238E27FC236}">
                <a16:creationId xmlns:a16="http://schemas.microsoft.com/office/drawing/2014/main" id="{D98D088E-5104-4A73-A21D-07EA5F7CF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D64DE5E6-77A0-4187-889B-C6DF8036DFA9}"/>
              </a:ext>
            </a:extLst>
          </p:cNvPr>
          <p:cNvSpPr>
            <a:spLocks noChangeArrowheads="1"/>
          </p:cNvSpPr>
          <p:nvPr/>
        </p:nvSpPr>
        <p:spPr bwMode="auto">
          <a:xfrm>
            <a:off x="990600" y="469900"/>
            <a:ext cx="53435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b="1">
                <a:solidFill>
                  <a:srgbClr val="C00000"/>
                </a:solidFill>
                <a:latin typeface="Times New Roman" panose="02020603050405020304" pitchFamily="18" charset="0"/>
                <a:cs typeface="Times New Roman" panose="02020603050405020304" pitchFamily="18" charset="0"/>
              </a:rPr>
              <a:t>Bước 3:</a:t>
            </a:r>
            <a:r>
              <a:rPr lang="en-US" altLang="vi-VN" b="1">
                <a:solidFill>
                  <a:srgbClr val="FF6600"/>
                </a:solidFill>
                <a:latin typeface="Times New Roman" panose="02020603050405020304" pitchFamily="18" charset="0"/>
                <a:cs typeface="Times New Roman" panose="02020603050405020304" pitchFamily="18" charset="0"/>
              </a:rPr>
              <a:t> </a:t>
            </a:r>
            <a:r>
              <a:rPr lang="en-US" altLang="vi-VN" b="1">
                <a:latin typeface="Times New Roman" panose="02020603050405020304" pitchFamily="18" charset="0"/>
                <a:cs typeface="Times New Roman" panose="02020603050405020304" pitchFamily="18" charset="0"/>
              </a:rPr>
              <a:t>Nhập mật khẩu</a:t>
            </a:r>
          </a:p>
        </p:txBody>
      </p:sp>
      <p:pic>
        <p:nvPicPr>
          <p:cNvPr id="9230" name="Picture 14">
            <a:extLst>
              <a:ext uri="{FF2B5EF4-FFF2-40B4-BE49-F238E27FC236}">
                <a16:creationId xmlns:a16="http://schemas.microsoft.com/office/drawing/2014/main" id="{A0620F64-BC93-4D0A-9FF9-71E0B3CB5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425575"/>
            <a:ext cx="4881563" cy="429101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 name="Rounded Rectangle 16">
            <a:extLst>
              <a:ext uri="{FF2B5EF4-FFF2-40B4-BE49-F238E27FC236}">
                <a16:creationId xmlns:a16="http://schemas.microsoft.com/office/drawing/2014/main" id="{DD75F4C1-65CD-4F3C-931B-744C90209CFB}"/>
              </a:ext>
            </a:extLst>
          </p:cNvPr>
          <p:cNvSpPr/>
          <p:nvPr/>
        </p:nvSpPr>
        <p:spPr>
          <a:xfrm>
            <a:off x="7758113" y="1943100"/>
            <a:ext cx="4052887" cy="283845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lnSpc>
                <a:spcPct val="120000"/>
              </a:lnSpc>
              <a:spcBef>
                <a:spcPts val="0"/>
              </a:spcBef>
              <a:spcAft>
                <a:spcPts val="0"/>
              </a:spcAft>
              <a:defRPr/>
            </a:pPr>
            <a:r>
              <a:rPr lang="en-GB" sz="2200">
                <a:solidFill>
                  <a:schemeClr val="tx1"/>
                </a:solidFill>
                <a:latin typeface="Times New Roman" panose="02020603050405020304" pitchFamily="18" charset="0"/>
                <a:cs typeface="Times New Roman" panose="02020603050405020304" pitchFamily="18" charset="0"/>
              </a:rPr>
              <a:t>Nhập chính xác mật </a:t>
            </a:r>
            <a:r>
              <a:rPr lang="en-GB" sz="2200" err="1">
                <a:solidFill>
                  <a:schemeClr val="tx1"/>
                </a:solidFill>
                <a:latin typeface="Times New Roman" panose="02020603050405020304" pitchFamily="18" charset="0"/>
                <a:cs typeface="Times New Roman" panose="02020603050405020304" pitchFamily="18" charset="0"/>
              </a:rPr>
              <a:t>khẩu</a:t>
            </a:r>
            <a:r>
              <a:rPr lang="en-GB" sz="2200">
                <a:solidFill>
                  <a:schemeClr val="tx1"/>
                </a:solidFill>
                <a:latin typeface="Times New Roman" panose="02020603050405020304" pitchFamily="18" charset="0"/>
                <a:cs typeface="Times New Roman" panose="02020603050405020304" pitchFamily="18" charset="0"/>
              </a:rPr>
              <a:t> </a:t>
            </a:r>
            <a:r>
              <a:rPr lang="en-GB" sz="2200" err="1">
                <a:solidFill>
                  <a:schemeClr val="tx1"/>
                </a:solidFill>
                <a:latin typeface="Times New Roman" panose="02020603050405020304" pitchFamily="18" charset="0"/>
                <a:cs typeface="Times New Roman" panose="02020603050405020304" pitchFamily="18" charset="0"/>
              </a:rPr>
              <a:t>em</a:t>
            </a:r>
            <a:r>
              <a:rPr lang="en-GB" sz="2200">
                <a:solidFill>
                  <a:schemeClr val="tx1"/>
                </a:solidFill>
                <a:latin typeface="Times New Roman" panose="02020603050405020304" pitchFamily="18" charset="0"/>
                <a:cs typeface="Times New Roman" panose="02020603050405020304" pitchFamily="18" charset="0"/>
              </a:rPr>
              <a:t> </a:t>
            </a:r>
            <a:r>
              <a:rPr lang="en-GB" sz="2200" err="1">
                <a:solidFill>
                  <a:schemeClr val="tx1"/>
                </a:solidFill>
                <a:latin typeface="Times New Roman" panose="02020603050405020304" pitchFamily="18" charset="0"/>
                <a:cs typeface="Times New Roman" panose="02020603050405020304" pitchFamily="18" charset="0"/>
              </a:rPr>
              <a:t>đã</a:t>
            </a:r>
            <a:r>
              <a:rPr lang="en-GB" sz="2200">
                <a:solidFill>
                  <a:schemeClr val="tx1"/>
                </a:solidFill>
                <a:latin typeface="Times New Roman" panose="02020603050405020304" pitchFamily="18" charset="0"/>
                <a:cs typeface="Times New Roman" panose="02020603050405020304" pitchFamily="18" charset="0"/>
              </a:rPr>
              <a:t> được cấp vào ô </a:t>
            </a:r>
            <a:r>
              <a:rPr lang="en-GB" sz="2200" err="1">
                <a:solidFill>
                  <a:schemeClr val="tx1"/>
                </a:solidFill>
                <a:latin typeface="Times New Roman" panose="02020603050405020304" pitchFamily="18" charset="0"/>
                <a:cs typeface="Times New Roman" panose="02020603050405020304" pitchFamily="18" charset="0"/>
              </a:rPr>
              <a:t>trống</a:t>
            </a:r>
            <a:r>
              <a:rPr lang="en-GB" sz="2200">
                <a:solidFill>
                  <a:schemeClr val="tx1"/>
                </a:solidFill>
                <a:latin typeface="Times New Roman" panose="02020603050405020304" pitchFamily="18" charset="0"/>
                <a:cs typeface="Times New Roman" panose="02020603050405020304" pitchFamily="18" charset="0"/>
              </a:rPr>
              <a:t> </a:t>
            </a:r>
            <a:r>
              <a:rPr lang="en-GB" sz="2200" err="1">
                <a:solidFill>
                  <a:schemeClr val="tx1"/>
                </a:solidFill>
                <a:latin typeface="Times New Roman" panose="02020603050405020304" pitchFamily="18" charset="0"/>
                <a:cs typeface="Times New Roman" panose="02020603050405020304" pitchFamily="18" charset="0"/>
              </a:rPr>
              <a:t>rồi</a:t>
            </a:r>
            <a:r>
              <a:rPr lang="en-GB" sz="2200">
                <a:solidFill>
                  <a:schemeClr val="tx1"/>
                </a:solidFill>
                <a:latin typeface="Times New Roman" panose="02020603050405020304" pitchFamily="18" charset="0"/>
                <a:cs typeface="Times New Roman" panose="02020603050405020304" pitchFamily="18" charset="0"/>
              </a:rPr>
              <a:t> </a:t>
            </a:r>
            <a:r>
              <a:rPr lang="en-GB" sz="2200" err="1">
                <a:solidFill>
                  <a:schemeClr val="tx1"/>
                </a:solidFill>
                <a:latin typeface="Times New Roman" panose="02020603050405020304" pitchFamily="18" charset="0"/>
                <a:cs typeface="Times New Roman" panose="02020603050405020304" pitchFamily="18" charset="0"/>
              </a:rPr>
              <a:t>nháy</a:t>
            </a:r>
            <a:r>
              <a:rPr lang="en-GB" sz="2200">
                <a:solidFill>
                  <a:schemeClr val="tx1"/>
                </a:solidFill>
                <a:latin typeface="Times New Roman" panose="02020603050405020304" pitchFamily="18" charset="0"/>
                <a:cs typeface="Times New Roman" panose="02020603050405020304" pitchFamily="18" charset="0"/>
              </a:rPr>
              <a:t> chuột </a:t>
            </a:r>
            <a:r>
              <a:rPr lang="en-GB" sz="2200" err="1">
                <a:solidFill>
                  <a:schemeClr val="tx1"/>
                </a:solidFill>
                <a:latin typeface="Times New Roman" panose="02020603050405020304" pitchFamily="18" charset="0"/>
                <a:cs typeface="Times New Roman" panose="02020603050405020304" pitchFamily="18" charset="0"/>
              </a:rPr>
              <a:t>vào</a:t>
            </a:r>
            <a:r>
              <a:rPr lang="en-GB" sz="2200">
                <a:solidFill>
                  <a:schemeClr val="tx1"/>
                </a:solidFill>
                <a:latin typeface="Times New Roman" panose="02020603050405020304" pitchFamily="18" charset="0"/>
                <a:cs typeface="Times New Roman" panose="02020603050405020304" pitchFamily="18" charset="0"/>
              </a:rPr>
              <a:t>                   </a:t>
            </a:r>
            <a:r>
              <a:rPr lang="en-GB" sz="2200" err="1">
                <a:solidFill>
                  <a:schemeClr val="tx1"/>
                </a:solidFill>
                <a:latin typeface="Times New Roman" panose="02020603050405020304" pitchFamily="18" charset="0"/>
                <a:cs typeface="Times New Roman" panose="02020603050405020304" pitchFamily="18" charset="0"/>
              </a:rPr>
              <a:t>hoặc</a:t>
            </a:r>
            <a:r>
              <a:rPr lang="en-GB" sz="2200">
                <a:solidFill>
                  <a:schemeClr val="tx1"/>
                </a:solidFill>
                <a:latin typeface="Times New Roman" panose="02020603050405020304" pitchFamily="18" charset="0"/>
                <a:cs typeface="Times New Roman" panose="02020603050405020304" pitchFamily="18" charset="0"/>
              </a:rPr>
              <a:t> </a:t>
            </a:r>
            <a:r>
              <a:rPr lang="en-GB" sz="2200" err="1">
                <a:solidFill>
                  <a:schemeClr val="tx1"/>
                </a:solidFill>
                <a:latin typeface="Times New Roman" panose="02020603050405020304" pitchFamily="18" charset="0"/>
                <a:cs typeface="Times New Roman" panose="02020603050405020304" pitchFamily="18" charset="0"/>
              </a:rPr>
              <a:t>nút</a:t>
            </a:r>
            <a:r>
              <a:rPr lang="en-GB" sz="2200">
                <a:solidFill>
                  <a:schemeClr val="tx1"/>
                </a:solidFill>
                <a:latin typeface="Times New Roman" panose="02020603050405020304" pitchFamily="18" charset="0"/>
                <a:cs typeface="Times New Roman" panose="02020603050405020304" pitchFamily="18" charset="0"/>
              </a:rPr>
              <a:t>                            </a:t>
            </a:r>
          </a:p>
          <a:p>
            <a:pPr algn="just" eaLnBrk="1" fontAlgn="auto" hangingPunct="1">
              <a:lnSpc>
                <a:spcPct val="120000"/>
              </a:lnSpc>
              <a:spcBef>
                <a:spcPts val="0"/>
              </a:spcBef>
              <a:spcAft>
                <a:spcPts val="0"/>
              </a:spcAft>
              <a:defRPr/>
            </a:pPr>
            <a:r>
              <a:rPr lang="en-GB" sz="2200" err="1">
                <a:solidFill>
                  <a:schemeClr val="tx1"/>
                </a:solidFill>
                <a:latin typeface="Times New Roman" panose="02020603050405020304" pitchFamily="18" charset="0"/>
                <a:cs typeface="Times New Roman" panose="02020603050405020304" pitchFamily="18" charset="0"/>
              </a:rPr>
              <a:t>Trong</a:t>
            </a:r>
            <a:r>
              <a:rPr lang="en-GB" sz="2200">
                <a:solidFill>
                  <a:schemeClr val="tx1"/>
                </a:solidFill>
                <a:latin typeface="Times New Roman" panose="02020603050405020304" pitchFamily="18" charset="0"/>
                <a:cs typeface="Times New Roman" panose="02020603050405020304" pitchFamily="18" charset="0"/>
              </a:rPr>
              <a:t> ô trống, mật khẩu chỉ hiển thị các </a:t>
            </a:r>
            <a:r>
              <a:rPr lang="en-GB" sz="2200" err="1">
                <a:solidFill>
                  <a:schemeClr val="tx1"/>
                </a:solidFill>
                <a:latin typeface="Times New Roman" panose="02020603050405020304" pitchFamily="18" charset="0"/>
                <a:cs typeface="Times New Roman" panose="02020603050405020304" pitchFamily="18" charset="0"/>
              </a:rPr>
              <a:t>dấu</a:t>
            </a:r>
            <a:r>
              <a:rPr lang="en-GB" sz="2200">
                <a:solidFill>
                  <a:schemeClr val="tx1"/>
                </a:solidFill>
                <a:latin typeface="Times New Roman" panose="02020603050405020304" pitchFamily="18" charset="0"/>
                <a:cs typeface="Times New Roman" panose="02020603050405020304" pitchFamily="18" charset="0"/>
              </a:rPr>
              <a:t> *.</a:t>
            </a:r>
            <a:endParaRPr lang="en-GB" sz="2000">
              <a:solidFill>
                <a:schemeClr val="tx1"/>
              </a:solidFill>
              <a:latin typeface="Times New Roman" panose="02020603050405020304" pitchFamily="18" charset="0"/>
              <a:cs typeface="Times New Roman" panose="02020603050405020304" pitchFamily="18" charset="0"/>
            </a:endParaRPr>
          </a:p>
        </p:txBody>
      </p:sp>
      <p:cxnSp>
        <p:nvCxnSpPr>
          <p:cNvPr id="19" name="Elbow Connector 18">
            <a:extLst>
              <a:ext uri="{FF2B5EF4-FFF2-40B4-BE49-F238E27FC236}">
                <a16:creationId xmlns:a16="http://schemas.microsoft.com/office/drawing/2014/main" id="{39054A60-6FDB-42BA-8FCE-C66E628CF83E}"/>
              </a:ext>
            </a:extLst>
          </p:cNvPr>
          <p:cNvCxnSpPr>
            <a:cxnSpLocks/>
          </p:cNvCxnSpPr>
          <p:nvPr/>
        </p:nvCxnSpPr>
        <p:spPr>
          <a:xfrm rot="10800000" flipV="1">
            <a:off x="6172200" y="3249613"/>
            <a:ext cx="1649413" cy="1531937"/>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15">
            <a:extLst>
              <a:ext uri="{FF2B5EF4-FFF2-40B4-BE49-F238E27FC236}">
                <a16:creationId xmlns:a16="http://schemas.microsoft.com/office/drawing/2014/main" id="{30860CB9-5EB0-4910-97D0-36377C3F8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3288" y="2973388"/>
            <a:ext cx="1038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B1080671-579E-487C-83D7-36CD9483989E}"/>
              </a:ext>
            </a:extLst>
          </p:cNvPr>
          <p:cNvSpPr/>
          <p:nvPr/>
        </p:nvSpPr>
        <p:spPr>
          <a:xfrm>
            <a:off x="8472488" y="3429000"/>
            <a:ext cx="1295400" cy="3048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t>Đăng nhập</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9230"/>
                                        </p:tgtEl>
                                        <p:attrNameLst>
                                          <p:attrName>style.visibility</p:attrName>
                                        </p:attrNameLst>
                                      </p:cBhvr>
                                      <p:to>
                                        <p:strVal val="visible"/>
                                      </p:to>
                                    </p:set>
                                    <p:anim calcmode="lin" valueType="num">
                                      <p:cBhvr>
                                        <p:cTn id="19" dur="500" fill="hold"/>
                                        <p:tgtEl>
                                          <p:spTgt spid="9230"/>
                                        </p:tgtEl>
                                        <p:attrNameLst>
                                          <p:attrName>ppt_w</p:attrName>
                                        </p:attrNameLst>
                                      </p:cBhvr>
                                      <p:tavLst>
                                        <p:tav tm="0">
                                          <p:val>
                                            <p:fltVal val="0"/>
                                          </p:val>
                                        </p:tav>
                                        <p:tav tm="100000">
                                          <p:val>
                                            <p:strVal val="#ppt_w"/>
                                          </p:val>
                                        </p:tav>
                                      </p:tavLst>
                                    </p:anim>
                                    <p:anim calcmode="lin" valueType="num">
                                      <p:cBhvr>
                                        <p:cTn id="20" dur="500" fill="hold"/>
                                        <p:tgtEl>
                                          <p:spTgt spid="9230"/>
                                        </p:tgtEl>
                                        <p:attrNameLst>
                                          <p:attrName>ppt_h</p:attrName>
                                        </p:attrNameLst>
                                      </p:cBhvr>
                                      <p:tavLst>
                                        <p:tav tm="0">
                                          <p:val>
                                            <p:fltVal val="0"/>
                                          </p:val>
                                        </p:tav>
                                        <p:tav tm="100000">
                                          <p:val>
                                            <p:strVal val="#ppt_h"/>
                                          </p:val>
                                        </p:tav>
                                      </p:tavLst>
                                    </p:anim>
                                    <p:animEffect transition="in" filter="fade">
                                      <p:cBhvr>
                                        <p:cTn id="21" dur="500"/>
                                        <p:tgtEl>
                                          <p:spTgt spid="92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par>
                                <p:cTn id="51" presetID="53" presetClass="entr"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7" grpId="0" animBg="1"/>
      <p:bldP spid="17" grpId="1" animBg="1"/>
      <p:bldP spid="21" grpId="0" animBg="1"/>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1243</Words>
  <Application>Microsoft Office PowerPoint</Application>
  <PresentationFormat>Widescreen</PresentationFormat>
  <Paragraphs>117</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Times New Roman</vt:lpstr>
      <vt:lpstr>Wingdings</vt:lpstr>
      <vt:lpstr>Calibri Light</vt:lpstr>
      <vt:lpstr>Calibri</vt:lpstr>
      <vt:lpstr>Arial</vt:lpstr>
      <vt:lpstr>Default Design</vt:lpstr>
      <vt:lpstr>MÔN TIN HỌC KHỐI 5 TUẦN 03</vt:lpstr>
      <vt:lpstr>PowerPoint Presentation</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CẦN GHI NHỚ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2021-09-19T11:32:35Z</dcterms:created>
  <dcterms:modified xsi:type="dcterms:W3CDTF">2021-09-19T11:33:23Z</dcterms:modified>
</cp:coreProperties>
</file>