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9" r:id="rId3"/>
    <p:sldMasterId id="2147483701" r:id="rId4"/>
  </p:sldMasterIdLst>
  <p:notesMasterIdLst>
    <p:notesMasterId r:id="rId14"/>
  </p:notesMasterIdLst>
  <p:sldIdLst>
    <p:sldId id="270" r:id="rId5"/>
    <p:sldId id="361" r:id="rId6"/>
    <p:sldId id="362" r:id="rId7"/>
    <p:sldId id="360" r:id="rId8"/>
    <p:sldId id="331" r:id="rId9"/>
    <p:sldId id="363" r:id="rId10"/>
    <p:sldId id="2007577118" r:id="rId11"/>
    <p:sldId id="284" r:id="rId12"/>
    <p:sldId id="20075771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E3E4-832D-4B82-9257-32413298F195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1C01-BB4E-43B4-BF2D-65F935D7C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34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58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537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633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59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9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48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9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3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6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3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7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5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2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0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4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7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8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11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47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7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1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1624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9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496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hôm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?</a:t>
            </a:r>
          </a:p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cái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9F302B99-0A58-46E5-AE4C-ADD77C242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" y="1"/>
            <a:ext cx="11898376" cy="67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251948" y="859396"/>
            <a:ext cx="701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66401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42695" y="127819"/>
            <a:ext cx="579711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1074198" y="1179680"/>
            <a:ext cx="5090321" cy="26001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ong hạt lúa mẹ trồng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88" y="1179680"/>
            <a:ext cx="4007056" cy="4642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4E63F-F413-4566-B3F4-9B614339E8B8}"/>
              </a:ext>
            </a:extLst>
          </p:cNvPr>
          <p:cNvSpPr txBox="1"/>
          <p:nvPr/>
        </p:nvSpPr>
        <p:spPr>
          <a:xfrm>
            <a:off x="1074197" y="3874292"/>
            <a:ext cx="5090321" cy="26001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ong vở hồng của con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</p:txBody>
      </p:sp>
      <p:pic>
        <p:nvPicPr>
          <p:cNvPr id="2" name="Nghe viết 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2EB67F72-0BE1-42DE-9A3A-A0EDC471C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84.9094"/>
                    <p14:bmk name="Bookmark 2" time="1631.9719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116" y="233182"/>
            <a:ext cx="487363" cy="48736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022E9B-7E57-4F68-8262-54D611C143C3}"/>
              </a:ext>
            </a:extLst>
          </p:cNvPr>
          <p:cNvSpPr/>
          <p:nvPr/>
        </p:nvSpPr>
        <p:spPr>
          <a:xfrm>
            <a:off x="5043949" y="5733347"/>
            <a:ext cx="6410632" cy="785527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thơ có những chữ nào viết hoa?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5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5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638572"/>
            <a:ext cx="6349846" cy="1188814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E4FE81-70BA-41F4-BF05-6EA2825C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87" y="368110"/>
            <a:ext cx="1202445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5B053235-3294-4D24-BDC3-53A3C73D1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8221"/>
              </p:ext>
            </p:extLst>
          </p:nvPr>
        </p:nvGraphicFramePr>
        <p:xfrm>
          <a:off x="899158" y="1904136"/>
          <a:ext cx="4917441" cy="4353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bê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xê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332805"/>
                  </a:ext>
                </a:extLst>
              </a:tr>
            </a:tbl>
          </a:graphicData>
        </a:graphic>
      </p:graphicFrame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55F4989A-C406-4848-9796-C28DC71FB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437351"/>
              </p:ext>
            </p:extLst>
          </p:nvPr>
        </p:nvGraphicFramePr>
        <p:xfrm>
          <a:off x="6426199" y="1931208"/>
          <a:ext cx="4917441" cy="364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dê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đê</a:t>
                      </a:r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6A5B384-8EC7-4AB6-A7AC-38551B41F2DD}"/>
              </a:ext>
            </a:extLst>
          </p:cNvPr>
          <p:cNvSpPr txBox="1"/>
          <p:nvPr/>
        </p:nvSpPr>
        <p:spPr>
          <a:xfrm>
            <a:off x="3026409" y="4215608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628295-B802-4954-A1D8-EEF7BA6AF921}"/>
              </a:ext>
            </a:extLst>
          </p:cNvPr>
          <p:cNvSpPr txBox="1"/>
          <p:nvPr/>
        </p:nvSpPr>
        <p:spPr>
          <a:xfrm>
            <a:off x="3026409" y="5676562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AA16DE-7951-45BE-AADD-257B1D2A1638}"/>
              </a:ext>
            </a:extLst>
          </p:cNvPr>
          <p:cNvSpPr txBox="1"/>
          <p:nvPr/>
        </p:nvSpPr>
        <p:spPr>
          <a:xfrm>
            <a:off x="8553449" y="2852169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3D362-4C4E-43B3-8163-3C6AF23D6D66}"/>
              </a:ext>
            </a:extLst>
          </p:cNvPr>
          <p:cNvSpPr txBox="1"/>
          <p:nvPr/>
        </p:nvSpPr>
        <p:spPr>
          <a:xfrm>
            <a:off x="8553450" y="4215608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827EBE-D9D2-48F6-BE98-E212F8164D98}"/>
              </a:ext>
            </a:extLst>
          </p:cNvPr>
          <p:cNvSpPr/>
          <p:nvPr/>
        </p:nvSpPr>
        <p:spPr>
          <a:xfrm>
            <a:off x="899158" y="985172"/>
            <a:ext cx="74701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BA2A4C-23CE-48F5-BD0E-A3F0E7FE74BC}"/>
              </a:ext>
            </a:extLst>
          </p:cNvPr>
          <p:cNvSpPr/>
          <p:nvPr/>
        </p:nvSpPr>
        <p:spPr>
          <a:xfrm flipV="1">
            <a:off x="8618337" y="980565"/>
            <a:ext cx="3172719" cy="45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2BBCCC-5A3A-4090-8822-9C61F8F0893B}"/>
              </a:ext>
            </a:extLst>
          </p:cNvPr>
          <p:cNvSpPr/>
          <p:nvPr/>
        </p:nvSpPr>
        <p:spPr>
          <a:xfrm flipV="1">
            <a:off x="499639" y="1468484"/>
            <a:ext cx="1309497" cy="45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782476" y="633120"/>
            <a:ext cx="9659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1316DC-C902-458C-9C82-BF503DD8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66" y="2369761"/>
            <a:ext cx="1584569" cy="15802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CC424-952A-463B-A28D-94BC02FA7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136" y="2253459"/>
            <a:ext cx="1584569" cy="14629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D60122-A998-4A8E-B4AB-26417AD42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407" y="2369761"/>
            <a:ext cx="1369382" cy="1462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3704CE-C191-4A24-B1B0-8E8A07566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901" y="2369761"/>
            <a:ext cx="1584569" cy="1462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347118-3153-40CD-98C1-307CC8B8F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4967" y="2327676"/>
            <a:ext cx="1584568" cy="150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552507-CE00-4B81-A75A-544FF8100D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7107" y="2369761"/>
            <a:ext cx="1789807" cy="14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58073 0.235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36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4662 0.24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33333E-6 L 0.14479 0.219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0143 0.219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57617 0.229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3 0.230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226</Words>
  <Application>Microsoft Office PowerPoint</Application>
  <PresentationFormat>Widescreen</PresentationFormat>
  <Paragraphs>66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等线</vt:lpstr>
      <vt:lpstr>等线 Light</vt:lpstr>
      <vt:lpstr>Arial</vt:lpstr>
      <vt:lpstr>Arial Black</vt:lpstr>
      <vt:lpstr>Calibri</vt:lpstr>
      <vt:lpstr>Calibri Light</vt:lpstr>
      <vt:lpstr>Times New Roman</vt:lpstr>
      <vt:lpstr>华康少女文字W5(P)</vt:lpstr>
      <vt:lpstr>Office 主题</vt:lpstr>
      <vt:lpstr>1_Office 主题​​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những chữ cái còn thiếu trong bảng. Học thuộc tên các chữ cái.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11</cp:revision>
  <dcterms:created xsi:type="dcterms:W3CDTF">2021-07-24T01:05:21Z</dcterms:created>
  <dcterms:modified xsi:type="dcterms:W3CDTF">2021-08-26T14:38:09Z</dcterms:modified>
</cp:coreProperties>
</file>