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4" r:id="rId4"/>
    <p:sldId id="295" r:id="rId5"/>
    <p:sldId id="297" r:id="rId6"/>
    <p:sldId id="268" r:id="rId7"/>
    <p:sldId id="258" r:id="rId8"/>
    <p:sldId id="259" r:id="rId9"/>
    <p:sldId id="298" r:id="rId10"/>
    <p:sldId id="265" r:id="rId11"/>
    <p:sldId id="260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66FF"/>
    <a:srgbClr val="FFCC99"/>
    <a:srgbClr val="CC99FF"/>
    <a:srgbClr val="9966FF"/>
    <a:srgbClr val="CC66FF"/>
    <a:srgbClr val="FF66CC"/>
    <a:srgbClr val="FF33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E23B-FEE0-41C7-B62E-B61CF4828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8E67D-4128-4291-983D-FC228F7C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9DE3C-7D87-413D-BC84-10DC1EFD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A85CB-F477-48A8-B6ED-ABB05FDE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A633F-5C4A-4C92-84D5-CA6DA4D3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AAD5-88E8-4AD9-A3C7-1EA2E824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0EAC6-E681-47A9-8F5B-434F44AC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8A39F-98F1-482F-9084-0801E2A5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F1970-29BE-4EB4-A4B2-683772B5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DD7D-93A8-42EB-95F1-78EE0CA1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A2B66-ACAD-415A-92C6-E4FF91320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0FEE0-F3AA-4DEB-8A0B-FC2B6212C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08D9-5A0C-43D2-B09A-A54F6E13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D81A4-554B-4B13-B8B0-96B8C197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42402-A1E1-413A-A265-B564EDB2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DB67-811F-4F1E-9071-07938BC4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D90F-A6FD-4C82-BA84-E3FE09969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89A2-D10A-4F1B-A112-0424EFC0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B34E-6E4F-45F3-95F0-684C7035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EE2B-BE19-4B1D-A23F-13CF138C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C4AF-A077-48C2-9E48-DF583334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062E8-B3DA-4E8E-98F3-BB23DB7BC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A78E4-C01C-4AF1-8DAD-2C830A3D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7AB65-4D0F-4D2D-BB5E-E80E5BA2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72C4-FE42-47B6-A15D-AB10A902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7414-E29E-4113-BB7E-0DCA1ADE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CB9E-41F8-47D2-B893-CDCE588E8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C1F8-2102-4145-9F0C-E37145FE3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60B5F-233F-46A1-AA05-64FE7F51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4B9F6-9DA0-4A10-AF3A-72740AA6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A4C46-510B-45A7-8200-80423444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C7B7-EABA-4B33-AD13-63FE7D0F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4FE2-781A-46BD-BAFF-D74B8C6E4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80460-F6EA-4BA4-A40E-95112918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5EAAB-C48A-4A75-8E8A-8EC9F8EF7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2AF2C-1BCC-4BB5-984B-39061222B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59E40D-11C2-43CB-B184-5E738812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1C21F-C05E-41D7-8D7D-8A315EA0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54C01-ADF3-423D-9785-9155C21A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F76E-A3D2-46A3-A3BD-00A779AF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A1D4D-8C7E-4B31-8885-B087C9DF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3B9D4-D5B9-42A6-8A7A-64CA974E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F4142-F813-4DE6-9C6F-09D8023A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6D903-D26E-4578-8510-C04ECE4F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DA5CD-805A-4580-AA6A-3275B270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68746-4596-4C8A-A0EB-F7DD14C8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5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9E5F-6B46-4634-964D-69AA6738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DF02-E192-4B95-A80E-A9D24515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EA9EF-0F6B-4D55-B4F2-63781C2E6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8B1A8-F47C-4A4A-8524-85472409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1F7A0-EA12-4A0B-8AF9-7EBED5C1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6159D-3EBE-4455-87B3-47E43950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C2BC-D2C2-4A2A-9CCA-C8A9EC4A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F3A97-BE2A-4F9C-9566-BEA4DFCFC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D7CF8-83A6-41D0-858A-815894911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4C930-85A5-4593-A838-92711038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50A2-45F9-47BF-8B5A-0074F1EC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02E1F-7D8B-4C2E-B6D1-773969B7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23633-AC4E-4C56-BD17-DA11980B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2E24F-6120-4059-8ACB-7B67213A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8768-DBDA-40F7-8199-6928D46CE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8D29-E3CF-4980-AD8A-8E76A21D833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77B2E-750F-43FB-AC53-3CD65A5A1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1845A-FFF1-4CA9-9317-05914EB4C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D88C-C44C-4E4A-B1CF-972CC5F0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018">
            <a:extLst>
              <a:ext uri="{FF2B5EF4-FFF2-40B4-BE49-F238E27FC236}">
                <a16:creationId xmlns:a16="http://schemas.microsoft.com/office/drawing/2014/main" id="{56ADB5C2-B2AF-4574-9972-4D0B430FA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6728"/>
            <a:ext cx="1438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!BELL_0L">
            <a:extLst>
              <a:ext uri="{FF2B5EF4-FFF2-40B4-BE49-F238E27FC236}">
                <a16:creationId xmlns:a16="http://schemas.microsoft.com/office/drawing/2014/main" id="{AA8B9648-DFD6-4EB2-A23F-E768D80C7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232" y="140044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3">
            <a:extLst>
              <a:ext uri="{FF2B5EF4-FFF2-40B4-BE49-F238E27FC236}">
                <a16:creationId xmlns:a16="http://schemas.microsoft.com/office/drawing/2014/main" id="{8E1FBE3C-92C8-4BC6-80BF-8BBA2D5E09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49079" y="4836018"/>
            <a:ext cx="5029200" cy="798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/>
            <a:r>
              <a:rPr lang="sv-SE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2700000">
                    <a:srgbClr val="000099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prstShdw prst="shdw17" dist="17961" dir="2700000">
                  <a:srgbClr val="000099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4">
            <a:extLst>
              <a:ext uri="{FF2B5EF4-FFF2-40B4-BE49-F238E27FC236}">
                <a16:creationId xmlns:a16="http://schemas.microsoft.com/office/drawing/2014/main" id="{19B6E997-8A1B-482D-A7DF-E273BB9687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90211" y="1502071"/>
            <a:ext cx="5029200" cy="13882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0F996-3F80-4F4B-9A2D-FD08285E0801}"/>
              </a:ext>
            </a:extLst>
          </p:cNvPr>
          <p:cNvSpPr/>
          <p:nvPr/>
        </p:nvSpPr>
        <p:spPr>
          <a:xfrm>
            <a:off x="4665148" y="3400961"/>
            <a:ext cx="37970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1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964"/>
    </mc:Choice>
    <mc:Fallback xmlns="">
      <p:transition advTm="1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91FCB7D-6774-4569-BA28-2E633CD44B0A}"/>
              </a:ext>
            </a:extLst>
          </p:cNvPr>
          <p:cNvSpPr/>
          <p:nvPr/>
        </p:nvSpPr>
        <p:spPr>
          <a:xfrm>
            <a:off x="10218495" y="2255311"/>
            <a:ext cx="1714135" cy="245326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13560E1-62CF-49BB-9DC0-0D70FA768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400" y="3867783"/>
            <a:ext cx="4699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7EE8FC-8EE7-43CA-901F-581131ED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0032" y="3870873"/>
            <a:ext cx="38406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FC8A83F-C916-4C58-8AF4-B157EA8CDDE6}"/>
              </a:ext>
            </a:extLst>
          </p:cNvPr>
          <p:cNvSpPr/>
          <p:nvPr/>
        </p:nvSpPr>
        <p:spPr>
          <a:xfrm>
            <a:off x="7885786" y="2268011"/>
            <a:ext cx="1714135" cy="2453268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D549008-2A07-40A2-B06B-6DC517ABD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720" y="3890093"/>
            <a:ext cx="4699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479AB9D-542B-4837-AE4F-AFC5BD06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352" y="3893183"/>
            <a:ext cx="38406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EB95FB8-D56E-4805-A62C-A5C27CFB7EEF}"/>
              </a:ext>
            </a:extLst>
          </p:cNvPr>
          <p:cNvSpPr/>
          <p:nvPr/>
        </p:nvSpPr>
        <p:spPr>
          <a:xfrm>
            <a:off x="5506382" y="2292846"/>
            <a:ext cx="1714135" cy="245326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650F234-03DE-4EAA-A514-4C42F282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952" y="3857754"/>
            <a:ext cx="4699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4F6D50A-1C0D-43AE-AEF1-BA0B962AB5D6}"/>
              </a:ext>
            </a:extLst>
          </p:cNvPr>
          <p:cNvSpPr/>
          <p:nvPr/>
        </p:nvSpPr>
        <p:spPr>
          <a:xfrm>
            <a:off x="2982934" y="2281209"/>
            <a:ext cx="1805348" cy="245326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A7EB45-623C-4DD7-83D4-5FFCEC11F38F}"/>
              </a:ext>
            </a:extLst>
          </p:cNvPr>
          <p:cNvSpPr/>
          <p:nvPr/>
        </p:nvSpPr>
        <p:spPr>
          <a:xfrm>
            <a:off x="418507" y="2295690"/>
            <a:ext cx="1805348" cy="2453268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0609908-B391-4182-AF55-1769D3E7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77" y="2388756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24</a:t>
            </a:r>
          </a:p>
        </p:txBody>
      </p:sp>
      <p:pic>
        <p:nvPicPr>
          <p:cNvPr id="4" name="Picture 19" descr="17">
            <a:extLst>
              <a:ext uri="{FF2B5EF4-FFF2-40B4-BE49-F238E27FC236}">
                <a16:creationId xmlns:a16="http://schemas.microsoft.com/office/drawing/2014/main" id="{771A76D9-FB45-46A2-8C3C-4019964A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5069" y="5163585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17">
            <a:extLst>
              <a:ext uri="{FF2B5EF4-FFF2-40B4-BE49-F238E27FC236}">
                <a16:creationId xmlns:a16="http://schemas.microsoft.com/office/drawing/2014/main" id="{63B3F5A2-5E1B-4EFC-B5B3-7FF2030D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45" y="5138198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BB411E-8339-417F-8039-2ABE8905D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586" y="3822203"/>
            <a:ext cx="617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7" name="Picture 8" descr="roedblomst017">
            <a:extLst>
              <a:ext uri="{FF2B5EF4-FFF2-40B4-BE49-F238E27FC236}">
                <a16:creationId xmlns:a16="http://schemas.microsoft.com/office/drawing/2014/main" id="{42AB6107-CD0F-4D38-B7B1-338FE1A0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4" y="5638261"/>
            <a:ext cx="20490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roedblomst017">
            <a:extLst>
              <a:ext uri="{FF2B5EF4-FFF2-40B4-BE49-F238E27FC236}">
                <a16:creationId xmlns:a16="http://schemas.microsoft.com/office/drawing/2014/main" id="{C3B6FAD5-8791-49FC-9D4A-DB313C00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4" y="5638261"/>
            <a:ext cx="20490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8">
            <a:extLst>
              <a:ext uri="{FF2B5EF4-FFF2-40B4-BE49-F238E27FC236}">
                <a16:creationId xmlns:a16="http://schemas.microsoft.com/office/drawing/2014/main" id="{D0423DC7-63C4-4AE3-9F2E-72F720D1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80" y="527692"/>
            <a:ext cx="2189493" cy="707886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000" b="1" u="sng" dirty="0" err="1">
                <a:latin typeface="Times New Roman" panose="02020603050405020304" pitchFamily="18" charset="0"/>
              </a:rPr>
              <a:t>B</a:t>
            </a:r>
            <a:r>
              <a:rPr lang="en-US" altLang="vi-VN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4000" b="1" u="sng" dirty="0" err="1">
                <a:latin typeface="Times New Roman" panose="02020603050405020304" pitchFamily="18" charset="0"/>
              </a:rPr>
              <a:t>i</a:t>
            </a:r>
            <a:r>
              <a:rPr lang="en-US" altLang="vi-VN" sz="4000" b="1" u="sng" dirty="0">
                <a:latin typeface="Times New Roman" panose="02020603050405020304" pitchFamily="18" charset="0"/>
              </a:rPr>
              <a:t> 1/21</a:t>
            </a:r>
            <a:r>
              <a:rPr lang="en-US" altLang="vi-VN" sz="4000" b="1" dirty="0">
                <a:latin typeface="Times New Roman" panose="02020603050405020304" pitchFamily="18" charset="0"/>
              </a:rPr>
              <a:t>: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BE9F0427-BC06-4978-8AE7-9660F536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899" y="527275"/>
            <a:ext cx="17419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4000" b="1" dirty="0">
                <a:latin typeface="Times New Roman" panose="02020603050405020304" pitchFamily="18" charset="0"/>
              </a:rPr>
              <a:t>: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25BDD6F5-9A1C-4905-A0D1-21D0882E3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177" y="3181134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2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74F69C6F-03AC-46EC-BB76-3B8CEF31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9" y="2751721"/>
            <a:ext cx="4383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dirty="0">
                <a:latin typeface=".VnTime" pitchFamily="34" charset="0"/>
              </a:rPr>
              <a:t>x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653264-704D-43E6-BC43-2507959B0169}"/>
              </a:ext>
            </a:extLst>
          </p:cNvPr>
          <p:cNvCxnSpPr/>
          <p:nvPr/>
        </p:nvCxnSpPr>
        <p:spPr>
          <a:xfrm>
            <a:off x="734875" y="3893183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E8C9786-DB5A-49ED-8B76-6092BD509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0" y="3822203"/>
            <a:ext cx="7694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6B198909-D72E-4A8F-BE45-D1139E8F0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234" y="2350655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22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CAED959F-26A5-4434-A28F-37BD821B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120" y="3111041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9CA54B1F-7074-43A3-9B8C-A15F08F2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916" y="2713620"/>
            <a:ext cx="4383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dirty="0">
                <a:latin typeface=".VnTime" pitchFamily="34" charset="0"/>
              </a:rPr>
              <a:t>x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057EFC9-2B37-42AF-843D-EA1846758838}"/>
              </a:ext>
            </a:extLst>
          </p:cNvPr>
          <p:cNvCxnSpPr/>
          <p:nvPr/>
        </p:nvCxnSpPr>
        <p:spPr>
          <a:xfrm>
            <a:off x="3245032" y="3855082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9">
            <a:extLst>
              <a:ext uri="{FF2B5EF4-FFF2-40B4-BE49-F238E27FC236}">
                <a16:creationId xmlns:a16="http://schemas.microsoft.com/office/drawing/2014/main" id="{A546F0B0-388A-4D03-AE78-66BDD9064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845" y="2366026"/>
            <a:ext cx="11364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1</a:t>
            </a:r>
            <a:r>
              <a:rPr lang="en-US" altLang="vi-VN" sz="800" b="1" dirty="0">
                <a:latin typeface=".VnTime" pitchFamily="34" charset="0"/>
              </a:rPr>
              <a:t> </a:t>
            </a:r>
            <a:r>
              <a:rPr lang="en-US" altLang="vi-VN" sz="4400" b="1" dirty="0">
                <a:latin typeface=".VnTime" pitchFamily="34" charset="0"/>
              </a:rPr>
              <a:t>1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B5B60462-ED27-404E-8595-A98FF8625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731" y="3126412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5</a:t>
            </a: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EF9C522F-0BB1-4258-9F43-807B8DB8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7" y="2728991"/>
            <a:ext cx="4383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dirty="0">
                <a:latin typeface=".VnTime" pitchFamily="34" charset="0"/>
              </a:rPr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721375B-E725-4706-8AB1-BD6E1E2F5FD0}"/>
              </a:ext>
            </a:extLst>
          </p:cNvPr>
          <p:cNvCxnSpPr/>
          <p:nvPr/>
        </p:nvCxnSpPr>
        <p:spPr>
          <a:xfrm>
            <a:off x="5799643" y="3870453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9">
            <a:extLst>
              <a:ext uri="{FF2B5EF4-FFF2-40B4-BE49-F238E27FC236}">
                <a16:creationId xmlns:a16="http://schemas.microsoft.com/office/drawing/2014/main" id="{C76E9458-E1EE-4F6A-81E0-8DDF7123C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724" y="2349539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33</a:t>
            </a:r>
          </a:p>
        </p:txBody>
      </p:sp>
      <p:sp>
        <p:nvSpPr>
          <p:cNvPr id="57" name="Text Box 9">
            <a:extLst>
              <a:ext uri="{FF2B5EF4-FFF2-40B4-BE49-F238E27FC236}">
                <a16:creationId xmlns:a16="http://schemas.microsoft.com/office/drawing/2014/main" id="{A72630D4-FE1B-442B-9967-A06314714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610" y="3109925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3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E536DFF9-19E8-4F42-AC29-4165FA20E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06" y="2712504"/>
            <a:ext cx="4383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dirty="0">
                <a:latin typeface=".VnTime" pitchFamily="34" charset="0"/>
              </a:rPr>
              <a:t>x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ADF2C5-950D-4CC3-BBA2-F2B73FD9453E}"/>
              </a:ext>
            </a:extLst>
          </p:cNvPr>
          <p:cNvCxnSpPr/>
          <p:nvPr/>
        </p:nvCxnSpPr>
        <p:spPr>
          <a:xfrm>
            <a:off x="8174522" y="3853966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9">
            <a:extLst>
              <a:ext uri="{FF2B5EF4-FFF2-40B4-BE49-F238E27FC236}">
                <a16:creationId xmlns:a16="http://schemas.microsoft.com/office/drawing/2014/main" id="{B580E870-A0AD-4FEA-838B-5754FCD5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520" y="2363356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20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9ACB4A6F-1CAC-4D99-B73B-0C3C59B8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7406" y="3123742"/>
            <a:ext cx="816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latin typeface=".VnTime" pitchFamily="34" charset="0"/>
              </a:rPr>
              <a:t>4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79FD25CC-B4D3-4FA0-B2CE-0AF6E5C4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6202" y="2726321"/>
            <a:ext cx="4383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dirty="0">
                <a:latin typeface=".VnTime" pitchFamily="34" charset="0"/>
              </a:rPr>
              <a:t>x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EBF67E-DB2F-4899-B8D3-3745176610A2}"/>
              </a:ext>
            </a:extLst>
          </p:cNvPr>
          <p:cNvCxnSpPr/>
          <p:nvPr/>
        </p:nvCxnSpPr>
        <p:spPr>
          <a:xfrm>
            <a:off x="10391318" y="3867783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5B29B656-C036-41B0-A50B-F3E7FCC73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545" y="3822202"/>
            <a:ext cx="353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D0FFCC-E8E4-4BAE-AAD4-181A39BE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471" y="3834413"/>
            <a:ext cx="3877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7288D61-E910-4CC6-B804-DCBE9102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584" y="3860844"/>
            <a:ext cx="38406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FFAC9E9-A205-432A-93BF-53233DE46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155" y="0"/>
            <a:ext cx="12192000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6E1F58-7416-43D7-81D6-A25305CE105B}"/>
              </a:ext>
            </a:extLst>
          </p:cNvPr>
          <p:cNvSpPr/>
          <p:nvPr/>
        </p:nvSpPr>
        <p:spPr>
          <a:xfrm>
            <a:off x="1015917" y="761731"/>
            <a:ext cx="9709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 THỰC HÀNH: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6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346"/>
    </mc:Choice>
    <mc:Fallback xmlns="">
      <p:transition advTm="127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8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6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4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4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6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4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2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2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4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2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2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80"/>
                            </p:stCondLst>
                            <p:childTnLst>
                              <p:par>
                                <p:cTn id="1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 animBg="1"/>
      <p:bldP spid="83" grpId="0" animBg="1"/>
      <p:bldP spid="77" grpId="0" animBg="1"/>
      <p:bldP spid="77" grpId="1" animBg="1"/>
      <p:bldP spid="78" grpId="0" animBg="1"/>
      <p:bldP spid="80" grpId="0" animBg="1"/>
      <p:bldP spid="69" grpId="0" animBg="1"/>
      <p:bldP spid="69" grpId="1" animBg="1"/>
      <p:bldP spid="70" grpId="0" animBg="1"/>
      <p:bldP spid="64" grpId="0" animBg="1"/>
      <p:bldP spid="64" grpId="1" animBg="1"/>
      <p:bldP spid="6" grpId="0" animBg="1"/>
      <p:bldP spid="6" grpId="1" animBg="1"/>
      <p:bldP spid="3" grpId="0"/>
      <p:bldP spid="7" grpId="0"/>
      <p:bldP spid="39" grpId="0" animBg="1"/>
      <p:bldP spid="41" grpId="0"/>
      <p:bldP spid="40" grpId="0"/>
      <p:bldP spid="42" grpId="0"/>
      <p:bldP spid="46" grpId="0"/>
      <p:bldP spid="47" grpId="0"/>
      <p:bldP spid="48" grpId="0"/>
      <p:bldP spid="49" grpId="0"/>
      <p:bldP spid="51" grpId="0"/>
      <p:bldP spid="53" grpId="0"/>
      <p:bldP spid="54" grpId="0"/>
      <p:bldP spid="56" grpId="0"/>
      <p:bldP spid="57" grpId="0"/>
      <p:bldP spid="58" grpId="0"/>
      <p:bldP spid="60" grpId="0"/>
      <p:bldP spid="61" grpId="0"/>
      <p:bldP spid="62" grpId="0"/>
      <p:bldP spid="66" grpId="0"/>
      <p:bldP spid="67" grpId="0"/>
      <p:bldP spid="76" grpId="0" animBg="1"/>
      <p:bldP spid="44" grpId="0"/>
      <p:bldP spid="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5E0C84-232B-4B1F-8F9E-ACA3C57D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230" y="-148856"/>
            <a:ext cx="14048714" cy="7209874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078A6E10-14D8-4B90-9102-C7A52B67CF74}"/>
              </a:ext>
            </a:extLst>
          </p:cNvPr>
          <p:cNvSpPr/>
          <p:nvPr/>
        </p:nvSpPr>
        <p:spPr>
          <a:xfrm>
            <a:off x="3833161" y="1961745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6738CCE-ABBA-4150-8CEC-54162C130A7B}"/>
              </a:ext>
            </a:extLst>
          </p:cNvPr>
          <p:cNvSpPr/>
          <p:nvPr/>
        </p:nvSpPr>
        <p:spPr>
          <a:xfrm>
            <a:off x="6799612" y="1921002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154B017-5127-40CA-AE92-731A650E8147}"/>
              </a:ext>
            </a:extLst>
          </p:cNvPr>
          <p:cNvSpPr/>
          <p:nvPr/>
        </p:nvSpPr>
        <p:spPr>
          <a:xfrm>
            <a:off x="9421195" y="1947008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84271F8-6688-451C-A968-D7056962CCC2}"/>
              </a:ext>
            </a:extLst>
          </p:cNvPr>
          <p:cNvSpPr/>
          <p:nvPr/>
        </p:nvSpPr>
        <p:spPr>
          <a:xfrm>
            <a:off x="1183331" y="1947879"/>
            <a:ext cx="1435982" cy="713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00">
            <a:extLst>
              <a:ext uri="{FF2B5EF4-FFF2-40B4-BE49-F238E27FC236}">
                <a16:creationId xmlns:a16="http://schemas.microsoft.com/office/drawing/2014/main" id="{A6117F23-3A73-4B41-A2A6-B7D6B49E83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14660916">
            <a:off x="11365779" y="295892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01">
            <a:extLst>
              <a:ext uri="{FF2B5EF4-FFF2-40B4-BE49-F238E27FC236}">
                <a16:creationId xmlns:a16="http://schemas.microsoft.com/office/drawing/2014/main" id="{AF9F286A-258D-4D5E-888A-8AFC05B4CE9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8675" y="143032"/>
            <a:ext cx="911543" cy="920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4C965938-5036-45D8-945C-036B6FD3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171" y="1024598"/>
            <a:ext cx="2079046" cy="67710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2/21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4534DD2-CBC2-48A5-B3E5-588E7981D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379" y="1063147"/>
            <a:ext cx="3988738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Content Placeholder 100">
            <a:extLst>
              <a:ext uri="{FF2B5EF4-FFF2-40B4-BE49-F238E27FC236}">
                <a16:creationId xmlns:a16="http://schemas.microsoft.com/office/drawing/2014/main" id="{B374B8BE-883D-44C0-99FB-EB1089421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61526">
            <a:off x="11125916" y="5957764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EE8F59-8ED6-4347-A77E-A67B3B00A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552" y="4418119"/>
            <a:ext cx="4699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6A68A024-CE8E-44C2-832A-7A49917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488" y="2952140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B18AC7-7B7A-4DD6-A6F1-EDCE53BB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261" y="4402799"/>
            <a:ext cx="4369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228C50E9-69F2-4CB9-97EC-B678E50F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788" y="3744518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E4DD1C1C-D4B4-41E0-A847-74E8194D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370" y="3315105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6EC47D-97B6-4478-9771-FA59A01683F3}"/>
              </a:ext>
            </a:extLst>
          </p:cNvPr>
          <p:cNvCxnSpPr/>
          <p:nvPr/>
        </p:nvCxnSpPr>
        <p:spPr>
          <a:xfrm>
            <a:off x="1345736" y="4310571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995E55-701D-4C6E-9C6C-2CB02B7E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875" y="4401269"/>
            <a:ext cx="4369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A3B340EA-5E61-404B-AF4B-8F127647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173" y="2951791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E18629A6-93BE-4D60-B249-81D3373D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323" y="3712177"/>
            <a:ext cx="8160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79DB088A-C02F-42EE-A80F-A6178757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119" y="3314756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CE2C46-3CFB-42E5-819C-454917793F4B}"/>
              </a:ext>
            </a:extLst>
          </p:cNvPr>
          <p:cNvCxnSpPr/>
          <p:nvPr/>
        </p:nvCxnSpPr>
        <p:spPr>
          <a:xfrm>
            <a:off x="4136485" y="4310222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45D0267-4FCC-4D97-A6DB-36CDB81A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48" y="4423338"/>
            <a:ext cx="3536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95DB1A-4140-4114-8DA3-CB070BEEB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774" y="4422849"/>
            <a:ext cx="3877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F5E42D-04B4-4488-AD40-5346AA11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284" y="4421209"/>
            <a:ext cx="384067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638319CF-960E-4A43-90E4-6C223D73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463" y="2926123"/>
            <a:ext cx="175564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4401CE0D-9389-4F49-81E9-63615835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255" y="3633114"/>
            <a:ext cx="469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D96F9C79-C79D-4DB7-963B-26559B666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428" y="3273363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34D802-2B04-47DC-8B7B-AF079F395B69}"/>
              </a:ext>
            </a:extLst>
          </p:cNvPr>
          <p:cNvCxnSpPr/>
          <p:nvPr/>
        </p:nvCxnSpPr>
        <p:spPr>
          <a:xfrm>
            <a:off x="7058714" y="4284822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E524B1E-D2B2-41AF-ABB3-8EE56C8F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708" y="4418119"/>
            <a:ext cx="4699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A2329597-0D9A-4E58-B075-BEAB5690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8001" y="2926391"/>
            <a:ext cx="76800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D6C6D4A9-DD17-4E93-A31A-26F6A6892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963" y="3599679"/>
            <a:ext cx="38406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49E334C4-5BB0-458E-83DF-FA79ACFD6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683" y="3289356"/>
            <a:ext cx="4383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15A674-0FF0-40C9-AC44-4CA406C6B0A0}"/>
              </a:ext>
            </a:extLst>
          </p:cNvPr>
          <p:cNvCxnSpPr/>
          <p:nvPr/>
        </p:nvCxnSpPr>
        <p:spPr>
          <a:xfrm>
            <a:off x="9749049" y="4284822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E65EA98-7FE9-47AC-8A1A-7BF28E77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740" y="4421209"/>
            <a:ext cx="384067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9FA7AD77-B124-4D3D-AF45-06B8920E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42" y="1972877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3</a:t>
            </a: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7B384AA7-E323-4E48-86D0-70A2DF89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16" y="1977577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x 6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91636447-C072-4836-AE0E-10F978B45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054" y="1956332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2</a:t>
            </a:r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id="{9F057464-3396-4080-B2F3-8080636A3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365" y="1966073"/>
            <a:ext cx="1755641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6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5988"/>
    </mc:Choice>
    <mc:Fallback xmlns="">
      <p:transition advTm="165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9" grpId="0" animBg="1"/>
      <p:bldP spid="59" grpId="1" animBg="1"/>
      <p:bldP spid="4" grpId="0" animBg="1"/>
      <p:bldP spid="5" grpId="0"/>
      <p:bldP spid="19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7" grpId="0"/>
      <p:bldP spid="38" grpId="0"/>
      <p:bldP spid="39" grpId="0" animBg="1"/>
      <p:bldP spid="41" grpId="0"/>
      <p:bldP spid="42" grpId="0"/>
      <p:bldP spid="43" grpId="0"/>
      <p:bldP spid="46" grpId="0" animBg="1"/>
      <p:bldP spid="47" grpId="0"/>
      <p:bldP spid="48" grpId="0"/>
      <p:bldP spid="49" grpId="0"/>
      <p:bldP spid="51" grpId="0" animBg="1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0">
            <a:extLst>
              <a:ext uri="{FF2B5EF4-FFF2-40B4-BE49-F238E27FC236}">
                <a16:creationId xmlns:a16="http://schemas.microsoft.com/office/drawing/2014/main" id="{A059D6EB-353C-41C3-AD87-3D1F1498F2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3440000">
            <a:off x="11163507" y="226312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01">
            <a:extLst>
              <a:ext uri="{FF2B5EF4-FFF2-40B4-BE49-F238E27FC236}">
                <a16:creationId xmlns:a16="http://schemas.microsoft.com/office/drawing/2014/main" id="{8C148CB3-4CFD-4281-B48A-8D14D44AFED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1" y="223455"/>
            <a:ext cx="911543" cy="920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0EBD68A5-114B-4E9C-B951-B81509AEF8BF}"/>
              </a:ext>
            </a:extLst>
          </p:cNvPr>
          <p:cNvSpPr txBox="1"/>
          <p:nvPr/>
        </p:nvSpPr>
        <p:spPr>
          <a:xfrm>
            <a:off x="830436" y="1474164"/>
            <a:ext cx="646349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HP001 4 hàng" panose="020B0603050302020204" pitchFamily="34" charset="0"/>
              </a:rPr>
              <a:t>Mĕ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latin typeface="HP001 4 hàng" panose="020B0603050302020204" pitchFamily="34" charset="0"/>
              </a:rPr>
              <a:t>hộp</a:t>
            </a:r>
            <a:r>
              <a:rPr lang="en-US" altLang="vi-VN" sz="4000" b="1" dirty="0"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latin typeface="HP001 4 hàng" panose="020B0603050302020204" pitchFamily="34" charset="0"/>
              </a:rPr>
              <a:t>có</a:t>
            </a:r>
            <a:r>
              <a:rPr lang="en-US" altLang="vi-VN" sz="4000" b="1" dirty="0">
                <a:latin typeface="HP001 4 hàng" panose="020B0603050302020204" pitchFamily="34" charset="0"/>
              </a:rPr>
              <a:t> 12 </a:t>
            </a:r>
            <a:r>
              <a:rPr lang="en-US" altLang="vi-VN" sz="4000" b="1" dirty="0" err="1">
                <a:latin typeface="HP001 4 hàng" panose="020B0603050302020204" pitchFamily="34" charset="0"/>
              </a:rPr>
              <a:t>bút</a:t>
            </a:r>
            <a:r>
              <a:rPr lang="en-US" altLang="vi-VN" sz="4000" b="1" dirty="0"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latin typeface="HP001 4 hàng" panose="020B0603050302020204" pitchFamily="34" charset="0"/>
              </a:rPr>
              <a:t>chì</a:t>
            </a:r>
            <a:r>
              <a:rPr lang="en-US" altLang="vi-VN" sz="4000" b="1" dirty="0"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latin typeface="HP001 4 hàng" panose="020B0603050302020204" pitchFamily="34" charset="0"/>
              </a:rPr>
              <a:t>màu</a:t>
            </a:r>
            <a:r>
              <a:rPr lang="en-US" altLang="vi-VN" sz="4000" b="1" dirty="0">
                <a:latin typeface="HP001 4 hàng" panose="020B0603050302020204" pitchFamily="34" charset="0"/>
              </a:rPr>
              <a:t>.  </a:t>
            </a:r>
            <a:endParaRPr lang="en-US" altLang="en-US" sz="4000" dirty="0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F764D4C7-9FF6-4AC0-AD73-2B33591D6E6E}"/>
              </a:ext>
            </a:extLst>
          </p:cNvPr>
          <p:cNvSpPr txBox="1"/>
          <p:nvPr/>
        </p:nvSpPr>
        <p:spPr>
          <a:xfrm>
            <a:off x="764487" y="3181016"/>
            <a:ext cx="259524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9900CC"/>
                </a:solidFill>
                <a:latin typeface="HP001 4 hàng" panose="020B0603050302020204" pitchFamily="34" charset="0"/>
              </a:rPr>
              <a:t>Tóm tắt</a:t>
            </a:r>
            <a:endParaRPr lang="en-US" altLang="en-US" sz="4000" b="1" u="sng" dirty="0">
              <a:solidFill>
                <a:srgbClr val="9900CC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04D24248-4DA6-4E55-A0DF-1087988CCE99}"/>
              </a:ext>
            </a:extLst>
          </p:cNvPr>
          <p:cNvSpPr txBox="1"/>
          <p:nvPr/>
        </p:nvSpPr>
        <p:spPr>
          <a:xfrm>
            <a:off x="791813" y="1443659"/>
            <a:ext cx="11341732" cy="163121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HP001 4 hàng" panose="020B0603050302020204" pitchFamily="34" charset="0"/>
              </a:rPr>
              <a:t>                              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Hỏi</a:t>
            </a:r>
            <a:r>
              <a:rPr lang="en-US" altLang="en-US" sz="4000" b="1" dirty="0">
                <a:latin typeface="HP001 4 hàng" panose="020B0603050302020204" pitchFamily="34" charset="0"/>
              </a:rPr>
              <a:t> 4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hộp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như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thế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có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HP001 4 hàng" panose="020B0603050302020204" pitchFamily="34" charset="0"/>
              </a:rPr>
              <a:t>bao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nhiêu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bút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chì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latin typeface="HP001 4 hàng" panose="020B0603050302020204" pitchFamily="34" charset="0"/>
              </a:rPr>
              <a:t>?   </a:t>
            </a:r>
            <a:endParaRPr lang="en-US" altLang="en-US" sz="4000" dirty="0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C2474B0-FDD0-40C8-B35D-8D523910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837" y="450081"/>
            <a:ext cx="2355764" cy="67710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800" b="1" u="sng" dirty="0" err="1">
                <a:latin typeface="Times New Roman" panose="02020603050405020304" pitchFamily="18" charset="0"/>
              </a:rPr>
              <a:t>B</a:t>
            </a:r>
            <a:r>
              <a:rPr lang="en-US" altLang="vi-VN" sz="3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3800" b="1" u="sng" dirty="0" err="1">
                <a:latin typeface="Times New Roman" panose="02020603050405020304" pitchFamily="18" charset="0"/>
              </a:rPr>
              <a:t>i</a:t>
            </a:r>
            <a:r>
              <a:rPr lang="en-US" altLang="vi-VN" sz="3800" b="1" u="sng" dirty="0">
                <a:latin typeface="Times New Roman" panose="02020603050405020304" pitchFamily="18" charset="0"/>
              </a:rPr>
              <a:t> 3/21</a:t>
            </a:r>
            <a:r>
              <a:rPr lang="en-US" altLang="vi-VN" sz="3800" b="1" dirty="0">
                <a:latin typeface="Times New Roman" panose="02020603050405020304" pitchFamily="18" charset="0"/>
              </a:rPr>
              <a:t>:</a:t>
            </a:r>
            <a:endParaRPr lang="en-US" altLang="vi-VN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186">
            <a:extLst>
              <a:ext uri="{FF2B5EF4-FFF2-40B4-BE49-F238E27FC236}">
                <a16:creationId xmlns:a16="http://schemas.microsoft.com/office/drawing/2014/main" id="{29A20BF3-98CC-42A9-9D46-82AA8D50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52" y="3904279"/>
            <a:ext cx="5329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1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hộp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: 12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bút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chì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màu</a:t>
            </a:r>
            <a:endParaRPr lang="en-US" altLang="vi-VN" sz="4000" b="1" dirty="0">
              <a:solidFill>
                <a:srgbClr val="99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7186">
            <a:extLst>
              <a:ext uri="{FF2B5EF4-FFF2-40B4-BE49-F238E27FC236}">
                <a16:creationId xmlns:a16="http://schemas.microsoft.com/office/drawing/2014/main" id="{FDF7062F-632E-4FEB-8E51-743D5F3FE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5" y="3882646"/>
            <a:ext cx="304800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E6D8CE69-B4B0-4DB9-A954-6271EE73E349}"/>
              </a:ext>
            </a:extLst>
          </p:cNvPr>
          <p:cNvSpPr txBox="1"/>
          <p:nvPr/>
        </p:nvSpPr>
        <p:spPr>
          <a:xfrm>
            <a:off x="6179443" y="3044514"/>
            <a:ext cx="38773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u="sng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4000" b="1" u="sng" dirty="0" err="1">
                <a:solidFill>
                  <a:srgbClr val="9900CC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u="sng" dirty="0" err="1">
                <a:solidFill>
                  <a:srgbClr val="9900CC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u="sng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9900CC"/>
                </a:solidFill>
                <a:latin typeface="HP001 4 hàng" panose="020B0603050302020204" pitchFamily="34" charset="0"/>
              </a:rPr>
              <a:t>giải</a:t>
            </a:r>
            <a:r>
              <a:rPr lang="en-US" altLang="en-US" sz="4000" b="1" u="sng" dirty="0">
                <a:solidFill>
                  <a:srgbClr val="9900CC"/>
                </a:solidFill>
                <a:latin typeface="HP001 4 hàng" panose="020B0603050302020204" pitchFamily="34" charset="0"/>
              </a:rPr>
              <a:t>: </a:t>
            </a:r>
            <a:endParaRPr lang="en-US" altLang="en-US" sz="4000" b="1" u="sng" dirty="0">
              <a:solidFill>
                <a:srgbClr val="9900CC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5BF9BC46-497E-4276-B13E-42CC2BEEF7D7}"/>
              </a:ext>
            </a:extLst>
          </p:cNvPr>
          <p:cNvSpPr txBox="1"/>
          <p:nvPr/>
        </p:nvSpPr>
        <p:spPr>
          <a:xfrm>
            <a:off x="791813" y="1158776"/>
            <a:ext cx="1119963" cy="1061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r">
              <a:spcBef>
                <a:spcPct val="50000"/>
              </a:spcBef>
            </a:pPr>
            <a:endParaRPr lang="en-US" sz="1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Mĕ</a:t>
            </a:r>
            <a:endParaRPr lang="en-US" altLang="en-US" sz="4000" dirty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8BD3A431-1831-4B97-85D9-86BE0C531EBE}"/>
              </a:ext>
            </a:extLst>
          </p:cNvPr>
          <p:cNvSpPr txBox="1"/>
          <p:nvPr/>
        </p:nvSpPr>
        <p:spPr>
          <a:xfrm>
            <a:off x="9521716" y="1015170"/>
            <a:ext cx="1974894" cy="1154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r">
              <a:spcBef>
                <a:spcPct val="50000"/>
              </a:spcBef>
            </a:pPr>
            <a:endParaRPr lang="en-US" altLang="en-US" sz="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thế</a:t>
            </a:r>
            <a:endParaRPr lang="en-US" altLang="en-US" sz="4000" dirty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7186">
            <a:extLst>
              <a:ext uri="{FF2B5EF4-FFF2-40B4-BE49-F238E27FC236}">
                <a16:creationId xmlns:a16="http://schemas.microsoft.com/office/drawing/2014/main" id="{1709FB6F-FB02-4491-90A7-E4F5E65DF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99081"/>
            <a:ext cx="5792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4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hộp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: … 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bút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chì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màu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?</a:t>
            </a:r>
            <a:endParaRPr lang="en-US" altLang="vi-VN" sz="4000" b="1" dirty="0">
              <a:solidFill>
                <a:srgbClr val="99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48BA5624-A1C5-4CDC-A9CC-39B980F22414}"/>
              </a:ext>
            </a:extLst>
          </p:cNvPr>
          <p:cNvSpPr txBox="1"/>
          <p:nvPr/>
        </p:nvSpPr>
        <p:spPr>
          <a:xfrm>
            <a:off x="5846291" y="3782905"/>
            <a:ext cx="532931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Bốn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hộp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:</a:t>
            </a:r>
            <a:endParaRPr lang="en-US" altLang="en-US" sz="4000" b="1" u="sng" dirty="0">
              <a:solidFill>
                <a:srgbClr val="9900CC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9474FCEF-9D25-4FF1-BE36-CE98A484736E}"/>
              </a:ext>
            </a:extLst>
          </p:cNvPr>
          <p:cNvSpPr txBox="1"/>
          <p:nvPr/>
        </p:nvSpPr>
        <p:spPr>
          <a:xfrm>
            <a:off x="3965599" y="3781374"/>
            <a:ext cx="8410697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Bốn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hộp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bút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chì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:</a:t>
            </a:r>
            <a:endParaRPr lang="en-US" altLang="en-US" sz="4000" b="1" u="sng" dirty="0">
              <a:solidFill>
                <a:srgbClr val="9900CC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ED47847F-19C7-48EC-B87D-17B6F92429EF}"/>
              </a:ext>
            </a:extLst>
          </p:cNvPr>
          <p:cNvSpPr txBox="1"/>
          <p:nvPr/>
        </p:nvSpPr>
        <p:spPr>
          <a:xfrm>
            <a:off x="4508205" y="3786980"/>
            <a:ext cx="77589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bút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chì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4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hộp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:</a:t>
            </a:r>
            <a:endParaRPr lang="en-US" altLang="en-US" sz="4000" b="1" u="sng" dirty="0">
              <a:solidFill>
                <a:srgbClr val="9900CC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9" name="Text Box 7186">
            <a:extLst>
              <a:ext uri="{FF2B5EF4-FFF2-40B4-BE49-F238E27FC236}">
                <a16:creationId xmlns:a16="http://schemas.microsoft.com/office/drawing/2014/main" id="{22B2BBB0-CA8F-43B1-B48F-73F84465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99081"/>
            <a:ext cx="6574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12</a:t>
            </a:r>
            <a:r>
              <a:rPr lang="en-US" altLang="vi-VN" sz="24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2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4</a:t>
            </a:r>
            <a:r>
              <a:rPr lang="en-US" altLang="vi-VN" sz="28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=</a:t>
            </a:r>
            <a:r>
              <a:rPr lang="en-US" altLang="vi-VN" sz="28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48 (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bút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chì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màu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)</a:t>
            </a:r>
            <a:endParaRPr lang="en-US" altLang="vi-VN" sz="4000" b="1" dirty="0">
              <a:solidFill>
                <a:srgbClr val="99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7186">
            <a:extLst>
              <a:ext uri="{FF2B5EF4-FFF2-40B4-BE49-F238E27FC236}">
                <a16:creationId xmlns:a16="http://schemas.microsoft.com/office/drawing/2014/main" id="{4863F5CD-9FBA-4564-9FF2-57BB3796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561" y="5517981"/>
            <a:ext cx="6574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Đáp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số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: 48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bút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chì</a:t>
            </a:r>
            <a:r>
              <a:rPr lang="en-US" altLang="vi-VN" sz="4000" b="1" dirty="0">
                <a:solidFill>
                  <a:srgbClr val="99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4000" b="1" dirty="0" err="1">
                <a:solidFill>
                  <a:srgbClr val="9900CC"/>
                </a:solidFill>
                <a:latin typeface="HP001 4 hàng" panose="020B0603050302020204" pitchFamily="34" charset="0"/>
              </a:rPr>
              <a:t>màu</a:t>
            </a:r>
            <a:endParaRPr lang="en-US" altLang="vi-VN" sz="4000" b="1" dirty="0">
              <a:solidFill>
                <a:srgbClr val="99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7FDD16-B53A-4060-9AAE-EA51E2F97413}"/>
              </a:ext>
            </a:extLst>
          </p:cNvPr>
          <p:cNvCxnSpPr/>
          <p:nvPr/>
        </p:nvCxnSpPr>
        <p:spPr>
          <a:xfrm>
            <a:off x="5358809" y="3173011"/>
            <a:ext cx="0" cy="356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9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489"/>
    </mc:Choice>
    <mc:Fallback xmlns="">
      <p:transition advTm="146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  <p:bldP spid="8" grpId="1"/>
      <p:bldP spid="10" grpId="0" animBg="1"/>
      <p:bldP spid="11" grpId="0"/>
      <p:bldP spid="18" grpId="0" animBg="1"/>
      <p:bldP spid="20" grpId="0"/>
      <p:bldP spid="21" grpId="0" animBg="1"/>
      <p:bldP spid="22" grpId="0" animBg="1"/>
      <p:bldP spid="23" grpId="0"/>
      <p:bldP spid="24" grpId="0"/>
      <p:bldP spid="24" grpId="1"/>
      <p:bldP spid="25" grpId="0"/>
      <p:bldP spid="25" grpId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.png">
            <a:extLst>
              <a:ext uri="{FF2B5EF4-FFF2-40B4-BE49-F238E27FC236}">
                <a16:creationId xmlns:a16="http://schemas.microsoft.com/office/drawing/2014/main" id="{18323AC9-C574-4869-9AEF-65B1B4C4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48E187-8E8D-487A-9737-723107D9EE30}"/>
              </a:ext>
            </a:extLst>
          </p:cNvPr>
          <p:cNvGrpSpPr/>
          <p:nvPr/>
        </p:nvGrpSpPr>
        <p:grpSpPr>
          <a:xfrm>
            <a:off x="914400" y="762000"/>
            <a:ext cx="10223500" cy="4711700"/>
            <a:chOff x="914400" y="762000"/>
            <a:chExt cx="7162800" cy="4648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B73D526-EA88-412B-AA5C-EA93BFC28E18}"/>
                </a:ext>
              </a:extLst>
            </p:cNvPr>
            <p:cNvSpPr/>
            <p:nvPr/>
          </p:nvSpPr>
          <p:spPr>
            <a:xfrm>
              <a:off x="914400" y="762000"/>
              <a:ext cx="7162800" cy="4648200"/>
            </a:xfrm>
            <a:prstGeom prst="round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39FE3860-A5F2-4DE1-87AD-DD9FEFEEE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738" y="1162922"/>
              <a:ext cx="6096000" cy="3616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latin typeface="Times New Roman" panose="02020603050405020304" pitchFamily="18" charset="0"/>
                </a:rPr>
                <a:t>Dặn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dò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</a:rPr>
                <a:t>-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Các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em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xem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lại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giảng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này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</a:rPr>
                <a:t>-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Chuẩn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bị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học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latin typeface="Times New Roman" panose="02020603050405020304" pitchFamily="18" charset="0"/>
                </a:rPr>
                <a:t>sau</a:t>
              </a:r>
              <a:r>
                <a:rPr lang="en-US" altLang="en-US" sz="4800" b="1" dirty="0">
                  <a:latin typeface="Times New Roman" panose="02020603050405020304" pitchFamily="18" charset="0"/>
                </a:rPr>
                <a:t>: </a:t>
              </a:r>
              <a:br>
                <a:rPr lang="en-US" altLang="en-US" sz="4800" b="1" dirty="0">
                  <a:latin typeface="Times New Roman" panose="02020603050405020304" pitchFamily="18" charset="0"/>
                </a:rPr>
              </a:b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nhớ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).</a:t>
              </a:r>
              <a:endParaRPr lang="en-US" altLang="en-US" sz="4800" b="1" dirty="0"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38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162"/>
    </mc:Choice>
    <mc:Fallback xmlns="">
      <p:transition advTm="1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CEF0E74-D710-4723-BC85-9901AE9F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osee2">
            <a:extLst>
              <a:ext uri="{FF2B5EF4-FFF2-40B4-BE49-F238E27FC236}">
                <a16:creationId xmlns:a16="http://schemas.microsoft.com/office/drawing/2014/main" id="{C5CC399E-148A-4C27-975F-56FD5072A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114925"/>
            <a:ext cx="152400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se1">
            <a:extLst>
              <a:ext uri="{FF2B5EF4-FFF2-40B4-BE49-F238E27FC236}">
                <a16:creationId xmlns:a16="http://schemas.microsoft.com/office/drawing/2014/main" id="{9D8C2162-D3D5-4DCE-B855-FE735DDBC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5114925"/>
            <a:ext cx="152400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ose1">
            <a:extLst>
              <a:ext uri="{FF2B5EF4-FFF2-40B4-BE49-F238E27FC236}">
                <a16:creationId xmlns:a16="http://schemas.microsoft.com/office/drawing/2014/main" id="{38A7F110-CB57-4CE3-80F2-397CD74A7E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57225"/>
            <a:ext cx="152400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osee2">
            <a:extLst>
              <a:ext uri="{FF2B5EF4-FFF2-40B4-BE49-F238E27FC236}">
                <a16:creationId xmlns:a16="http://schemas.microsoft.com/office/drawing/2014/main" id="{8B55A643-5783-4AA6-B828-C035333884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762000"/>
            <a:ext cx="152400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>
            <a:extLst>
              <a:ext uri="{FF2B5EF4-FFF2-40B4-BE49-F238E27FC236}">
                <a16:creationId xmlns:a16="http://schemas.microsoft.com/office/drawing/2014/main" id="{5E2D212F-E395-4150-BFFA-CE9D199D1C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8515" y="2214562"/>
            <a:ext cx="8254968" cy="1895475"/>
          </a:xfrm>
          <a:prstGeom prst="rect">
            <a:avLst/>
          </a:prstGeom>
          <a:noFill/>
          <a:ln w="38100"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0" descr="images_13">
            <a:extLst>
              <a:ext uri="{FF2B5EF4-FFF2-40B4-BE49-F238E27FC236}">
                <a16:creationId xmlns:a16="http://schemas.microsoft.com/office/drawing/2014/main" id="{52E9597D-F3B1-4822-B679-F90003A4D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1" y="-104775"/>
            <a:ext cx="261937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images_13">
            <a:extLst>
              <a:ext uri="{FF2B5EF4-FFF2-40B4-BE49-F238E27FC236}">
                <a16:creationId xmlns:a16="http://schemas.microsoft.com/office/drawing/2014/main" id="{1894D3A2-7C47-42CA-BBD1-50889186D8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261937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valroseT">
            <a:extLst>
              <a:ext uri="{FF2B5EF4-FFF2-40B4-BE49-F238E27FC236}">
                <a16:creationId xmlns:a16="http://schemas.microsoft.com/office/drawing/2014/main" id="{E0DD3515-7759-4E34-81E9-25F8ACBA44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598" y="4962525"/>
            <a:ext cx="3352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2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62"/>
    </mc:Choice>
    <mc:Fallback xmlns="">
      <p:transition advTm="11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91940-EAA4-4BF9-80AA-2CBC7AFE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" y="-126126"/>
            <a:ext cx="12192000" cy="7270530"/>
          </a:xfrm>
          <a:prstGeom prst="rect">
            <a:avLst/>
          </a:prstGeom>
        </p:spPr>
      </p:pic>
      <p:pic>
        <p:nvPicPr>
          <p:cNvPr id="2150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05000"/>
            <a:ext cx="2488408" cy="248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2912153" y="2753475"/>
            <a:ext cx="1691115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713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ill Sans MT" panose="020B0502020104020203"/>
              </a:rPr>
              <a:t>Ong</a:t>
            </a:r>
            <a:endParaRPr lang="en-US" sz="3713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246095" y="2089106"/>
            <a:ext cx="1607344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713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ill Sans MT" panose="020B0502020104020203"/>
              </a:rPr>
              <a:t>đi</a:t>
            </a:r>
            <a:endParaRPr lang="en-US" sz="3713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98353" y="3429000"/>
            <a:ext cx="1541337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713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ill Sans MT" panose="020B0502020104020203"/>
              </a:rPr>
              <a:t>mật</a:t>
            </a:r>
            <a:endParaRPr lang="en-US" sz="3713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Gill Sans MT" panose="020B0502020104020203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534750" y="2743610"/>
            <a:ext cx="1607344" cy="1328739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713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ill Sans MT" panose="020B0502020104020203"/>
              </a:rPr>
              <a:t>tìm</a:t>
            </a:r>
            <a:endParaRPr lang="en-US" sz="3713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5504" y="611952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B52AD4B-FE86-4883-B371-9AF255FD9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554" y="-126126"/>
            <a:ext cx="123406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WordArt 4">
            <a:extLst>
              <a:ext uri="{FF2B5EF4-FFF2-40B4-BE49-F238E27FC236}">
                <a16:creationId xmlns:a16="http://schemas.microsoft.com/office/drawing/2014/main" id="{4B5EFC33-18DE-4709-A474-33D5E90E1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90968" y="1443030"/>
            <a:ext cx="6488879" cy="16594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0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573"/>
    </mc:Choice>
    <mc:Fallback xmlns="">
      <p:transition advTm="26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04F501-A1FE-4B71-8C9C-003AA279E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588413"/>
            <a:ext cx="2591104" cy="259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00" y="350875"/>
            <a:ext cx="2201701" cy="22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818641" y="1"/>
            <a:ext cx="5730239" cy="2184798"/>
          </a:xfrm>
          <a:prstGeom prst="wedgeRoundRectCallout">
            <a:avLst>
              <a:gd name="adj1" fmla="val 63852"/>
              <a:gd name="adj2" fmla="val 24065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lọ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cắm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6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bông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lọ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thế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cắm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nhiêu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bông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3480445" y="6233644"/>
            <a:ext cx="1559719" cy="47386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44" y="3629696"/>
            <a:ext cx="2591104" cy="259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5073502" y="6233644"/>
            <a:ext cx="1559719" cy="47386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01256"/>
            <a:ext cx="2591104" cy="259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6666558" y="6233644"/>
            <a:ext cx="1559719" cy="47386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8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156"/>
    </mc:Choice>
    <mc:Fallback xmlns="">
      <p:transition advTm="34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  <p:extLst>
    <p:ext uri="{E180D4A7-C9FB-4DFB-919C-405C955672EB}">
      <p14:showEvtLst xmlns:p14="http://schemas.microsoft.com/office/powerpoint/2010/main">
        <p14:triggerEvt type="onClick" time="27077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A81EC-B513-4CD8-B4BA-CA65C5A7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2"/>
            <a:ext cx="12192000" cy="6858000"/>
          </a:xfrm>
          <a:prstGeom prst="rect">
            <a:avLst/>
          </a:prstGeom>
        </p:spPr>
      </p:pic>
      <p:pic>
        <p:nvPicPr>
          <p:cNvPr id="2355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48" y="361949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251201" y="1263584"/>
            <a:ext cx="4892676" cy="90368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    6 x 6 + 6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 = ?</a:t>
            </a:r>
            <a:endParaRPr lang="vi-VN" sz="3600" b="1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05" y="3873795"/>
            <a:ext cx="2221478" cy="222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3629305" y="6153299"/>
            <a:ext cx="1559719" cy="47386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18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61" y="3923240"/>
            <a:ext cx="2221478" cy="222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5222361" y="6153299"/>
            <a:ext cx="1559719" cy="47386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18" y="3923240"/>
            <a:ext cx="2221478" cy="222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815416" y="6128490"/>
            <a:ext cx="1560909" cy="47386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782"/>
    </mc:Choice>
    <mc:Fallback xmlns="">
      <p:transition advTm="26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3" grpId="0" animBg="1"/>
      <p:bldP spid="25" grpId="0" animBg="1"/>
    </p:bldLst>
  </p:timing>
  <p:extLst>
    <p:ext uri="{E180D4A7-C9FB-4DFB-919C-405C955672EB}">
      <p14:showEvtLst xmlns:p14="http://schemas.microsoft.com/office/powerpoint/2010/main">
        <p14:triggerEvt type="onClick" time="15922" objId="2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42061E-13F1-48B2-96C6-25952BF8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pic>
        <p:nvPicPr>
          <p:cNvPr id="2560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97" y="2044832"/>
            <a:ext cx="2310691" cy="231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2881653" y="2683461"/>
            <a:ext cx="1541859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Các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099826" y="2019092"/>
            <a:ext cx="1541337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Bạn</a:t>
            </a:r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 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556452" y="3324384"/>
            <a:ext cx="1541337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Tốt</a:t>
            </a:r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 </a:t>
            </a:r>
          </a:p>
        </p:txBody>
      </p:sp>
      <p:sp>
        <p:nvSpPr>
          <p:cNvPr id="13" name="Hexagon 12"/>
          <p:cNvSpPr/>
          <p:nvPr/>
        </p:nvSpPr>
        <p:spPr>
          <a:xfrm>
            <a:off x="5325070" y="2669885"/>
            <a:ext cx="1541860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Học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 </a:t>
            </a:r>
          </a:p>
        </p:txBody>
      </p:sp>
      <p:sp>
        <p:nvSpPr>
          <p:cNvPr id="11" name="Hexagon 10"/>
          <p:cNvSpPr/>
          <p:nvPr/>
        </p:nvSpPr>
        <p:spPr>
          <a:xfrm>
            <a:off x="7752401" y="3998623"/>
            <a:ext cx="1541337" cy="132873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3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</a:rPr>
              <a:t>Lắm</a:t>
            </a:r>
            <a:endParaRPr lang="en-US" sz="3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7791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565"/>
    </mc:Choice>
    <mc:Fallback xmlns="">
      <p:transition advTm="12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previews.123rf.com/images/yuyuyi/yuyuyi1208/yuyuyi120800192/21782334-kids-and-frame-Stock-Vector-children-school-border.jpg">
            <a:extLst>
              <a:ext uri="{FF2B5EF4-FFF2-40B4-BE49-F238E27FC236}">
                <a16:creationId xmlns:a16="http://schemas.microsoft.com/office/drawing/2014/main" id="{079E349B-1820-43B5-8435-F6BC9D33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3">
            <a:extLst>
              <a:ext uri="{FF2B5EF4-FFF2-40B4-BE49-F238E27FC236}">
                <a16:creationId xmlns:a16="http://schemas.microsoft.com/office/drawing/2014/main" id="{7B685C37-BFEC-4706-B419-D3902B1E2D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1150" y="630183"/>
            <a:ext cx="2651760" cy="467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2"/>
              </a:avLst>
            </a:prstTxWarp>
          </a:bodyPr>
          <a:lstStyle/>
          <a:p>
            <a:pPr algn="ctr"/>
            <a:r>
              <a:rPr lang="sv-SE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2700000">
                    <a:srgbClr val="000099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prstShdw prst="shdw17" dist="17961" dir="2700000">
                  <a:srgbClr val="000099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770CFE80-A20A-46A1-BC8A-3F806DBACE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5470" y="1316859"/>
            <a:ext cx="9521490" cy="24333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kern="10" dirty="0"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kern="10" dirty="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0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0"/>
    </mc:Choice>
    <mc:Fallback xmlns="">
      <p:transition spd="slow" advTm="20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A33CD6-86FA-47B4-88A2-8C47A91C8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C878E0-8F4A-4A96-9110-76B17A3CB257}"/>
              </a:ext>
            </a:extLst>
          </p:cNvPr>
          <p:cNvSpPr/>
          <p:nvPr/>
        </p:nvSpPr>
        <p:spPr>
          <a:xfrm>
            <a:off x="1015917" y="761731"/>
            <a:ext cx="9709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AF513-2DDA-4F77-9AD1-930F1B2ED7B6}"/>
              </a:ext>
            </a:extLst>
          </p:cNvPr>
          <p:cNvSpPr/>
          <p:nvPr/>
        </p:nvSpPr>
        <p:spPr>
          <a:xfrm>
            <a:off x="199272" y="2193902"/>
            <a:ext cx="8850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C1FD88-AA12-4C2C-8723-E20F8648861D}"/>
              </a:ext>
            </a:extLst>
          </p:cNvPr>
          <p:cNvSpPr/>
          <p:nvPr/>
        </p:nvSpPr>
        <p:spPr>
          <a:xfrm>
            <a:off x="806114" y="2204252"/>
            <a:ext cx="112334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D21E49-9E8E-45AF-8C1C-CBE3570A0AD8}"/>
              </a:ext>
            </a:extLst>
          </p:cNvPr>
          <p:cNvSpPr/>
          <p:nvPr/>
        </p:nvSpPr>
        <p:spPr>
          <a:xfrm>
            <a:off x="409073" y="3956213"/>
            <a:ext cx="6068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5DCAD-6CED-4B4C-A32B-9076E50DDB83}"/>
              </a:ext>
            </a:extLst>
          </p:cNvPr>
          <p:cNvSpPr/>
          <p:nvPr/>
        </p:nvSpPr>
        <p:spPr>
          <a:xfrm>
            <a:off x="528810" y="3956790"/>
            <a:ext cx="51815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6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68"/>
    </mc:Choice>
    <mc:Fallback xmlns="">
      <p:transition advTm="21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val 139">
            <a:extLst>
              <a:ext uri="{FF2B5EF4-FFF2-40B4-BE49-F238E27FC236}">
                <a16:creationId xmlns:a16="http://schemas.microsoft.com/office/drawing/2014/main" id="{1FB2F479-32EF-4FD0-ACE2-EF65BC5B8AB1}"/>
              </a:ext>
            </a:extLst>
          </p:cNvPr>
          <p:cNvSpPr/>
          <p:nvPr/>
        </p:nvSpPr>
        <p:spPr>
          <a:xfrm>
            <a:off x="5742379" y="2017728"/>
            <a:ext cx="357869" cy="1289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05AC3B-6320-4CD5-B275-D24AD29A29AA}"/>
              </a:ext>
            </a:extLst>
          </p:cNvPr>
          <p:cNvSpPr/>
          <p:nvPr/>
        </p:nvSpPr>
        <p:spPr>
          <a:xfrm rot="20416262">
            <a:off x="5603782" y="1942481"/>
            <a:ext cx="357869" cy="1422761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242F8-3BC4-43C4-A285-8E19E155224D}"/>
              </a:ext>
            </a:extLst>
          </p:cNvPr>
          <p:cNvSpPr/>
          <p:nvPr/>
        </p:nvSpPr>
        <p:spPr>
          <a:xfrm>
            <a:off x="278788" y="1112065"/>
            <a:ext cx="25669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cap="none" spc="0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4910B7-93F3-4212-AFAA-AEACC53E377E}"/>
              </a:ext>
            </a:extLst>
          </p:cNvPr>
          <p:cNvSpPr/>
          <p:nvPr/>
        </p:nvSpPr>
        <p:spPr>
          <a:xfrm>
            <a:off x="227987" y="1937177"/>
            <a:ext cx="24178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x 3 = 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7CAEFEB-EB8C-4A2D-B10A-85DB18FA1C0A}"/>
              </a:ext>
            </a:extLst>
          </p:cNvPr>
          <p:cNvSpPr/>
          <p:nvPr/>
        </p:nvSpPr>
        <p:spPr>
          <a:xfrm>
            <a:off x="1036027" y="3908195"/>
            <a:ext cx="801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A2C58BE-3352-4FDE-B04B-43B13664D193}"/>
              </a:ext>
            </a:extLst>
          </p:cNvPr>
          <p:cNvSpPr/>
          <p:nvPr/>
        </p:nvSpPr>
        <p:spPr>
          <a:xfrm>
            <a:off x="179701" y="2621425"/>
            <a:ext cx="36481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12 + 12  + 12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B126AB0-4144-40ED-9469-A7020B94073E}"/>
              </a:ext>
            </a:extLst>
          </p:cNvPr>
          <p:cNvSpPr/>
          <p:nvPr/>
        </p:nvSpPr>
        <p:spPr>
          <a:xfrm rot="5400000">
            <a:off x="1170740" y="2659123"/>
            <a:ext cx="653823" cy="16032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E05B18-DDEF-41B0-BE37-07B25BCEF73A}"/>
              </a:ext>
            </a:extLst>
          </p:cNvPr>
          <p:cNvSpPr/>
          <p:nvPr/>
        </p:nvSpPr>
        <p:spPr>
          <a:xfrm>
            <a:off x="662563" y="2646231"/>
            <a:ext cx="1790563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+ 12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7018E4A-B23B-41BE-9507-8C32F3F5354D}"/>
              </a:ext>
            </a:extLst>
          </p:cNvPr>
          <p:cNvSpPr/>
          <p:nvPr/>
        </p:nvSpPr>
        <p:spPr>
          <a:xfrm>
            <a:off x="1954430" y="1927313"/>
            <a:ext cx="1207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E871066-6F58-421B-A61F-8D9B2F6786E1}"/>
              </a:ext>
            </a:extLst>
          </p:cNvPr>
          <p:cNvSpPr/>
          <p:nvPr/>
        </p:nvSpPr>
        <p:spPr>
          <a:xfrm>
            <a:off x="2363140" y="2646231"/>
            <a:ext cx="1207257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+ 12</a:t>
            </a:r>
          </a:p>
        </p:txBody>
      </p:sp>
      <p:sp>
        <p:nvSpPr>
          <p:cNvPr id="122" name="Right Brace 121">
            <a:extLst>
              <a:ext uri="{FF2B5EF4-FFF2-40B4-BE49-F238E27FC236}">
                <a16:creationId xmlns:a16="http://schemas.microsoft.com/office/drawing/2014/main" id="{E8638268-A2F8-4C91-B03E-91C63916B400}"/>
              </a:ext>
            </a:extLst>
          </p:cNvPr>
          <p:cNvSpPr/>
          <p:nvPr/>
        </p:nvSpPr>
        <p:spPr>
          <a:xfrm rot="5400000">
            <a:off x="2007471" y="3193534"/>
            <a:ext cx="375490" cy="28021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7CB231B-7B11-4148-BC9F-6F2794B5BCA5}"/>
              </a:ext>
            </a:extLst>
          </p:cNvPr>
          <p:cNvSpPr/>
          <p:nvPr/>
        </p:nvSpPr>
        <p:spPr>
          <a:xfrm>
            <a:off x="1756258" y="5027398"/>
            <a:ext cx="801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6FACC58-1B42-4526-BB64-754B6F560142}"/>
              </a:ext>
            </a:extLst>
          </p:cNvPr>
          <p:cNvSpPr/>
          <p:nvPr/>
        </p:nvSpPr>
        <p:spPr>
          <a:xfrm>
            <a:off x="234061" y="3829951"/>
            <a:ext cx="3578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395CAD-2773-4FF9-A259-6F672B89559B}"/>
              </a:ext>
            </a:extLst>
          </p:cNvPr>
          <p:cNvSpPr/>
          <p:nvPr/>
        </p:nvSpPr>
        <p:spPr>
          <a:xfrm>
            <a:off x="227987" y="5003919"/>
            <a:ext cx="3578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4119663-3DAA-49C5-B627-689E568518A0}"/>
              </a:ext>
            </a:extLst>
          </p:cNvPr>
          <p:cNvSpPr/>
          <p:nvPr/>
        </p:nvSpPr>
        <p:spPr>
          <a:xfrm>
            <a:off x="324955" y="5970017"/>
            <a:ext cx="14313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A7A8D6D-1E02-41AB-A5B7-7B2F4E650BDE}"/>
              </a:ext>
            </a:extLst>
          </p:cNvPr>
          <p:cNvSpPr/>
          <p:nvPr/>
        </p:nvSpPr>
        <p:spPr>
          <a:xfrm>
            <a:off x="1688613" y="5970017"/>
            <a:ext cx="19262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x 3 = 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42AE935-1537-41F8-89EA-A3DD85B60D08}"/>
              </a:ext>
            </a:extLst>
          </p:cNvPr>
          <p:cNvSpPr/>
          <p:nvPr/>
        </p:nvSpPr>
        <p:spPr>
          <a:xfrm>
            <a:off x="5246442" y="1937177"/>
            <a:ext cx="1107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F31F004-6097-4F43-8FE6-17A149C6DB77}"/>
              </a:ext>
            </a:extLst>
          </p:cNvPr>
          <p:cNvSpPr/>
          <p:nvPr/>
        </p:nvSpPr>
        <p:spPr>
          <a:xfrm>
            <a:off x="5499768" y="2635199"/>
            <a:ext cx="8542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DCA4013-3C57-4CAA-A8D4-B074EA46C1D9}"/>
              </a:ext>
            </a:extLst>
          </p:cNvPr>
          <p:cNvSpPr/>
          <p:nvPr/>
        </p:nvSpPr>
        <p:spPr>
          <a:xfrm>
            <a:off x="3421160" y="5970017"/>
            <a:ext cx="10920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78379EE-AD0D-4CDD-B7FF-D9B8FCE9EA3B}"/>
              </a:ext>
            </a:extLst>
          </p:cNvPr>
          <p:cNvSpPr/>
          <p:nvPr/>
        </p:nvSpPr>
        <p:spPr>
          <a:xfrm>
            <a:off x="5090379" y="2205492"/>
            <a:ext cx="5491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A73BCD-89AF-421F-9DAC-FD95DF5A13EA}"/>
              </a:ext>
            </a:extLst>
          </p:cNvPr>
          <p:cNvCxnSpPr/>
          <p:nvPr/>
        </p:nvCxnSpPr>
        <p:spPr>
          <a:xfrm>
            <a:off x="5206220" y="3343085"/>
            <a:ext cx="118801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D4161A0-E935-4CB2-81F7-72420FAA72E9}"/>
              </a:ext>
            </a:extLst>
          </p:cNvPr>
          <p:cNvSpPr/>
          <p:nvPr/>
        </p:nvSpPr>
        <p:spPr>
          <a:xfrm flipH="1">
            <a:off x="6992747" y="2141557"/>
            <a:ext cx="196850" cy="220644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116D6F5-1119-4DAA-9AEF-066463295404}"/>
              </a:ext>
            </a:extLst>
          </p:cNvPr>
          <p:cNvSpPr/>
          <p:nvPr/>
        </p:nvSpPr>
        <p:spPr>
          <a:xfrm>
            <a:off x="6833692" y="1892190"/>
            <a:ext cx="5600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A23296-941D-48BC-9838-5043845E0108}"/>
              </a:ext>
            </a:extLst>
          </p:cNvPr>
          <p:cNvSpPr/>
          <p:nvPr/>
        </p:nvSpPr>
        <p:spPr>
          <a:xfrm>
            <a:off x="5712884" y="3387780"/>
            <a:ext cx="4350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Star: 5 Points 134">
            <a:extLst>
              <a:ext uri="{FF2B5EF4-FFF2-40B4-BE49-F238E27FC236}">
                <a16:creationId xmlns:a16="http://schemas.microsoft.com/office/drawing/2014/main" id="{226CDF8A-E294-420F-83AE-C28F2B9280BB}"/>
              </a:ext>
            </a:extLst>
          </p:cNvPr>
          <p:cNvSpPr/>
          <p:nvPr/>
        </p:nvSpPr>
        <p:spPr>
          <a:xfrm flipH="1">
            <a:off x="6992747" y="2839579"/>
            <a:ext cx="196850" cy="220644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7EE24D4-600D-4608-B4F9-239792CD6AC3}"/>
              </a:ext>
            </a:extLst>
          </p:cNvPr>
          <p:cNvSpPr/>
          <p:nvPr/>
        </p:nvSpPr>
        <p:spPr>
          <a:xfrm>
            <a:off x="6833692" y="2590212"/>
            <a:ext cx="5600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b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01A4E67E-6FC9-4E22-AC23-4C7F803046FB}"/>
              </a:ext>
            </a:extLst>
          </p:cNvPr>
          <p:cNvCxnSpPr/>
          <p:nvPr/>
        </p:nvCxnSpPr>
        <p:spPr>
          <a:xfrm>
            <a:off x="5930403" y="1404811"/>
            <a:ext cx="0" cy="52250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69D0FB-3C15-4AE7-A84B-1EA45FF3AD97}"/>
              </a:ext>
            </a:extLst>
          </p:cNvPr>
          <p:cNvSpPr/>
          <p:nvPr/>
        </p:nvSpPr>
        <p:spPr>
          <a:xfrm>
            <a:off x="5673166" y="2636040"/>
            <a:ext cx="5144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7E026D0-101D-4404-A33A-E3C18F58CD99}"/>
              </a:ext>
            </a:extLst>
          </p:cNvPr>
          <p:cNvCxnSpPr/>
          <p:nvPr/>
        </p:nvCxnSpPr>
        <p:spPr>
          <a:xfrm>
            <a:off x="5703224" y="1403101"/>
            <a:ext cx="0" cy="52250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C7B0D67-B16E-4691-86E3-3C68418EB450}"/>
              </a:ext>
            </a:extLst>
          </p:cNvPr>
          <p:cNvSpPr/>
          <p:nvPr/>
        </p:nvSpPr>
        <p:spPr>
          <a:xfrm>
            <a:off x="5445158" y="3395462"/>
            <a:ext cx="4350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AB8F56-BDE0-424F-8B40-147621EA0478}"/>
              </a:ext>
            </a:extLst>
          </p:cNvPr>
          <p:cNvSpPr/>
          <p:nvPr/>
        </p:nvSpPr>
        <p:spPr>
          <a:xfrm>
            <a:off x="45934" y="178126"/>
            <a:ext cx="118672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4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7886"/>
    </mc:Choice>
    <mc:Fallback xmlns="">
      <p:transition advTm="11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6.25E-7 0.179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8" grpId="0" animBg="1"/>
      <p:bldP spid="18" grpId="1" animBg="1"/>
      <p:bldP spid="5" grpId="0"/>
      <p:bldP spid="71" grpId="0"/>
      <p:bldP spid="116" grpId="0"/>
      <p:bldP spid="117" grpId="0"/>
      <p:bldP spid="2" grpId="0" animBg="1"/>
      <p:bldP spid="119" grpId="0" animBg="1"/>
      <p:bldP spid="120" grpId="0"/>
      <p:bldP spid="121" grpId="0" animBg="1"/>
      <p:bldP spid="121" grpId="1" animBg="1"/>
      <p:bldP spid="122" grpId="0" animBg="1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1" grpId="0" animBg="1"/>
      <p:bldP spid="132" grpId="0"/>
      <p:bldP spid="133" grpId="0"/>
      <p:bldP spid="135" grpId="0" animBg="1"/>
      <p:bldP spid="136" grpId="0"/>
      <p:bldP spid="139" grpId="0"/>
      <p:bldP spid="139" grpId="1"/>
      <p:bldP spid="143" grpId="0"/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DD0161-6E6F-4D6C-A504-A908B25C6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60228543-73ED-4FD7-AEC4-452B07DF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0" y="-34157"/>
            <a:ext cx="895604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FE03A7B-FCA8-4616-BBFD-9900A6C8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901" y="1195619"/>
            <a:ext cx="442976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6C116B1D-F057-42C7-B00D-F8FACFCD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" y="1863420"/>
            <a:ext cx="489712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D2132BD-E8F6-4E06-99A1-5A7A5368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1874660"/>
            <a:ext cx="78486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4D9B9A2-E95F-42C1-9D78-8EEF4C8B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3086673"/>
            <a:ext cx="828548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99C3ED-2DEB-4AE0-BC80-19170F98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4351234"/>
            <a:ext cx="322833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69BD6266-790D-4774-A36B-0743A79B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" y="5025665"/>
            <a:ext cx="366268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B050FEF-15BA-41BF-B9D4-616E5290E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289" y="5025665"/>
            <a:ext cx="828548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46390721-49ED-4649-B502-C8D12AF6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96701"/>
            <a:ext cx="828548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4"/>
    </mc:Choice>
    <mc:Fallback xmlns="">
      <p:transition spd="slow" advTm="33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8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3.6|3.9|0.7|0.4|0.4|26|4.1|3.1|3.9|0.8|4.5|3.7|6.9|0.9|3.7|2.9|6.6|1.4|6.3|2.4|5.6|1|5.7|5.4|1.2|4.8|2.8|5.1|3.6|0.7|2.8|3.7|2.2|5.2|2.9|1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3.9|2.3|9.8|5.6|4.3|1.8|3.4|8.8|1.9|3.7|2.1|13.2|24.8|7.2|1.6|3.7|0.8|4.3|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4|0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4|1.7|1.3|5.7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5|1|5.8|5.5|1.9|0.7|0.8|1.5|1.3|2.1|0.5|0.7|1.5|0.7|0.9|23.4|2.6|4.7|1.8|15.7|1.3|2.4|2.3|0.8|0.8|3.3|2.2|4.4|0.8|2.2|1|2.2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|6|1.6|1.6|4.6|3.7|1.4|2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7|1.9|2.7|28.3|5.4|4|4.4|2.6|3.8|3.6|5.2|2.1|5.5|3|5|1.2|4.4|2.4|5.4|2.3|3.8|3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506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Gill Sans MT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Lan Anh</dc:creator>
  <cp:lastModifiedBy>Le Thi Lan Anh</cp:lastModifiedBy>
  <cp:revision>43</cp:revision>
  <dcterms:created xsi:type="dcterms:W3CDTF">2021-09-25T10:25:24Z</dcterms:created>
  <dcterms:modified xsi:type="dcterms:W3CDTF">2021-10-02T08:39:27Z</dcterms:modified>
</cp:coreProperties>
</file>