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sldIdLst>
    <p:sldId id="257" r:id="rId2"/>
    <p:sldId id="294" r:id="rId3"/>
    <p:sldId id="271" r:id="rId4"/>
    <p:sldId id="273" r:id="rId5"/>
    <p:sldId id="291" r:id="rId6"/>
    <p:sldId id="275" r:id="rId7"/>
    <p:sldId id="289" r:id="rId8"/>
    <p:sldId id="278" r:id="rId9"/>
    <p:sldId id="281" r:id="rId10"/>
    <p:sldId id="280" r:id="rId11"/>
    <p:sldId id="293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99CC00"/>
    <a:srgbClr val="9999FF"/>
    <a:srgbClr val="FFCC00"/>
    <a:srgbClr val="FF9900"/>
    <a:srgbClr val="FFFF66"/>
    <a:srgbClr val="CCFF33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6" autoAdjust="0"/>
    <p:restoredTop sz="94513" autoAdjust="0"/>
  </p:normalViewPr>
  <p:slideViewPr>
    <p:cSldViewPr>
      <p:cViewPr varScale="1">
        <p:scale>
          <a:sx n="69" d="100"/>
          <a:sy n="69" d="100"/>
        </p:scale>
        <p:origin x="-16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237CD-2A98-489D-8BC9-5FC4BCDDB5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847BF-5927-4498-92E1-9307D13E14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F5F56-8635-4051-A036-04DAA5938E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45F55-15DD-4E2B-A76C-A89050D5EC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DB079-7BED-4A64-87F5-070B8C95BC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8D706-23E1-4CFB-BF76-4C27816772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0CCDB-DA31-41EB-858F-91A3DA0997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8A8F7-1C0F-4E4F-8F84-70034DD4DE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22F74-BA08-4B8D-AE8C-51BF3EBD21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DA9E0-6610-49F8-A64C-55A630787E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DD62D-DEB1-4FCC-80F8-FE454A2BAF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fld id="{DBDD2DF5-E7D5-420E-97A4-9F479AD986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8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8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8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8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8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8" cy="7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8" cy="7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8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 i="0" u="none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00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WordArt 5" descr="215"/>
          <p:cNvSpPr>
            <a:spLocks noChangeArrowheads="1" noChangeShapeType="1" noTextEdit="1"/>
          </p:cNvSpPr>
          <p:nvPr/>
        </p:nvSpPr>
        <p:spPr bwMode="auto">
          <a:xfrm>
            <a:off x="2209800" y="1752600"/>
            <a:ext cx="5410200" cy="3048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80628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FF"/>
              </a:extrusionClr>
            </a:sp3d>
          </a:bodyPr>
          <a:lstStyle/>
          <a:p>
            <a:pPr algn="ctr"/>
            <a:endParaRPr lang="en-US" sz="3600" kern="10" normalizeH="1">
              <a:ln w="9525">
                <a:round/>
                <a:headEnd/>
                <a:tailEnd/>
              </a:ln>
              <a:blipFill dpi="0" rotWithShape="1">
                <a:blip r:embed="rId2"/>
                <a:srcRect/>
                <a:stretch>
                  <a:fillRect/>
                </a:stretch>
              </a:blipFill>
              <a:latin typeface="Arial"/>
              <a:cs typeface="Arial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371600" y="1175616"/>
            <a:ext cx="74882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dirty="0">
                <a:solidFill>
                  <a:srgbClr val="000099"/>
                </a:solidFill>
                <a:latin typeface="Arial" charset="0"/>
              </a:rPr>
              <a:t>TIẾNG </a:t>
            </a:r>
            <a:r>
              <a:rPr lang="en-US" sz="3600" dirty="0" smtClean="0">
                <a:solidFill>
                  <a:srgbClr val="000099"/>
                </a:solidFill>
                <a:latin typeface="Arial" charset="0"/>
              </a:rPr>
              <a:t>VIỆT- LỚP 3</a:t>
            </a:r>
            <a:r>
              <a:rPr lang="en-US" sz="3200" dirty="0" smtClean="0">
                <a:solidFill>
                  <a:srgbClr val="6600CC"/>
                </a:solidFill>
                <a:latin typeface="Arial" charset="0"/>
              </a:rPr>
              <a:t> </a:t>
            </a:r>
            <a:r>
              <a:rPr lang="en-US" sz="4000" dirty="0" smtClean="0">
                <a:solidFill>
                  <a:srgbClr val="FFFF00"/>
                </a:solidFill>
                <a:latin typeface="Arial" charset="0"/>
              </a:rPr>
              <a:t> </a:t>
            </a:r>
            <a:endParaRPr lang="en-US" sz="2800" dirty="0">
              <a:solidFill>
                <a:srgbClr val="9900CC"/>
              </a:solidFill>
              <a:latin typeface="Arial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300163" y="2057400"/>
            <a:ext cx="75596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400" dirty="0" smtClean="0">
                <a:solidFill>
                  <a:srgbClr val="99009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CHÍNH</a:t>
            </a:r>
            <a:r>
              <a:rPr lang="en-US" sz="32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endParaRPr lang="en-US" sz="4400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Text Box 9" descr="300"/>
          <p:cNvSpPr txBox="1">
            <a:spLocks noChangeArrowheads="1"/>
          </p:cNvSpPr>
          <p:nvPr/>
        </p:nvSpPr>
        <p:spPr bwMode="auto">
          <a:xfrm>
            <a:off x="0" y="6172200"/>
            <a:ext cx="9144000" cy="157003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400">
              <a:solidFill>
                <a:srgbClr val="66FF33"/>
              </a:solidFill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2400">
              <a:solidFill>
                <a:srgbClr val="000099"/>
              </a:solidFill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2400" b="0">
              <a:solidFill>
                <a:srgbClr val="000099"/>
              </a:solidFill>
              <a:latin typeface="Arial" charset="0"/>
            </a:endParaRPr>
          </a:p>
        </p:txBody>
      </p:sp>
      <p:pic>
        <p:nvPicPr>
          <p:cNvPr id="9226" name="Picture 10" descr="6311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12954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nimBg="1"/>
      <p:bldP spid="9222" grpId="0"/>
      <p:bldP spid="922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90328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3.b)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ươn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ương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77156" name="Rectangle 4"/>
          <p:cNvSpPr>
            <a:spLocks noRot="1" noChangeArrowheads="1"/>
          </p:cNvSpPr>
          <p:nvPr/>
        </p:nvSpPr>
        <p:spPr bwMode="auto">
          <a:xfrm>
            <a:off x="1600200" y="2209800"/>
            <a:ext cx="6335713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latin typeface="Times New Roman" pitchFamily="18" charset="0"/>
                <a:cs typeface="Times New Roman" pitchFamily="18" charset="0"/>
              </a:rPr>
              <a:t>Cùng nghĩa với </a:t>
            </a:r>
            <a:r>
              <a:rPr lang="en-US" sz="3200" i="1">
                <a:latin typeface="Times New Roman" pitchFamily="18" charset="0"/>
                <a:cs typeface="Times New Roman" pitchFamily="18" charset="0"/>
              </a:rPr>
              <a:t>thuê</a:t>
            </a:r>
          </a:p>
        </p:txBody>
      </p:sp>
      <p:sp>
        <p:nvSpPr>
          <p:cNvPr id="177157" name="Rectangle 5"/>
          <p:cNvSpPr>
            <a:spLocks noRot="1" noChangeArrowheads="1"/>
          </p:cNvSpPr>
          <p:nvPr/>
        </p:nvSpPr>
        <p:spPr bwMode="auto">
          <a:xfrm>
            <a:off x="1676400" y="3429000"/>
            <a:ext cx="6335713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latin typeface="Times New Roman" pitchFamily="18" charset="0"/>
                <a:cs typeface="Times New Roman" pitchFamily="18" charset="0"/>
              </a:rPr>
              <a:t>Trái nghĩa với </a:t>
            </a:r>
            <a:r>
              <a:rPr lang="en-US" sz="3200" i="1">
                <a:latin typeface="Times New Roman" pitchFamily="18" charset="0"/>
                <a:cs typeface="Times New Roman" pitchFamily="18" charset="0"/>
              </a:rPr>
              <a:t>phạt</a:t>
            </a:r>
          </a:p>
        </p:txBody>
      </p:sp>
      <p:sp>
        <p:nvSpPr>
          <p:cNvPr id="177158" name="Rectangle 6"/>
          <p:cNvSpPr>
            <a:spLocks noRot="1" noChangeArrowheads="1"/>
          </p:cNvSpPr>
          <p:nvPr/>
        </p:nvSpPr>
        <p:spPr bwMode="auto">
          <a:xfrm>
            <a:off x="1219200" y="4572000"/>
            <a:ext cx="7239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latin typeface="Times New Roman" pitchFamily="18" charset="0"/>
                <a:cs typeface="Times New Roman" pitchFamily="18" charset="0"/>
              </a:rPr>
              <a:t>Làm chín thức ăn bằng cách đặt trực tiếp trên than, lửa .</a:t>
            </a:r>
          </a:p>
        </p:txBody>
      </p:sp>
      <p:sp>
        <p:nvSpPr>
          <p:cNvPr id="177159" name="Rectangle 7"/>
          <p:cNvSpPr>
            <a:spLocks noRot="1" noChangeArrowheads="1"/>
          </p:cNvSpPr>
          <p:nvPr/>
        </p:nvSpPr>
        <p:spPr bwMode="auto">
          <a:xfrm>
            <a:off x="1905000" y="2819400"/>
            <a:ext cx="28194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mướn</a:t>
            </a:r>
          </a:p>
        </p:txBody>
      </p:sp>
      <p:sp>
        <p:nvSpPr>
          <p:cNvPr id="177160" name="Rectangle 8"/>
          <p:cNvSpPr>
            <a:spLocks noRot="1" noChangeArrowheads="1"/>
          </p:cNvSpPr>
          <p:nvPr/>
        </p:nvSpPr>
        <p:spPr bwMode="auto">
          <a:xfrm>
            <a:off x="1828800" y="3962400"/>
            <a:ext cx="28194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</a:p>
        </p:txBody>
      </p:sp>
      <p:sp>
        <p:nvSpPr>
          <p:cNvPr id="177161" name="Rectangle 9"/>
          <p:cNvSpPr>
            <a:spLocks noRot="1" noChangeArrowheads="1"/>
          </p:cNvSpPr>
          <p:nvPr/>
        </p:nvSpPr>
        <p:spPr bwMode="auto">
          <a:xfrm>
            <a:off x="2057400" y="5486400"/>
            <a:ext cx="28194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nướng</a:t>
            </a:r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V="1">
            <a:off x="44450" y="839788"/>
            <a:ext cx="7394575" cy="9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7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77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77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7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7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/>
      <p:bldP spid="177156" grpId="0"/>
      <p:bldP spid="177157" grpId="0"/>
      <p:bldP spid="177158" grpId="0"/>
      <p:bldP spid="177159" grpId="0"/>
      <p:bldP spid="177160" grpId="0"/>
      <p:bldP spid="17716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1449" name="WordArt 9"/>
          <p:cNvSpPr>
            <a:spLocks noChangeArrowheads="1" noChangeShapeType="1" noTextEdit="1"/>
          </p:cNvSpPr>
          <p:nvPr/>
        </p:nvSpPr>
        <p:spPr bwMode="auto">
          <a:xfrm>
            <a:off x="609600" y="1143000"/>
            <a:ext cx="7391400" cy="3733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51999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5400" b="1" i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CHÀO CÁC EM !</a:t>
            </a:r>
          </a:p>
        </p:txBody>
      </p:sp>
      <p:pic>
        <p:nvPicPr>
          <p:cNvPr id="9220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425" y="3657600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11" descr="flower7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334000"/>
            <a:ext cx="739140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133600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295400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030788"/>
            <a:ext cx="1806575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2601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1994595"/>
            <a:ext cx="8915400" cy="4278094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b="0" dirty="0">
              <a:latin typeface="Arial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b="0" dirty="0">
                <a:latin typeface="Arial" charset="0"/>
              </a:rPr>
              <a:t> </a:t>
            </a:r>
            <a:r>
              <a:rPr lang="en-US" sz="2800" b="0" dirty="0" smtClean="0">
                <a:latin typeface="Arial" charset="0"/>
              </a:rPr>
              <a:t>   </a:t>
            </a:r>
            <a:r>
              <a:rPr lang="en-US" sz="2800" dirty="0" err="1" smtClean="0">
                <a:latin typeface="Arial" charset="0"/>
              </a:rPr>
              <a:t>Cũng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như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tôi</a:t>
            </a:r>
            <a:r>
              <a:rPr lang="en-US" sz="2800" dirty="0" smtClean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mấy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học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trò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mới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bỡ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ngỡ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đứng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nép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bên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người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thân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chỉ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dám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đi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từng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bước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nhẹ</a:t>
            </a:r>
            <a:r>
              <a:rPr lang="en-US" sz="2800" dirty="0" smtClean="0">
                <a:latin typeface="Arial" charset="0"/>
              </a:rPr>
              <a:t>. </a:t>
            </a:r>
            <a:r>
              <a:rPr lang="en-US" sz="2800" dirty="0" err="1">
                <a:latin typeface="Arial" charset="0"/>
              </a:rPr>
              <a:t>Họ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như</a:t>
            </a:r>
            <a:r>
              <a:rPr lang="en-US" sz="2800" dirty="0">
                <a:latin typeface="Arial" charset="0"/>
              </a:rPr>
              <a:t> con </a:t>
            </a:r>
            <a:r>
              <a:rPr lang="en-US" sz="2800" dirty="0" err="1">
                <a:latin typeface="Arial" charset="0"/>
              </a:rPr>
              <a:t>chim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nhìn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quãng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trời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rộng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muốn</a:t>
            </a:r>
            <a:r>
              <a:rPr lang="en-US" sz="2800" dirty="0">
                <a:latin typeface="Arial" charset="0"/>
              </a:rPr>
              <a:t> bay </a:t>
            </a:r>
            <a:r>
              <a:rPr lang="en-US" sz="2800" dirty="0" err="1">
                <a:latin typeface="Arial" charset="0"/>
              </a:rPr>
              <a:t>nhưng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còn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ngập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ngừng</a:t>
            </a:r>
            <a:r>
              <a:rPr lang="en-US" sz="2800" dirty="0">
                <a:latin typeface="Arial" charset="0"/>
              </a:rPr>
              <a:t> e </a:t>
            </a:r>
            <a:r>
              <a:rPr lang="en-US" sz="2800" dirty="0" err="1">
                <a:latin typeface="Arial" charset="0"/>
              </a:rPr>
              <a:t>sợ</a:t>
            </a:r>
            <a:r>
              <a:rPr lang="en-US" sz="2800" dirty="0">
                <a:latin typeface="Arial" charset="0"/>
              </a:rPr>
              <a:t>. </a:t>
            </a:r>
            <a:r>
              <a:rPr lang="en-US" sz="2800" dirty="0" err="1">
                <a:latin typeface="Arial" charset="0"/>
              </a:rPr>
              <a:t>Họ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thèm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vụng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và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ước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ao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thầm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được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như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những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người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học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trò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cũ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biết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lớp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biết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thầy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để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khỏi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phải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rụt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rè</a:t>
            </a:r>
            <a:r>
              <a:rPr lang="en-US" sz="2800" dirty="0">
                <a:latin typeface="Arial" charset="0"/>
              </a:rPr>
              <a:t> trong </a:t>
            </a:r>
            <a:r>
              <a:rPr lang="en-US" sz="2800" dirty="0" err="1">
                <a:latin typeface="Arial" charset="0"/>
              </a:rPr>
              <a:t>cảnh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lạ</a:t>
            </a:r>
            <a:r>
              <a:rPr lang="en-US" sz="2800" dirty="0">
                <a:latin typeface="Arial" charset="0"/>
              </a:rPr>
              <a:t> .</a:t>
            </a:r>
          </a:p>
          <a:p>
            <a:pPr algn="r">
              <a:spcBef>
                <a:spcPct val="50000"/>
              </a:spcBef>
            </a:pPr>
            <a:r>
              <a:rPr lang="en-US" sz="2800" b="0" dirty="0">
                <a:latin typeface="Arial" charset="0"/>
              </a:rPr>
              <a:t>					</a:t>
            </a:r>
            <a:r>
              <a:rPr lang="en-US" sz="2800" b="0" i="1" dirty="0">
                <a:latin typeface="Arial" charset="0"/>
              </a:rPr>
              <a:t>Theo</a:t>
            </a:r>
            <a:r>
              <a:rPr lang="en-US" sz="2800" b="0" dirty="0">
                <a:latin typeface="Arial" charset="0"/>
              </a:rPr>
              <a:t> Thanh </a:t>
            </a:r>
            <a:r>
              <a:rPr lang="en-US" sz="2800" b="0" dirty="0" err="1">
                <a:latin typeface="Arial" charset="0"/>
              </a:rPr>
              <a:t>Tịnh</a:t>
            </a:r>
            <a:endParaRPr lang="en-US" sz="2800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000" b="0" dirty="0" smtClean="0">
                <a:latin typeface="Arial" charset="0"/>
              </a:rPr>
              <a:t>A</a:t>
            </a:r>
            <a:endParaRPr lang="en-US" sz="2000" b="0" dirty="0"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609600"/>
            <a:ext cx="6172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trang 52)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433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5" name="AutoShape 3"/>
          <p:cNvSpPr>
            <a:spLocks noChangeArrowheads="1"/>
          </p:cNvSpPr>
          <p:nvPr/>
        </p:nvSpPr>
        <p:spPr bwMode="auto">
          <a:xfrm>
            <a:off x="1690255" y="685800"/>
            <a:ext cx="7010400" cy="1639887"/>
          </a:xfrm>
          <a:prstGeom prst="cloudCallout">
            <a:avLst>
              <a:gd name="adj1" fmla="val -50204"/>
              <a:gd name="adj2" fmla="val -78259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lIns="9144" rIns="9144"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đám</a:t>
            </a:r>
            <a:r>
              <a:rPr lang="en-US" sz="3200" b="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7172" name="Picture 5" descr="j028367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0688" y="1143000"/>
            <a:ext cx="1865312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9" descr="Hoa d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5029200"/>
            <a:ext cx="1600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10" descr="Hoa da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52578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420688" y="2963430"/>
            <a:ext cx="84947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đám</a:t>
            </a:r>
            <a:r>
              <a:rPr lang="en-US" sz="3200" b="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bỡ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ngỡ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rụt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rè</a:t>
            </a: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6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6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6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5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AutoShape 2"/>
          <p:cNvSpPr>
            <a:spLocks noChangeArrowheads="1"/>
          </p:cNvSpPr>
          <p:nvPr/>
        </p:nvSpPr>
        <p:spPr bwMode="auto">
          <a:xfrm>
            <a:off x="277091" y="710406"/>
            <a:ext cx="8916988" cy="1639788"/>
          </a:xfrm>
          <a:prstGeom prst="cloudCallout">
            <a:avLst>
              <a:gd name="adj1" fmla="val -31505"/>
              <a:gd name="adj2" fmla="val 84861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lIns="9144" rIns="9144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Arial" charset="0"/>
              </a:rPr>
              <a:t>hình</a:t>
            </a:r>
            <a:r>
              <a:rPr lang="en-US" sz="32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Arial" charset="0"/>
              </a:rPr>
              <a:t>ảnh</a:t>
            </a:r>
            <a:r>
              <a:rPr lang="en-US" sz="32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Arial" charset="0"/>
              </a:rPr>
              <a:t>nào</a:t>
            </a:r>
            <a:r>
              <a:rPr lang="en-US" sz="32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Arial" charset="0"/>
              </a:rPr>
              <a:t>cho</a:t>
            </a:r>
            <a:r>
              <a:rPr lang="en-US" sz="32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Arial" charset="0"/>
              </a:rPr>
              <a:t>em</a:t>
            </a:r>
            <a:r>
              <a:rPr lang="en-US" sz="32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Arial" charset="0"/>
              </a:rPr>
              <a:t>biết</a:t>
            </a:r>
            <a:r>
              <a:rPr lang="en-US" sz="32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Arial" charset="0"/>
              </a:rPr>
              <a:t>điều</a:t>
            </a:r>
            <a:r>
              <a:rPr lang="en-US" sz="32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Arial" charset="0"/>
              </a:rPr>
              <a:t>đó</a:t>
            </a:r>
            <a:r>
              <a:rPr lang="en-US" sz="3200" dirty="0">
                <a:solidFill>
                  <a:srgbClr val="0000CC"/>
                </a:solidFill>
                <a:latin typeface="Arial" charset="0"/>
              </a:rPr>
              <a:t>?</a:t>
            </a:r>
          </a:p>
        </p:txBody>
      </p:sp>
      <p:pic>
        <p:nvPicPr>
          <p:cNvPr id="8195" name="Picture 3" descr="j028367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309" y="4114800"/>
            <a:ext cx="1865313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81000" y="2743200"/>
            <a:ext cx="8763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nép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, e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sợ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thèm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vụng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dạn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8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457200"/>
            <a:ext cx="685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Trong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hoa?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1905000"/>
            <a:ext cx="7467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hoa.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26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609600"/>
            <a:ext cx="7543800" cy="12954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khó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914400" y="2590800"/>
            <a:ext cx="254793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4700" b="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bỡ</a:t>
            </a:r>
            <a:r>
              <a:rPr lang="en-US" sz="4700" b="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700" b="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ngỡ</a:t>
            </a:r>
            <a:endParaRPr lang="en-US" sz="4700" b="0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5105400" y="2667000"/>
            <a:ext cx="254793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4700" b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đứng nép</a:t>
            </a:r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609600" y="4267200"/>
            <a:ext cx="2895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4700" b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quãng trời</a:t>
            </a:r>
          </a:p>
        </p:txBody>
      </p:sp>
      <p:sp>
        <p:nvSpPr>
          <p:cNvPr id="171015" name="Rectangle 7"/>
          <p:cNvSpPr>
            <a:spLocks noChangeArrowheads="1"/>
          </p:cNvSpPr>
          <p:nvPr/>
        </p:nvSpPr>
        <p:spPr bwMode="auto">
          <a:xfrm>
            <a:off x="5029200" y="4343400"/>
            <a:ext cx="34766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4700" b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ngập ngừng</a:t>
            </a:r>
          </a:p>
        </p:txBody>
      </p:sp>
      <p:pic>
        <p:nvPicPr>
          <p:cNvPr id="9223" name="Picture 11" descr="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478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12" descr="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10593222">
            <a:off x="7978775" y="5265738"/>
            <a:ext cx="11525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13" descr="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672117">
            <a:off x="509588" y="4824412"/>
            <a:ext cx="14478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7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10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0"/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0"/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0"/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/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0"/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/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0"/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0"/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2" grpId="0"/>
      <p:bldP spid="171012" grpId="1"/>
      <p:bldP spid="171013" grpId="0"/>
      <p:bldP spid="171013" grpId="1"/>
      <p:bldP spid="171014" grpId="0"/>
      <p:bldP spid="171014" grpId="1"/>
      <p:bldP spid="171015" grpId="0"/>
      <p:bldP spid="17101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09800" y="2819400"/>
            <a:ext cx="4800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VIẾT CHÍNH TẢ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rgbClr val="99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4168775" cy="731838"/>
          </a:xfrm>
        </p:spPr>
        <p:txBody>
          <a:bodyPr/>
          <a:lstStyle/>
          <a:p>
            <a:pPr eaLnBrk="1" hangingPunct="1"/>
            <a:r>
              <a:rPr lang="en-US" sz="3600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6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endParaRPr lang="en-US" sz="3600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904163" cy="9032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u="sng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eo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4000" u="sng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oeo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75108" name="Rectangle 4"/>
          <p:cNvSpPr>
            <a:spLocks noRot="1" noChangeArrowheads="1"/>
          </p:cNvSpPr>
          <p:nvPr/>
        </p:nvSpPr>
        <p:spPr bwMode="auto">
          <a:xfrm>
            <a:off x="1824644" y="2741440"/>
            <a:ext cx="2442556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5109" name="Rectangle 5"/>
          <p:cNvSpPr>
            <a:spLocks noRot="1" noChangeArrowheads="1"/>
          </p:cNvSpPr>
          <p:nvPr/>
        </p:nvSpPr>
        <p:spPr bwMode="auto">
          <a:xfrm>
            <a:off x="1741488" y="3505200"/>
            <a:ext cx="47244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ngoằn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….</a:t>
            </a:r>
          </a:p>
        </p:txBody>
      </p:sp>
      <p:sp>
        <p:nvSpPr>
          <p:cNvPr id="175110" name="Rectangle 6"/>
          <p:cNvSpPr>
            <a:spLocks noRot="1" noChangeArrowheads="1"/>
          </p:cNvSpPr>
          <p:nvPr/>
        </p:nvSpPr>
        <p:spPr bwMode="auto">
          <a:xfrm>
            <a:off x="1828800" y="4419600"/>
            <a:ext cx="4310063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latin typeface="Times New Roman" pitchFamily="18" charset="0"/>
                <a:cs typeface="Times New Roman" pitchFamily="18" charset="0"/>
              </a:rPr>
              <a:t>cười ngặt ngh....</a:t>
            </a:r>
          </a:p>
        </p:txBody>
      </p:sp>
      <p:sp>
        <p:nvSpPr>
          <p:cNvPr id="175111" name="Rectangle 7"/>
          <p:cNvSpPr>
            <a:spLocks noRot="1" noChangeArrowheads="1"/>
          </p:cNvSpPr>
          <p:nvPr/>
        </p:nvSpPr>
        <p:spPr bwMode="auto">
          <a:xfrm>
            <a:off x="1752600" y="5257800"/>
            <a:ext cx="2971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latin typeface="Times New Roman" pitchFamily="18" charset="0"/>
                <a:cs typeface="Times New Roman" pitchFamily="18" charset="0"/>
              </a:rPr>
              <a:t>ng….. đầu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 flipV="1">
            <a:off x="0" y="1143000"/>
            <a:ext cx="6889750" cy="111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84534" y="2744952"/>
            <a:ext cx="1250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èo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39266" y="4378464"/>
            <a:ext cx="1250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ẽ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0" y="5300553"/>
            <a:ext cx="1250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oẹo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83175" y="3526654"/>
            <a:ext cx="1250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oèo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5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680"/>
                            </p:stCondLst>
                            <p:childTnLst>
                              <p:par>
                                <p:cTn id="1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180"/>
                            </p:stCondLst>
                            <p:childTnLst>
                              <p:par>
                                <p:cTn id="2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5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5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680"/>
                            </p:stCondLst>
                            <p:childTnLst>
                              <p:par>
                                <p:cTn id="2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5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5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5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5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75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880"/>
                            </p:stCondLst>
                            <p:childTnLst>
                              <p:par>
                                <p:cTn id="36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5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5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5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5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5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6" grpId="0"/>
      <p:bldP spid="175107" grpId="0" build="p"/>
      <p:bldP spid="175108" grpId="0"/>
      <p:bldP spid="175109" grpId="0"/>
      <p:bldP spid="175110" grpId="0"/>
      <p:bldP spid="175111" grpId="0"/>
      <p:bldP spid="2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90328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3.b)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i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ươn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i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ương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4340" name="Rectangle 4"/>
          <p:cNvSpPr>
            <a:spLocks noRot="1" noChangeArrowheads="1"/>
          </p:cNvSpPr>
          <p:nvPr/>
        </p:nvSpPr>
        <p:spPr bwMode="auto">
          <a:xfrm>
            <a:off x="1219200" y="2438400"/>
            <a:ext cx="6335713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500">
                <a:latin typeface="Times New Roman" pitchFamily="18" charset="0"/>
                <a:cs typeface="Times New Roman" pitchFamily="18" charset="0"/>
              </a:rPr>
              <a:t>- Cùng nghĩa với </a:t>
            </a:r>
            <a:r>
              <a:rPr lang="en-US" sz="3500" i="1">
                <a:latin typeface="Times New Roman" pitchFamily="18" charset="0"/>
                <a:cs typeface="Times New Roman" pitchFamily="18" charset="0"/>
              </a:rPr>
              <a:t>thuê</a:t>
            </a:r>
          </a:p>
        </p:txBody>
      </p:sp>
      <p:sp>
        <p:nvSpPr>
          <p:cNvPr id="14341" name="Rectangle 5"/>
          <p:cNvSpPr>
            <a:spLocks noRot="1" noChangeArrowheads="1"/>
          </p:cNvSpPr>
          <p:nvPr/>
        </p:nvSpPr>
        <p:spPr bwMode="auto">
          <a:xfrm>
            <a:off x="1219200" y="3276600"/>
            <a:ext cx="6335713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500">
                <a:latin typeface="Times New Roman" pitchFamily="18" charset="0"/>
                <a:cs typeface="Times New Roman" pitchFamily="18" charset="0"/>
              </a:rPr>
              <a:t>- Trái nghĩa với </a:t>
            </a:r>
            <a:r>
              <a:rPr lang="en-US" sz="3500" i="1">
                <a:latin typeface="Times New Roman" pitchFamily="18" charset="0"/>
                <a:cs typeface="Times New Roman" pitchFamily="18" charset="0"/>
              </a:rPr>
              <a:t>phạt</a:t>
            </a:r>
          </a:p>
        </p:txBody>
      </p:sp>
      <p:sp>
        <p:nvSpPr>
          <p:cNvPr id="14342" name="Rectangle 6"/>
          <p:cNvSpPr>
            <a:spLocks noRot="1" noChangeArrowheads="1"/>
          </p:cNvSpPr>
          <p:nvPr/>
        </p:nvSpPr>
        <p:spPr bwMode="auto">
          <a:xfrm>
            <a:off x="1295400" y="4114800"/>
            <a:ext cx="7239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than,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lửa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.</a:t>
            </a:r>
          </a:p>
        </p:txBody>
      </p:sp>
      <p:sp>
        <p:nvSpPr>
          <p:cNvPr id="14343" name="Line 10"/>
          <p:cNvSpPr>
            <a:spLocks noChangeShapeType="1"/>
          </p:cNvSpPr>
          <p:nvPr/>
        </p:nvSpPr>
        <p:spPr bwMode="auto">
          <a:xfrm flipV="1">
            <a:off x="44450" y="839788"/>
            <a:ext cx="7394575" cy="9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2110&quot;&gt;&lt;object type=&quot;3&quot; unique_id=&quot;12111&quot;&gt;&lt;property id=&quot;20148&quot; value=&quot;5&quot;/&gt;&lt;property id=&quot;20300&quot; value=&quot;Slide 1&quot;/&gt;&lt;property id=&quot;20307&quot; value=&quot;257&quot;/&gt;&lt;/object&gt;&lt;object type=&quot;3&quot; unique_id=&quot;12112&quot;&gt;&lt;property id=&quot;20148&quot; value=&quot;5&quot;/&gt;&lt;property id=&quot;20300&quot; value=&quot;Slide 2&quot;/&gt;&lt;property id=&quot;20307&quot; value=&quot;258&quot;/&gt;&lt;/object&gt;&lt;object type=&quot;3&quot; unique_id=&quot;12113&quot;&gt;&lt;property id=&quot;20148&quot; value=&quot;5&quot;/&gt;&lt;property id=&quot;20300&quot; value=&quot;Slide 3&quot;/&gt;&lt;property id=&quot;20307&quot; value=&quot;284&quot;/&gt;&lt;/object&gt;&lt;object type=&quot;3&quot; unique_id=&quot;12114&quot;&gt;&lt;property id=&quot;20148&quot; value=&quot;5&quot;/&gt;&lt;property id=&quot;20300&quot; value=&quot;Slide 4&quot;/&gt;&lt;property id=&quot;20307&quot; value=&quot;259&quot;/&gt;&lt;/object&gt;&lt;object type=&quot;3&quot; unique_id=&quot;12115&quot;&gt;&lt;property id=&quot;20148&quot; value=&quot;5&quot;/&gt;&lt;property id=&quot;20300&quot; value=&quot;Slide 5 - &amp;quot;Chính tả: Nhớ lại buổi đầu đi học&amp;quot;&quot;/&gt;&lt;property id=&quot;20307&quot; value=&quot;271&quot;/&gt;&lt;/object&gt;&lt;object type=&quot;3&quot; unique_id=&quot;12116&quot;&gt;&lt;property id=&quot;20148&quot; value=&quot;5&quot;/&gt;&lt;property id=&quot;20300&quot; value=&quot;Slide 6 - &amp;quot;Chính tả: Nhớ lại buổi đầu đi học&amp;quot;&quot;/&gt;&lt;property id=&quot;20307&quot; value=&quot;273&quot;/&gt;&lt;/object&gt;&lt;object type=&quot;3&quot; unique_id=&quot;12117&quot;&gt;&lt;property id=&quot;20148&quot; value=&quot;5&quot;/&gt;&lt;property id=&quot;20300&quot; value=&quot;Slide 7 - &amp;quot;Hướng dẫn viết từ khó&amp;quot;&quot;/&gt;&lt;property id=&quot;20307&quot; value=&quot;275&quot;/&gt;&lt;/object&gt;&lt;object type=&quot;3&quot; unique_id=&quot;12118&quot;&gt;&lt;property id=&quot;20148&quot; value=&quot;5&quot;/&gt;&lt;property id=&quot;20300&quot; value=&quot;Slide 8&quot;/&gt;&lt;property id=&quot;20307&quot; value=&quot;283&quot;/&gt;&lt;/object&gt;&lt;object type=&quot;3&quot; unique_id=&quot;12119&quot;&gt;&lt;property id=&quot;20148&quot; value=&quot;5&quot;/&gt;&lt;property id=&quot;20300&quot; value=&quot;Slide 9&quot;/&gt;&lt;property id=&quot;20307&quot; value=&quot;289&quot;/&gt;&lt;/object&gt;&lt;object type=&quot;3&quot; unique_id=&quot;12120&quot;&gt;&lt;property id=&quot;20148&quot; value=&quot;5&quot;/&gt;&lt;property id=&quot;20300&quot; value=&quot;Slide 10&quot;/&gt;&lt;property id=&quot;20307&quot; value=&quot;287&quot;/&gt;&lt;/object&gt;&lt;object type=&quot;3&quot; unique_id=&quot;12121&quot;&gt;&lt;property id=&quot;20148&quot; value=&quot;5&quot;/&gt;&lt;property id=&quot;20300&quot; value=&quot;Slide 11 - &amp;quot;Bài tập chính tả&amp;quot;&quot;/&gt;&lt;property id=&quot;20307&quot; value=&quot;278&quot;/&gt;&lt;/object&gt;&lt;object type=&quot;3&quot; unique_id=&quot;12122&quot;&gt;&lt;property id=&quot;20148&quot; value=&quot;5&quot;/&gt;&lt;property id=&quot;20300&quot; value=&quot;Slide 12 - &amp;quot;Bài tập chính tả&amp;quot;&quot;/&gt;&lt;property id=&quot;20307&quot; value=&quot;281&quot;/&gt;&lt;/object&gt;&lt;object type=&quot;3&quot; unique_id=&quot;12123&quot;&gt;&lt;property id=&quot;20148&quot; value=&quot;5&quot;/&gt;&lt;property id=&quot;20300&quot; value=&quot;Slide 13 - &amp;quot;Bài tập chính tả&amp;quot;&quot;/&gt;&lt;property id=&quot;20307&quot; value=&quot;280&quot;/&gt;&lt;/object&gt;&lt;/object&gt;&lt;object type=&quot;8&quot; unique_id=&quot;12138&quot;&gt;&lt;/object&gt;&lt;/object&gt;&lt;/database&gt;"/>
  <p:tag name="MMPROD_NEXTUNIQUEID" val="10021"/>
  <p:tag name="SECTOMILLISECCONVERTED" val="1"/>
</p:tagLst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1126</TotalTime>
  <Words>325</Words>
  <Application>Microsoft Office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Network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Hướng dẫn viết từ khó</vt:lpstr>
      <vt:lpstr>PowerPoint Presentation</vt:lpstr>
      <vt:lpstr>Bài tập chính tả</vt:lpstr>
      <vt:lpstr>PowerPoint Presentation</vt:lpstr>
      <vt:lpstr>PowerPoint Presentation</vt:lpstr>
      <vt:lpstr>PowerPoint Presentation</vt:lpstr>
    </vt:vector>
  </TitlesOfParts>
  <Company>Truc Dao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Chóc mõng n¨m míi ! </dc:title>
  <dc:creator>hp</dc:creator>
  <cp:lastModifiedBy>Windows User</cp:lastModifiedBy>
  <cp:revision>124</cp:revision>
  <dcterms:created xsi:type="dcterms:W3CDTF">2008-01-17T00:56:22Z</dcterms:created>
  <dcterms:modified xsi:type="dcterms:W3CDTF">2021-10-09T09:58:55Z</dcterms:modified>
</cp:coreProperties>
</file>