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20" r:id="rId2"/>
    <p:sldId id="305" r:id="rId3"/>
    <p:sldId id="326" r:id="rId4"/>
    <p:sldId id="307" r:id="rId5"/>
    <p:sldId id="322" r:id="rId6"/>
    <p:sldId id="308" r:id="rId7"/>
    <p:sldId id="324" r:id="rId8"/>
    <p:sldId id="317" r:id="rId9"/>
    <p:sldId id="321" r:id="rId10"/>
    <p:sldId id="327" r:id="rId11"/>
    <p:sldId id="330" r:id="rId12"/>
  </p:sldIdLst>
  <p:sldSz cx="9144000" cy="6858000" type="screen4x3"/>
  <p:notesSz cx="6858000" cy="9144000"/>
  <p:custDataLst>
    <p:tags r:id="rId13"/>
  </p:custDataLst>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990000"/>
    <a:srgbClr val="1A0597"/>
    <a:srgbClr val="0033CC"/>
    <a:srgbClr val="FF6600"/>
    <a:srgbClr val="FF0000"/>
    <a:srgbClr val="003399"/>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94646" autoAdjust="0"/>
  </p:normalViewPr>
  <p:slideViewPr>
    <p:cSldViewPr>
      <p:cViewPr varScale="1">
        <p:scale>
          <a:sx n="70" d="100"/>
          <a:sy n="70" d="100"/>
        </p:scale>
        <p:origin x="-137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7FBE13A-80CC-4A6E-8E70-73AB4342731C}" type="datetimeFigureOut">
              <a:rPr lang="en-US"/>
              <a:pPr>
                <a:defRPr/>
              </a:pPr>
              <a:t>10/9/2021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4D85506-1561-4021-9E84-EC867434FEB7}" type="slidenum">
              <a:rPr lang="en-US"/>
              <a:pPr>
                <a:defRPr/>
              </a:pPr>
              <a:t>‹#›</a:t>
            </a:fld>
            <a:endParaRPr lang="en-US"/>
          </a:p>
        </p:txBody>
      </p:sp>
    </p:spTree>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3C6EA76-8A4D-47D1-85AE-38452165ADD8}" type="datetimeFigureOut">
              <a:rPr lang="en-US"/>
              <a:pPr>
                <a:defRPr/>
              </a:pPr>
              <a:t>10/9/2021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0DE1572-7BCC-42C5-909D-84E81FBD1E5D}" type="slidenum">
              <a:rPr lang="en-US"/>
              <a:pPr>
                <a:defRPr/>
              </a:pPr>
              <a:t>‹#›</a:t>
            </a:fld>
            <a:endParaRPr lang="en-US"/>
          </a:p>
        </p:txBody>
      </p:sp>
    </p:spTree>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BB2EB2F-CB96-40CE-9171-9CC240379894}" type="datetimeFigureOut">
              <a:rPr lang="en-US"/>
              <a:pPr>
                <a:defRPr/>
              </a:pPr>
              <a:t>10/9/2021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8F86D0B-D4C3-4A1D-8666-65CF84783513}" type="slidenum">
              <a:rPr lang="en-US"/>
              <a:pPr>
                <a:defRPr/>
              </a:pPr>
              <a:t>‹#›</a:t>
            </a:fld>
            <a:endParaRPr lang="en-US"/>
          </a:p>
        </p:txBody>
      </p:sp>
    </p:spTree>
  </p:cSld>
  <p:clrMapOvr>
    <a:masterClrMapping/>
  </p:clrMapOvr>
  <p:transition>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64566AC-E412-4845-8BA2-472CDD0BE64E}" type="datetimeFigureOut">
              <a:rPr lang="en-US"/>
              <a:pPr>
                <a:defRPr/>
              </a:pPr>
              <a:t>10/9/2021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B63036A-69F5-43A0-8FE0-60CE92BA5064}" type="slidenum">
              <a:rPr lang="en-US"/>
              <a:pPr>
                <a:defRPr/>
              </a:pPr>
              <a:t>‹#›</a:t>
            </a:fld>
            <a:endParaRPr lang="en-US"/>
          </a:p>
        </p:txBody>
      </p:sp>
    </p:spTree>
  </p:cSld>
  <p:clrMapOvr>
    <a:masterClrMapping/>
  </p:clrMapOvr>
  <p:transition>
    <p:comb/>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5C17E6B-1A3E-4E58-879D-80DFEF54A211}" type="datetimeFigureOut">
              <a:rPr lang="en-US"/>
              <a:pPr>
                <a:defRPr/>
              </a:pPr>
              <a:t>10/9/2021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3332760-A94C-4E75-B00C-986A7A420FC8}" type="slidenum">
              <a:rPr lang="en-US"/>
              <a:pPr>
                <a:defRPr/>
              </a:pPr>
              <a:t>‹#›</a:t>
            </a:fld>
            <a:endParaRPr lang="en-US"/>
          </a:p>
        </p:txBody>
      </p:sp>
    </p:spTree>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5146187-FCE1-41FA-AF6B-864B0D85CAF6}" type="datetimeFigureOut">
              <a:rPr lang="en-US"/>
              <a:pPr>
                <a:defRPr/>
              </a:pPr>
              <a:t>10/9/2021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ACAB55A-8E71-4D1D-AA70-22A6206A58CC}" type="slidenum">
              <a:rPr lang="en-US"/>
              <a:pPr>
                <a:defRPr/>
              </a:pPr>
              <a:t>‹#›</a:t>
            </a:fld>
            <a:endParaRPr lang="en-US"/>
          </a:p>
        </p:txBody>
      </p:sp>
    </p:spTree>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D9D333B-34E5-4AAE-A137-A3C4DB620016}" type="datetimeFigureOut">
              <a:rPr lang="en-US"/>
              <a:pPr>
                <a:defRPr/>
              </a:pPr>
              <a:t>10/9/2021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FDD3CCC-C78B-484E-B8A5-7F8ED2FB3B49}" type="slidenum">
              <a:rPr lang="en-US"/>
              <a:pPr>
                <a:defRPr/>
              </a:pPr>
              <a:t>‹#›</a:t>
            </a:fld>
            <a:endParaRPr lang="en-US"/>
          </a:p>
        </p:txBody>
      </p:sp>
    </p:spTree>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1F1AA1E-AF99-47F1-8860-8CEF45D74323}" type="datetimeFigureOut">
              <a:rPr lang="en-US"/>
              <a:pPr>
                <a:defRPr/>
              </a:pPr>
              <a:t>10/9/2021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B2FDFD6-B549-4810-8150-E77FBF3A3526}" type="slidenum">
              <a:rPr lang="en-US"/>
              <a:pPr>
                <a:defRPr/>
              </a:pPr>
              <a:t>‹#›</a:t>
            </a:fld>
            <a:endParaRPr lang="en-US"/>
          </a:p>
        </p:txBody>
      </p:sp>
    </p:spTree>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72333F7-A1A1-4F25-9C1D-14D43E691B5D}" type="datetimeFigureOut">
              <a:rPr lang="en-US"/>
              <a:pPr>
                <a:defRPr/>
              </a:pPr>
              <a:t>10/9/2021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EA4E403-64D2-4D07-9774-A23BFD0CACBA}" type="slidenum">
              <a:rPr lang="en-US"/>
              <a:pPr>
                <a:defRPr/>
              </a:pPr>
              <a:t>‹#›</a:t>
            </a:fld>
            <a:endParaRPr lang="en-US"/>
          </a:p>
        </p:txBody>
      </p:sp>
    </p:spTree>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C472711-7047-4678-A9D4-8417CE13A083}" type="datetimeFigureOut">
              <a:rPr lang="en-US"/>
              <a:pPr>
                <a:defRPr/>
              </a:pPr>
              <a:t>10/9/2021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529CF8C-71F5-4EE3-9B7D-36FC4496368E}" type="slidenum">
              <a:rPr lang="en-US"/>
              <a:pPr>
                <a:defRPr/>
              </a:pPr>
              <a:t>‹#›</a:t>
            </a:fld>
            <a:endParaRPr lang="en-US"/>
          </a:p>
        </p:txBody>
      </p:sp>
    </p:spTree>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B7A5131-0557-4AFA-8D09-435B2633B48F}" type="datetimeFigureOut">
              <a:rPr lang="en-US"/>
              <a:pPr>
                <a:defRPr/>
              </a:pPr>
              <a:t>10/9/2021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5C2B6AC-7EDE-4B3A-AD4A-E318719B15F9}" type="slidenum">
              <a:rPr lang="en-US"/>
              <a:pPr>
                <a:defRPr/>
              </a:pPr>
              <a:t>‹#›</a:t>
            </a:fld>
            <a:endParaRPr lang="en-US"/>
          </a:p>
        </p:txBody>
      </p:sp>
    </p:spTree>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B9653BD-4EE2-4DB7-B7A0-045125CE4385}" type="datetimeFigureOut">
              <a:rPr lang="en-US"/>
              <a:pPr>
                <a:defRPr/>
              </a:pPr>
              <a:t>10/9/2021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F5D6A646-AAE9-41D6-83ED-F211FB671EE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comb/>
  </p:transition>
  <p:txStyles>
    <p:titleStyle>
      <a:lvl1pPr algn="ctr" rtl="0" eaLnBrk="0" fontAlgn="base" hangingPunct="0">
        <a:spcBef>
          <a:spcPct val="0"/>
        </a:spcBef>
        <a:spcAft>
          <a:spcPct val="0"/>
        </a:spcAft>
        <a:defRPr sz="4400" b="0" i="0" u="none"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charset="0"/>
        </a:defRPr>
      </a:lvl2pPr>
      <a:lvl3pPr algn="ctr" rtl="0" eaLnBrk="0" fontAlgn="base" hangingPunct="0">
        <a:spcBef>
          <a:spcPct val="0"/>
        </a:spcBef>
        <a:spcAft>
          <a:spcPct val="0"/>
        </a:spcAft>
        <a:defRPr sz="4400">
          <a:solidFill>
            <a:schemeClr val="tx1"/>
          </a:solidFill>
          <a:latin typeface="Calibri" charset="0"/>
        </a:defRPr>
      </a:lvl3pPr>
      <a:lvl4pPr algn="ctr" rtl="0" eaLnBrk="0" fontAlgn="base" hangingPunct="0">
        <a:spcBef>
          <a:spcPct val="0"/>
        </a:spcBef>
        <a:spcAft>
          <a:spcPct val="0"/>
        </a:spcAft>
        <a:defRPr sz="4400">
          <a:solidFill>
            <a:schemeClr val="tx1"/>
          </a:solidFill>
          <a:latin typeface="Calibri" charset="0"/>
        </a:defRPr>
      </a:lvl4pPr>
      <a:lvl5pPr algn="ctr" rtl="0" eaLnBrk="0" fontAlgn="base" hangingPunct="0">
        <a:spcBef>
          <a:spcPct val="0"/>
        </a:spcBef>
        <a:spcAft>
          <a:spcPct val="0"/>
        </a:spcAft>
        <a:defRPr sz="4400">
          <a:solidFill>
            <a:schemeClr val="tx1"/>
          </a:solidFill>
          <a:latin typeface="Calibri" charset="0"/>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b="0" i="0" u="none"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audio" Target="file:///D:\Documents%20and%20Settings\HUY%20BAO\My%20Documents\Downloads\Music\ri%20ra%20ri%20ram.mp3"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8068" name="Picture 4" descr="sieuthiNHANH200903167412nmi5ngjhnz166288"/>
          <p:cNvPicPr>
            <a:picLocks noChangeAspect="1" noChangeArrowheads="1"/>
          </p:cNvPicPr>
          <p:nvPr/>
        </p:nvPicPr>
        <p:blipFill>
          <a:blip r:embed="rId3"/>
          <a:srcRect b="2280"/>
          <a:stretch>
            <a:fillRect/>
          </a:stretch>
        </p:blipFill>
        <p:spPr bwMode="auto">
          <a:xfrm>
            <a:off x="0" y="0"/>
            <a:ext cx="9144000" cy="6858000"/>
          </a:xfrm>
          <a:prstGeom prst="rect">
            <a:avLst/>
          </a:prstGeom>
          <a:solidFill>
            <a:schemeClr val="tx1"/>
          </a:solidFill>
          <a:ln w="28575">
            <a:noFill/>
            <a:miter lim="800000"/>
            <a:headEnd/>
            <a:tailEnd/>
          </a:ln>
        </p:spPr>
      </p:pic>
      <p:sp>
        <p:nvSpPr>
          <p:cNvPr id="88070" name="WordArt 6"/>
          <p:cNvSpPr>
            <a:spLocks noChangeArrowheads="1" noChangeShapeType="1" noTextEdit="1"/>
          </p:cNvSpPr>
          <p:nvPr/>
        </p:nvSpPr>
        <p:spPr bwMode="auto">
          <a:xfrm>
            <a:off x="1752600" y="2057400"/>
            <a:ext cx="6019800" cy="1143000"/>
          </a:xfrm>
          <a:prstGeom prst="rect">
            <a:avLst/>
          </a:prstGeom>
        </p:spPr>
        <p:txBody>
          <a:bodyPr wrap="none" fromWordArt="1">
            <a:prstTxWarp prst="textPlain">
              <a:avLst>
                <a:gd name="adj" fmla="val 50000"/>
              </a:avLst>
            </a:prstTxWarp>
          </a:bodyPr>
          <a:lstStyle/>
          <a:p>
            <a:r>
              <a:rPr lang="en-US" sz="6000" b="1" kern="10" dirty="0" smtClean="0">
                <a:ln w="19050">
                  <a:solidFill>
                    <a:schemeClr val="tx1"/>
                  </a:solidFill>
                  <a:round/>
                  <a:headEnd/>
                  <a:tailEnd/>
                </a:ln>
                <a:solidFill>
                  <a:srgbClr val="FF0000"/>
                </a:solidFill>
                <a:effectLst>
                  <a:outerShdw dist="35921" dir="2700000" algn="ctr" rotWithShape="0">
                    <a:srgbClr val="990000"/>
                  </a:outerShdw>
                </a:effectLst>
                <a:latin typeface="Arial"/>
                <a:cs typeface="Arial"/>
              </a:rPr>
              <a:t>PHÂN MÔN</a:t>
            </a:r>
            <a:r>
              <a:rPr lang="vi-VN" sz="6000" b="1" kern="10" dirty="0" smtClean="0">
                <a:ln w="19050">
                  <a:solidFill>
                    <a:schemeClr val="tx1"/>
                  </a:solidFill>
                  <a:round/>
                  <a:headEnd/>
                  <a:tailEnd/>
                </a:ln>
                <a:solidFill>
                  <a:srgbClr val="FF0000"/>
                </a:solidFill>
                <a:effectLst>
                  <a:outerShdw dist="35921" dir="2700000" algn="ctr" rotWithShape="0">
                    <a:srgbClr val="990000"/>
                  </a:outerShdw>
                </a:effectLst>
                <a:latin typeface="Arial"/>
                <a:cs typeface="Arial"/>
              </a:rPr>
              <a:t>: T</a:t>
            </a:r>
            <a:r>
              <a:rPr lang="en-US" sz="6000" b="1" kern="10" smtClean="0">
                <a:ln w="19050">
                  <a:solidFill>
                    <a:schemeClr val="tx1"/>
                  </a:solidFill>
                  <a:round/>
                  <a:headEnd/>
                  <a:tailEnd/>
                </a:ln>
                <a:solidFill>
                  <a:srgbClr val="FF0000"/>
                </a:solidFill>
                <a:effectLst>
                  <a:outerShdw dist="35921" dir="2700000" algn="ctr" rotWithShape="0">
                    <a:srgbClr val="990000"/>
                  </a:outerShdw>
                </a:effectLst>
                <a:latin typeface="Arial"/>
                <a:cs typeface="Arial"/>
              </a:rPr>
              <a:t>ẬP ĐỌC</a:t>
            </a:r>
            <a:endParaRPr lang="en-US" sz="6000" b="1" kern="10" dirty="0">
              <a:ln w="19050">
                <a:solidFill>
                  <a:schemeClr val="tx1"/>
                </a:solidFill>
                <a:round/>
                <a:headEnd/>
                <a:tailEnd/>
              </a:ln>
              <a:solidFill>
                <a:srgbClr val="FF0000"/>
              </a:solidFill>
              <a:effectLst>
                <a:outerShdw dist="35921" dir="2700000" algn="ctr" rotWithShape="0">
                  <a:srgbClr val="990000"/>
                </a:outerShdw>
              </a:effectLst>
              <a:latin typeface="Arial"/>
              <a:cs typeface="Arial"/>
            </a:endParaRPr>
          </a:p>
        </p:txBody>
      </p:sp>
      <p:sp>
        <p:nvSpPr>
          <p:cNvPr id="88071" name="WordArt 7" descr="50%"/>
          <p:cNvSpPr>
            <a:spLocks noChangeArrowheads="1" noChangeShapeType="1" noTextEdit="1"/>
          </p:cNvSpPr>
          <p:nvPr/>
        </p:nvSpPr>
        <p:spPr bwMode="auto">
          <a:xfrm>
            <a:off x="2895600" y="3429000"/>
            <a:ext cx="3886200" cy="752475"/>
          </a:xfrm>
          <a:prstGeom prst="rect">
            <a:avLst/>
          </a:prstGeom>
        </p:spPr>
        <p:txBody>
          <a:bodyPr wrap="none" fromWordArt="1">
            <a:prstTxWarp prst="textPlain">
              <a:avLst>
                <a:gd name="adj" fmla="val 50000"/>
              </a:avLst>
            </a:prstTxWarp>
          </a:bodyPr>
          <a:lstStyle/>
          <a:p>
            <a:r>
              <a:rPr lang="en-US" sz="3600" b="1" kern="10">
                <a:ln w="9525">
                  <a:solidFill>
                    <a:srgbClr val="0000FF"/>
                  </a:solidFill>
                  <a:round/>
                  <a:headEnd/>
                  <a:tailEnd/>
                </a:ln>
                <a:pattFill prst="pct50">
                  <a:fgClr>
                    <a:srgbClr val="FF00FF"/>
                  </a:fgClr>
                  <a:bgClr>
                    <a:srgbClr val="FFFFFF"/>
                  </a:bgClr>
                </a:pattFill>
                <a:latin typeface="Arial"/>
                <a:cs typeface="Arial"/>
              </a:rPr>
              <a:t>LỚP 3</a:t>
            </a:r>
          </a:p>
        </p:txBody>
      </p:sp>
      <p:pic>
        <p:nvPicPr>
          <p:cNvPr id="88074" name="ri ra ri ram.mp3">
            <a:hlinkClick r:id="" action="ppaction://media"/>
          </p:cNvPr>
          <p:cNvPicPr>
            <a:picLocks noRot="1" noChangeAspect="1" noChangeArrowheads="1"/>
          </p:cNvPicPr>
          <p:nvPr>
            <a:audioFile r:link="rId1"/>
          </p:nvPr>
        </p:nvPicPr>
        <p:blipFill>
          <a:blip r:embed="rId4"/>
          <a:srcRect/>
          <a:stretch>
            <a:fillRect/>
          </a:stretch>
        </p:blipFill>
        <p:spPr bwMode="auto">
          <a:xfrm>
            <a:off x="8610600" y="6324600"/>
            <a:ext cx="304800" cy="304800"/>
          </a:xfrm>
          <a:prstGeom prst="rect">
            <a:avLst/>
          </a:prstGeom>
          <a:noFill/>
          <a:ln w="9525">
            <a:noFill/>
            <a:miter lim="800000"/>
            <a:headEnd/>
            <a:tailEnd/>
          </a:ln>
        </p:spPr>
      </p:pic>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142713" fill="hold"/>
                                        <p:tgtEl>
                                          <p:spTgt spid="88074"/>
                                        </p:tgtEl>
                                      </p:cBhvr>
                                    </p:cmd>
                                  </p:childTnLst>
                                </p:cTn>
                              </p:par>
                              <p:par>
                                <p:cTn id="7" presetID="18" presetClass="entr" presetSubtype="12" fill="hold" nodeType="withEffect">
                                  <p:stCondLst>
                                    <p:cond delay="0"/>
                                  </p:stCondLst>
                                  <p:childTnLst>
                                    <p:set>
                                      <p:cBhvr>
                                        <p:cTn id="8" dur="1" fill="hold">
                                          <p:stCondLst>
                                            <p:cond delay="0"/>
                                          </p:stCondLst>
                                        </p:cTn>
                                        <p:tgtEl>
                                          <p:spTgt spid="88068"/>
                                        </p:tgtEl>
                                        <p:attrNameLst>
                                          <p:attrName>style.visibility</p:attrName>
                                        </p:attrNameLst>
                                      </p:cBhvr>
                                      <p:to>
                                        <p:strVal val="visible"/>
                                      </p:to>
                                    </p:set>
                                    <p:animEffect transition="in" filter="strips(downLeft)">
                                      <p:cBhvr>
                                        <p:cTn id="9" dur="500"/>
                                        <p:tgtEl>
                                          <p:spTgt spid="88068"/>
                                        </p:tgtEl>
                                      </p:cBhvr>
                                    </p:animEffect>
                                  </p:childTnLst>
                                </p:cTn>
                              </p:par>
                              <p:par>
                                <p:cTn id="10" presetID="22" presetClass="entr" presetSubtype="8" fill="hold" grpId="0" nodeType="withEffect">
                                  <p:stCondLst>
                                    <p:cond delay="0"/>
                                  </p:stCondLst>
                                  <p:childTnLst>
                                    <p:set>
                                      <p:cBhvr>
                                        <p:cTn id="11" dur="1" fill="hold">
                                          <p:stCondLst>
                                            <p:cond delay="0"/>
                                          </p:stCondLst>
                                        </p:cTn>
                                        <p:tgtEl>
                                          <p:spTgt spid="88070"/>
                                        </p:tgtEl>
                                        <p:attrNameLst>
                                          <p:attrName>style.visibility</p:attrName>
                                        </p:attrNameLst>
                                      </p:cBhvr>
                                      <p:to>
                                        <p:strVal val="visible"/>
                                      </p:to>
                                    </p:set>
                                    <p:animEffect transition="in" filter="wipe(left)">
                                      <p:cBhvr>
                                        <p:cTn id="12" dur="2000"/>
                                        <p:tgtEl>
                                          <p:spTgt spid="88070"/>
                                        </p:tgtEl>
                                      </p:cBhvr>
                                    </p:animEffect>
                                  </p:childTnLst>
                                </p:cTn>
                              </p:par>
                              <p:par>
                                <p:cTn id="13" presetID="19" presetClass="entr" presetSubtype="10" fill="hold" grpId="0" nodeType="withEffect">
                                  <p:stCondLst>
                                    <p:cond delay="0"/>
                                  </p:stCondLst>
                                  <p:childTnLst>
                                    <p:set>
                                      <p:cBhvr>
                                        <p:cTn id="14" dur="1" fill="hold">
                                          <p:stCondLst>
                                            <p:cond delay="0"/>
                                          </p:stCondLst>
                                        </p:cTn>
                                        <p:tgtEl>
                                          <p:spTgt spid="88071"/>
                                        </p:tgtEl>
                                        <p:attrNameLst>
                                          <p:attrName>style.visibility</p:attrName>
                                        </p:attrNameLst>
                                      </p:cBhvr>
                                      <p:to>
                                        <p:strVal val="visible"/>
                                      </p:to>
                                    </p:set>
                                    <p:anim calcmode="lin" valueType="num">
                                      <p:cBhvr>
                                        <p:cTn id="15" dur="5000" fill="hold"/>
                                        <p:tgtEl>
                                          <p:spTgt spid="88071"/>
                                        </p:tgtEl>
                                        <p:attrNameLst>
                                          <p:attrName>ppt_w</p:attrName>
                                        </p:attrNameLst>
                                      </p:cBhvr>
                                      <p:tavLst>
                                        <p:tav tm="0" fmla="#ppt_w*sin(2.5*pi*$)">
                                          <p:val>
                                            <p:fltVal val="0"/>
                                          </p:val>
                                        </p:tav>
                                        <p:tav tm="100000">
                                          <p:val>
                                            <p:fltVal val="1"/>
                                          </p:val>
                                        </p:tav>
                                      </p:tavLst>
                                    </p:anim>
                                    <p:anim calcmode="lin" valueType="num">
                                      <p:cBhvr>
                                        <p:cTn id="16" dur="5000" fill="hold"/>
                                        <p:tgtEl>
                                          <p:spTgt spid="8807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p:cTn id="17" fill="hold" display="0">
                  <p:stCondLst>
                    <p:cond delay="indefinite"/>
                  </p:stCondLst>
                  <p:endCondLst>
                    <p:cond evt="onNext" delay="0">
                      <p:tgtEl>
                        <p:sldTgt/>
                      </p:tgtEl>
                    </p:cond>
                    <p:cond evt="onPrev" delay="0">
                      <p:tgtEl>
                        <p:sldTgt/>
                      </p:tgtEl>
                    </p:cond>
                    <p:cond evt="onStopAudio" delay="0">
                      <p:tgtEl>
                        <p:sldTgt/>
                      </p:tgtEl>
                    </p:cond>
                  </p:endCondLst>
                </p:cTn>
                <p:tgtEl>
                  <p:spTgt spid="88074"/>
                </p:tgtEl>
              </p:cMediaNode>
            </p:audio>
          </p:childTnLst>
        </p:cTn>
      </p:par>
    </p:tnLst>
    <p:bldLst>
      <p:bldP spid="88070" grpId="0" animBg="1"/>
      <p:bldP spid="88071"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ChangeArrowheads="1"/>
          </p:cNvSpPr>
          <p:nvPr/>
        </p:nvSpPr>
        <p:spPr bwMode="blackWhite">
          <a:xfrm>
            <a:off x="0" y="0"/>
            <a:ext cx="9144000" cy="685800"/>
          </a:xfrm>
          <a:prstGeom prst="roundRect">
            <a:avLst>
              <a:gd name="adj" fmla="val 9106"/>
            </a:avLst>
          </a:prstGeom>
          <a:noFill/>
          <a:ln w="25400">
            <a:solidFill>
              <a:schemeClr val="bg1"/>
            </a:solidFill>
            <a:round/>
            <a:headEnd/>
            <a:tailEnd/>
          </a:ln>
        </p:spPr>
        <p:txBody>
          <a:bodyPr wrap="none" anchor="ctr"/>
          <a:lstStyle/>
          <a:p>
            <a:pPr eaLnBrk="0" hangingPunct="0"/>
            <a:endParaRPr lang="en-US" b="1" i="1">
              <a:solidFill>
                <a:schemeClr val="hlink"/>
              </a:solidFill>
            </a:endParaRPr>
          </a:p>
        </p:txBody>
      </p:sp>
      <p:grpSp>
        <p:nvGrpSpPr>
          <p:cNvPr id="13317" name="Group 18"/>
          <p:cNvGrpSpPr>
            <a:grpSpLocks/>
          </p:cNvGrpSpPr>
          <p:nvPr/>
        </p:nvGrpSpPr>
        <p:grpSpPr bwMode="auto">
          <a:xfrm>
            <a:off x="152400" y="152400"/>
            <a:ext cx="8839200" cy="6553200"/>
            <a:chOff x="96" y="96"/>
            <a:chExt cx="5568" cy="4128"/>
          </a:xfrm>
        </p:grpSpPr>
        <p:sp>
          <p:nvSpPr>
            <p:cNvPr id="13324" name="Line 19"/>
            <p:cNvSpPr>
              <a:spLocks noChangeShapeType="1"/>
            </p:cNvSpPr>
            <p:nvPr/>
          </p:nvSpPr>
          <p:spPr bwMode="auto">
            <a:xfrm>
              <a:off x="96" y="96"/>
              <a:ext cx="5568" cy="0"/>
            </a:xfrm>
            <a:prstGeom prst="line">
              <a:avLst/>
            </a:prstGeom>
            <a:noFill/>
            <a:ln w="38100">
              <a:solidFill>
                <a:schemeClr val="hlink"/>
              </a:solidFill>
              <a:round/>
              <a:headEnd/>
              <a:tailEnd/>
            </a:ln>
          </p:spPr>
          <p:txBody>
            <a:bodyPr/>
            <a:lstStyle/>
            <a:p>
              <a:endParaRPr lang="en-US"/>
            </a:p>
          </p:txBody>
        </p:sp>
        <p:sp>
          <p:nvSpPr>
            <p:cNvPr id="13325" name="Line 20"/>
            <p:cNvSpPr>
              <a:spLocks noChangeShapeType="1"/>
            </p:cNvSpPr>
            <p:nvPr/>
          </p:nvSpPr>
          <p:spPr bwMode="auto">
            <a:xfrm>
              <a:off x="96" y="96"/>
              <a:ext cx="0" cy="4128"/>
            </a:xfrm>
            <a:prstGeom prst="line">
              <a:avLst/>
            </a:prstGeom>
            <a:noFill/>
            <a:ln w="38100">
              <a:solidFill>
                <a:schemeClr val="hlink"/>
              </a:solidFill>
              <a:round/>
              <a:headEnd/>
              <a:tailEnd/>
            </a:ln>
          </p:spPr>
          <p:txBody>
            <a:bodyPr/>
            <a:lstStyle/>
            <a:p>
              <a:endParaRPr lang="en-US"/>
            </a:p>
          </p:txBody>
        </p:sp>
        <p:sp>
          <p:nvSpPr>
            <p:cNvPr id="13326" name="Line 21"/>
            <p:cNvSpPr>
              <a:spLocks noChangeShapeType="1"/>
            </p:cNvSpPr>
            <p:nvPr/>
          </p:nvSpPr>
          <p:spPr bwMode="auto">
            <a:xfrm>
              <a:off x="5664" y="96"/>
              <a:ext cx="0" cy="4128"/>
            </a:xfrm>
            <a:prstGeom prst="line">
              <a:avLst/>
            </a:prstGeom>
            <a:noFill/>
            <a:ln w="38100">
              <a:solidFill>
                <a:schemeClr val="hlink"/>
              </a:solidFill>
              <a:round/>
              <a:headEnd/>
              <a:tailEnd/>
            </a:ln>
          </p:spPr>
          <p:txBody>
            <a:bodyPr/>
            <a:lstStyle/>
            <a:p>
              <a:endParaRPr lang="en-US"/>
            </a:p>
          </p:txBody>
        </p:sp>
        <p:sp>
          <p:nvSpPr>
            <p:cNvPr id="13327" name="Line 22"/>
            <p:cNvSpPr>
              <a:spLocks noChangeShapeType="1"/>
            </p:cNvSpPr>
            <p:nvPr/>
          </p:nvSpPr>
          <p:spPr bwMode="auto">
            <a:xfrm flipV="1">
              <a:off x="96" y="4224"/>
              <a:ext cx="5568" cy="0"/>
            </a:xfrm>
            <a:prstGeom prst="line">
              <a:avLst/>
            </a:prstGeom>
            <a:noFill/>
            <a:ln w="38100">
              <a:solidFill>
                <a:schemeClr val="hlink"/>
              </a:solidFill>
              <a:round/>
              <a:headEnd/>
              <a:tailEnd/>
            </a:ln>
          </p:spPr>
          <p:txBody>
            <a:bodyPr/>
            <a:lstStyle/>
            <a:p>
              <a:endParaRPr lang="en-US"/>
            </a:p>
          </p:txBody>
        </p:sp>
      </p:grpSp>
      <p:pic>
        <p:nvPicPr>
          <p:cNvPr id="13318" name="Picture 25" descr="090413110122-882-834[4]"/>
          <p:cNvPicPr>
            <a:picLocks noChangeAspect="1" noChangeArrowheads="1"/>
          </p:cNvPicPr>
          <p:nvPr/>
        </p:nvPicPr>
        <p:blipFill>
          <a:blip r:embed="rId2"/>
          <a:srcRect/>
          <a:stretch>
            <a:fillRect/>
          </a:stretch>
        </p:blipFill>
        <p:spPr bwMode="auto">
          <a:xfrm>
            <a:off x="533400" y="1828800"/>
            <a:ext cx="2362200" cy="2114550"/>
          </a:xfrm>
          <a:prstGeom prst="rect">
            <a:avLst/>
          </a:prstGeom>
          <a:noFill/>
          <a:ln w="9525">
            <a:noFill/>
            <a:miter lim="800000"/>
            <a:headEnd/>
            <a:tailEnd/>
          </a:ln>
        </p:spPr>
      </p:pic>
      <p:pic>
        <p:nvPicPr>
          <p:cNvPr id="13319" name="Picture 26" descr="1207886798"/>
          <p:cNvPicPr>
            <a:picLocks noChangeAspect="1" noChangeArrowheads="1"/>
          </p:cNvPicPr>
          <p:nvPr/>
        </p:nvPicPr>
        <p:blipFill>
          <a:blip r:embed="rId3"/>
          <a:srcRect/>
          <a:stretch>
            <a:fillRect/>
          </a:stretch>
        </p:blipFill>
        <p:spPr bwMode="auto">
          <a:xfrm>
            <a:off x="3352800" y="1752600"/>
            <a:ext cx="2438400" cy="2133600"/>
          </a:xfrm>
          <a:prstGeom prst="rect">
            <a:avLst/>
          </a:prstGeom>
          <a:noFill/>
          <a:ln w="9525">
            <a:noFill/>
            <a:miter lim="800000"/>
            <a:headEnd/>
            <a:tailEnd/>
          </a:ln>
        </p:spPr>
      </p:pic>
      <p:pic>
        <p:nvPicPr>
          <p:cNvPr id="13320" name="Picture 27" descr="wymgo1250068927[2]"/>
          <p:cNvPicPr>
            <a:picLocks noChangeAspect="1" noChangeArrowheads="1"/>
          </p:cNvPicPr>
          <p:nvPr/>
        </p:nvPicPr>
        <p:blipFill>
          <a:blip r:embed="rId4"/>
          <a:srcRect/>
          <a:stretch>
            <a:fillRect/>
          </a:stretch>
        </p:blipFill>
        <p:spPr bwMode="auto">
          <a:xfrm>
            <a:off x="533400" y="4114800"/>
            <a:ext cx="2362200" cy="2524125"/>
          </a:xfrm>
          <a:prstGeom prst="rect">
            <a:avLst/>
          </a:prstGeom>
          <a:noFill/>
          <a:ln w="9525">
            <a:noFill/>
            <a:miter lim="800000"/>
            <a:headEnd/>
            <a:tailEnd/>
          </a:ln>
        </p:spPr>
      </p:pic>
      <p:pic>
        <p:nvPicPr>
          <p:cNvPr id="13321" name="Picture 28" descr="khoc_nhe[2]"/>
          <p:cNvPicPr>
            <a:picLocks noChangeAspect="1" noChangeArrowheads="1"/>
          </p:cNvPicPr>
          <p:nvPr/>
        </p:nvPicPr>
        <p:blipFill>
          <a:blip r:embed="rId5"/>
          <a:srcRect/>
          <a:stretch>
            <a:fillRect/>
          </a:stretch>
        </p:blipFill>
        <p:spPr bwMode="auto">
          <a:xfrm>
            <a:off x="3352800" y="4114800"/>
            <a:ext cx="2438400" cy="2409825"/>
          </a:xfrm>
          <a:prstGeom prst="rect">
            <a:avLst/>
          </a:prstGeom>
          <a:noFill/>
          <a:ln w="9525">
            <a:noFill/>
            <a:miter lim="800000"/>
            <a:headEnd/>
            <a:tailEnd/>
          </a:ln>
        </p:spPr>
      </p:pic>
      <p:pic>
        <p:nvPicPr>
          <p:cNvPr id="13322" name="Picture 29" descr="khaigiang_TPHCM5[2]"/>
          <p:cNvPicPr>
            <a:picLocks noChangeAspect="1" noChangeArrowheads="1"/>
          </p:cNvPicPr>
          <p:nvPr/>
        </p:nvPicPr>
        <p:blipFill>
          <a:blip r:embed="rId6"/>
          <a:srcRect/>
          <a:stretch>
            <a:fillRect/>
          </a:stretch>
        </p:blipFill>
        <p:spPr bwMode="auto">
          <a:xfrm>
            <a:off x="6248400" y="1752600"/>
            <a:ext cx="2317750" cy="2133600"/>
          </a:xfrm>
          <a:prstGeom prst="rect">
            <a:avLst/>
          </a:prstGeom>
          <a:noFill/>
          <a:ln w="9525">
            <a:noFill/>
            <a:miter lim="800000"/>
            <a:headEnd/>
            <a:tailEnd/>
          </a:ln>
        </p:spPr>
      </p:pic>
      <p:pic>
        <p:nvPicPr>
          <p:cNvPr id="13323" name="Picture 30" descr="SS105605[2]"/>
          <p:cNvPicPr>
            <a:picLocks noChangeAspect="1" noChangeArrowheads="1"/>
          </p:cNvPicPr>
          <p:nvPr/>
        </p:nvPicPr>
        <p:blipFill>
          <a:blip r:embed="rId7" cstate="print"/>
          <a:srcRect/>
          <a:stretch>
            <a:fillRect/>
          </a:stretch>
        </p:blipFill>
        <p:spPr bwMode="auto">
          <a:xfrm>
            <a:off x="6248400" y="4114800"/>
            <a:ext cx="2286000" cy="2438400"/>
          </a:xfrm>
          <a:prstGeom prst="rect">
            <a:avLst/>
          </a:prstGeom>
          <a:noFill/>
          <a:ln w="9525">
            <a:noFill/>
            <a:miter lim="800000"/>
            <a:headEnd/>
            <a:tailEnd/>
          </a:ln>
        </p:spPr>
      </p:pic>
    </p:spTree>
  </p:cSld>
  <p:clrMapOvr>
    <a:masterClrMapping/>
  </p:clrMapOvr>
  <p:transition>
    <p:comb/>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1"/>
          </p:nvPr>
        </p:nvSpPr>
        <p:spPr/>
        <p:txBody>
          <a:bodyPr/>
          <a:lstStyle/>
          <a:p>
            <a:pPr>
              <a:defRPr/>
            </a:pPr>
            <a:r>
              <a:rPr lang="en-US"/>
              <a:t>www.themegallery.com</a:t>
            </a:r>
          </a:p>
        </p:txBody>
      </p:sp>
      <p:sp>
        <p:nvSpPr>
          <p:cNvPr id="61449" name="WordArt 9"/>
          <p:cNvSpPr>
            <a:spLocks noChangeArrowheads="1" noChangeShapeType="1" noTextEdit="1"/>
          </p:cNvSpPr>
          <p:nvPr/>
        </p:nvSpPr>
        <p:spPr bwMode="auto">
          <a:xfrm>
            <a:off x="609600" y="1143000"/>
            <a:ext cx="7391400" cy="3733800"/>
          </a:xfrm>
          <a:prstGeom prst="rect">
            <a:avLst/>
          </a:prstGeom>
        </p:spPr>
        <p:txBody>
          <a:bodyPr wrap="none" fromWordArt="1">
            <a:prstTxWarp prst="textPlain">
              <a:avLst>
                <a:gd name="adj" fmla="val 50000"/>
              </a:avLst>
            </a:prstTxWarp>
            <a:scene3d>
              <a:camera prst="legacyPerspectiveFront">
                <a:rot lat="20519990" lon="1080000" rev="0"/>
              </a:camera>
              <a:lightRig rig="legacyHarsh2" dir="b"/>
            </a:scene3d>
            <a:sp3d extrusionH="430200" prstMaterial="legacyMatte">
              <a:extrusionClr>
                <a:srgbClr val="FF6600"/>
              </a:extrusionClr>
              <a:contourClr>
                <a:srgbClr val="FFE701"/>
              </a:contourClr>
            </a:sp3d>
          </a:bodyPr>
          <a:lstStyle/>
          <a:p>
            <a:pPr algn="ctr"/>
            <a:r>
              <a:rPr lang="en-US" sz="5400" b="1" i="1" kern="10">
                <a:ln w="9525">
                  <a:round/>
                  <a:headEnd/>
                  <a:tailEnd/>
                </a:ln>
                <a:gradFill rotWithShape="1">
                  <a:gsLst>
                    <a:gs pos="0">
                      <a:srgbClr val="FFE701"/>
                    </a:gs>
                    <a:gs pos="100000">
                      <a:srgbClr val="FE3E02"/>
                    </a:gs>
                  </a:gsLst>
                  <a:lin ang="5400000" scaled="1"/>
                </a:gradFill>
                <a:latin typeface="Times New Roman" panose="02020603050405020304" pitchFamily="18" charset="0"/>
                <a:cs typeface="Times New Roman" panose="02020603050405020304" pitchFamily="18" charset="0"/>
              </a:rPr>
              <a:t>CHÀO CÁC EM !</a:t>
            </a:r>
          </a:p>
        </p:txBody>
      </p:sp>
      <p:pic>
        <p:nvPicPr>
          <p:cNvPr id="9220" name="Picture 52" descr="DSTARS-P"/>
          <p:cNvPicPr>
            <a:picLocks noChangeAspect="1" noChangeArrowheads="1" noCrop="1"/>
          </p:cNvPicPr>
          <p:nvPr/>
        </p:nvPicPr>
        <p:blipFill>
          <a:blip r:embed="rId2">
            <a:lum contrast="-6000"/>
            <a:extLst>
              <a:ext uri="{28A0092B-C50C-407E-A947-70E740481C1C}">
                <a14:useLocalDpi xmlns:a14="http://schemas.microsoft.com/office/drawing/2010/main" val="0"/>
              </a:ext>
            </a:extLst>
          </a:blip>
          <a:srcRect/>
          <a:stretch>
            <a:fillRect/>
          </a:stretch>
        </p:blipFill>
        <p:spPr bwMode="auto">
          <a:xfrm>
            <a:off x="7337425" y="3657600"/>
            <a:ext cx="1806575" cy="182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11" descr="flower7"/>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5334000"/>
            <a:ext cx="7391400"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52" descr="DSTARS-P"/>
          <p:cNvPicPr>
            <a:picLocks noChangeAspect="1" noChangeArrowheads="1" noCrop="1"/>
          </p:cNvPicPr>
          <p:nvPr/>
        </p:nvPicPr>
        <p:blipFill>
          <a:blip r:embed="rId2">
            <a:lum contrast="-6000"/>
            <a:extLst>
              <a:ext uri="{28A0092B-C50C-407E-A947-70E740481C1C}">
                <a14:useLocalDpi xmlns:a14="http://schemas.microsoft.com/office/drawing/2010/main" val="0"/>
              </a:ext>
            </a:extLst>
          </a:blip>
          <a:srcRect/>
          <a:stretch>
            <a:fillRect/>
          </a:stretch>
        </p:blipFill>
        <p:spPr bwMode="auto">
          <a:xfrm>
            <a:off x="228600" y="2133600"/>
            <a:ext cx="1806575" cy="182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52" descr="DSTARS-P"/>
          <p:cNvPicPr>
            <a:picLocks noChangeAspect="1" noChangeArrowheads="1" noCrop="1"/>
          </p:cNvPicPr>
          <p:nvPr/>
        </p:nvPicPr>
        <p:blipFill>
          <a:blip r:embed="rId2">
            <a:lum contrast="-6000"/>
            <a:extLst>
              <a:ext uri="{28A0092B-C50C-407E-A947-70E740481C1C}">
                <a14:useLocalDpi xmlns:a14="http://schemas.microsoft.com/office/drawing/2010/main" val="0"/>
              </a:ext>
            </a:extLst>
          </a:blip>
          <a:srcRect/>
          <a:stretch>
            <a:fillRect/>
          </a:stretch>
        </p:blipFill>
        <p:spPr bwMode="auto">
          <a:xfrm>
            <a:off x="7162800" y="1295400"/>
            <a:ext cx="1806575" cy="182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4" name="Picture 52" descr="DSTARS-P"/>
          <p:cNvPicPr>
            <a:picLocks noChangeAspect="1" noChangeArrowheads="1" noCrop="1"/>
          </p:cNvPicPr>
          <p:nvPr/>
        </p:nvPicPr>
        <p:blipFill>
          <a:blip r:embed="rId2">
            <a:lum contrast="-6000"/>
            <a:extLst>
              <a:ext uri="{28A0092B-C50C-407E-A947-70E740481C1C}">
                <a14:useLocalDpi xmlns:a14="http://schemas.microsoft.com/office/drawing/2010/main" val="0"/>
              </a:ext>
            </a:extLst>
          </a:blip>
          <a:srcRect/>
          <a:stretch>
            <a:fillRect/>
          </a:stretch>
        </p:blipFill>
        <p:spPr bwMode="auto">
          <a:xfrm>
            <a:off x="381000" y="5030788"/>
            <a:ext cx="1806575" cy="182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2686323"/>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repeatCount="5000" fill="hold" grpId="0" nodeType="withEffect">
                                  <p:stCondLst>
                                    <p:cond delay="0"/>
                                  </p:stCondLst>
                                  <p:childTnLst>
                                    <p:set>
                                      <p:cBhvr>
                                        <p:cTn id="6" dur="1" fill="hold">
                                          <p:stCondLst>
                                            <p:cond delay="0"/>
                                          </p:stCondLst>
                                        </p:cTn>
                                        <p:tgtEl>
                                          <p:spTgt spid="61449"/>
                                        </p:tgtEl>
                                        <p:attrNameLst>
                                          <p:attrName>style.visibility</p:attrName>
                                        </p:attrNameLst>
                                      </p:cBhvr>
                                      <p:to>
                                        <p:strVal val="visible"/>
                                      </p:to>
                                    </p:set>
                                    <p:animEffect transition="in" filter="checkerboard(across)">
                                      <p:cBhvr>
                                        <p:cTn id="7" dur="500"/>
                                        <p:tgtEl>
                                          <p:spTgt spid="614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4"/>
          <p:cNvSpPr>
            <a:spLocks noChangeArrowheads="1"/>
          </p:cNvSpPr>
          <p:nvPr/>
        </p:nvSpPr>
        <p:spPr bwMode="blackWhite">
          <a:xfrm>
            <a:off x="0" y="0"/>
            <a:ext cx="9144000" cy="685800"/>
          </a:xfrm>
          <a:prstGeom prst="roundRect">
            <a:avLst>
              <a:gd name="adj" fmla="val 9106"/>
            </a:avLst>
          </a:prstGeom>
          <a:noFill/>
          <a:ln w="25400">
            <a:solidFill>
              <a:schemeClr val="bg1"/>
            </a:solidFill>
            <a:round/>
            <a:headEnd/>
            <a:tailEnd/>
          </a:ln>
        </p:spPr>
        <p:txBody>
          <a:bodyPr wrap="none" anchor="ctr"/>
          <a:lstStyle/>
          <a:p>
            <a:pPr eaLnBrk="0" hangingPunct="0"/>
            <a:endParaRPr lang="en-US" sz="2800" b="1" i="1">
              <a:solidFill>
                <a:schemeClr val="hlink"/>
              </a:solidFill>
            </a:endParaRPr>
          </a:p>
        </p:txBody>
      </p:sp>
      <p:sp>
        <p:nvSpPr>
          <p:cNvPr id="4099" name="Text Box 5"/>
          <p:cNvSpPr txBox="1">
            <a:spLocks noChangeArrowheads="1"/>
          </p:cNvSpPr>
          <p:nvPr/>
        </p:nvSpPr>
        <p:spPr bwMode="auto">
          <a:xfrm>
            <a:off x="3276600" y="838200"/>
            <a:ext cx="2057400" cy="579438"/>
          </a:xfrm>
          <a:prstGeom prst="rect">
            <a:avLst/>
          </a:prstGeom>
          <a:noFill/>
          <a:ln w="9525">
            <a:noFill/>
            <a:miter lim="800000"/>
            <a:headEnd/>
            <a:tailEnd/>
          </a:ln>
        </p:spPr>
        <p:txBody>
          <a:bodyPr>
            <a:spAutoFit/>
          </a:bodyPr>
          <a:lstStyle/>
          <a:p>
            <a:pPr algn="l">
              <a:spcBef>
                <a:spcPct val="50000"/>
              </a:spcBef>
            </a:pPr>
            <a:r>
              <a:rPr lang="en-US" sz="3200" b="1" dirty="0" err="1">
                <a:solidFill>
                  <a:srgbClr val="FF0000"/>
                </a:solidFill>
                <a:latin typeface="Times New Roman" panose="02020603050405020304" pitchFamily="18" charset="0"/>
                <a:cs typeface="Times New Roman" panose="02020603050405020304" pitchFamily="18" charset="0"/>
              </a:rPr>
              <a:t>Tập</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đọc</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68614" name="Text Box 6"/>
          <p:cNvSpPr txBox="1">
            <a:spLocks noChangeArrowheads="1"/>
          </p:cNvSpPr>
          <p:nvPr/>
        </p:nvSpPr>
        <p:spPr bwMode="auto">
          <a:xfrm>
            <a:off x="2133600" y="1391428"/>
            <a:ext cx="6248400" cy="584775"/>
          </a:xfrm>
          <a:prstGeom prst="rect">
            <a:avLst/>
          </a:prstGeom>
          <a:noFill/>
          <a:ln w="9525">
            <a:noFill/>
            <a:miter lim="800000"/>
            <a:headEnd/>
            <a:tailEnd/>
          </a:ln>
        </p:spPr>
        <p:txBody>
          <a:bodyPr wrap="square">
            <a:spAutoFit/>
          </a:bodyPr>
          <a:lstStyle/>
          <a:p>
            <a:pPr algn="l">
              <a:spcBef>
                <a:spcPct val="50000"/>
              </a:spcBef>
            </a:pPr>
            <a:r>
              <a:rPr lang="en-US" sz="3200" b="1" dirty="0" err="1">
                <a:solidFill>
                  <a:schemeClr val="hlink"/>
                </a:solidFill>
                <a:latin typeface="Times New Roman" panose="02020603050405020304" pitchFamily="18" charset="0"/>
                <a:cs typeface="Times New Roman" panose="02020603050405020304" pitchFamily="18" charset="0"/>
              </a:rPr>
              <a:t>Nhớ</a:t>
            </a:r>
            <a:r>
              <a:rPr lang="en-US" sz="3200" b="1" dirty="0">
                <a:solidFill>
                  <a:schemeClr val="hlink"/>
                </a:solidFill>
                <a:latin typeface="Times New Roman" panose="02020603050405020304" pitchFamily="18" charset="0"/>
                <a:cs typeface="Times New Roman" panose="02020603050405020304" pitchFamily="18" charset="0"/>
              </a:rPr>
              <a:t> </a:t>
            </a:r>
            <a:r>
              <a:rPr lang="en-US" sz="3200" b="1" dirty="0" err="1">
                <a:solidFill>
                  <a:schemeClr val="hlink"/>
                </a:solidFill>
                <a:latin typeface="Times New Roman" panose="02020603050405020304" pitchFamily="18" charset="0"/>
                <a:cs typeface="Times New Roman" panose="02020603050405020304" pitchFamily="18" charset="0"/>
              </a:rPr>
              <a:t>lại</a:t>
            </a:r>
            <a:r>
              <a:rPr lang="en-US" sz="3200" b="1" dirty="0">
                <a:solidFill>
                  <a:schemeClr val="hlink"/>
                </a:solidFill>
                <a:latin typeface="Times New Roman" panose="02020603050405020304" pitchFamily="18" charset="0"/>
                <a:cs typeface="Times New Roman" panose="02020603050405020304" pitchFamily="18" charset="0"/>
              </a:rPr>
              <a:t> </a:t>
            </a:r>
            <a:r>
              <a:rPr lang="en-US" sz="3200" b="1" dirty="0" err="1">
                <a:solidFill>
                  <a:schemeClr val="hlink"/>
                </a:solidFill>
                <a:latin typeface="Times New Roman" panose="02020603050405020304" pitchFamily="18" charset="0"/>
                <a:cs typeface="Times New Roman" panose="02020603050405020304" pitchFamily="18" charset="0"/>
              </a:rPr>
              <a:t>buổi</a:t>
            </a:r>
            <a:r>
              <a:rPr lang="en-US" sz="3200" b="1" dirty="0">
                <a:solidFill>
                  <a:schemeClr val="hlink"/>
                </a:solidFill>
                <a:latin typeface="Times New Roman" panose="02020603050405020304" pitchFamily="18" charset="0"/>
                <a:cs typeface="Times New Roman" panose="02020603050405020304" pitchFamily="18" charset="0"/>
              </a:rPr>
              <a:t> </a:t>
            </a:r>
            <a:r>
              <a:rPr lang="en-US" sz="3200" b="1" dirty="0" err="1">
                <a:solidFill>
                  <a:schemeClr val="hlink"/>
                </a:solidFill>
                <a:latin typeface="Times New Roman" panose="02020603050405020304" pitchFamily="18" charset="0"/>
                <a:cs typeface="Times New Roman" panose="02020603050405020304" pitchFamily="18" charset="0"/>
              </a:rPr>
              <a:t>đầu</a:t>
            </a:r>
            <a:r>
              <a:rPr lang="en-US" sz="3200" b="1" dirty="0">
                <a:solidFill>
                  <a:schemeClr val="hlink"/>
                </a:solidFill>
                <a:latin typeface="Times New Roman" panose="02020603050405020304" pitchFamily="18" charset="0"/>
                <a:cs typeface="Times New Roman" panose="02020603050405020304" pitchFamily="18" charset="0"/>
              </a:rPr>
              <a:t> </a:t>
            </a:r>
            <a:r>
              <a:rPr lang="en-US" sz="3200" b="1" dirty="0" err="1">
                <a:solidFill>
                  <a:schemeClr val="hlink"/>
                </a:solidFill>
                <a:latin typeface="Times New Roman" panose="02020603050405020304" pitchFamily="18" charset="0"/>
                <a:cs typeface="Times New Roman" panose="02020603050405020304" pitchFamily="18" charset="0"/>
              </a:rPr>
              <a:t>đi</a:t>
            </a:r>
            <a:r>
              <a:rPr lang="en-US" sz="3200" b="1" dirty="0">
                <a:solidFill>
                  <a:schemeClr val="hlink"/>
                </a:solidFill>
                <a:latin typeface="Times New Roman" panose="02020603050405020304" pitchFamily="18" charset="0"/>
                <a:cs typeface="Times New Roman" panose="02020603050405020304" pitchFamily="18" charset="0"/>
              </a:rPr>
              <a:t> </a:t>
            </a:r>
            <a:r>
              <a:rPr lang="en-US" sz="3200" b="1" dirty="0" err="1" smtClean="0">
                <a:solidFill>
                  <a:schemeClr val="hlink"/>
                </a:solidFill>
                <a:latin typeface="Times New Roman" panose="02020603050405020304" pitchFamily="18" charset="0"/>
                <a:cs typeface="Times New Roman" panose="02020603050405020304" pitchFamily="18" charset="0"/>
              </a:rPr>
              <a:t>học</a:t>
            </a:r>
            <a:r>
              <a:rPr lang="en-US" sz="3200" b="1" dirty="0" smtClean="0">
                <a:solidFill>
                  <a:schemeClr val="hlink"/>
                </a:solidFill>
                <a:latin typeface="Times New Roman" panose="02020603050405020304" pitchFamily="18" charset="0"/>
                <a:cs typeface="Times New Roman" panose="02020603050405020304" pitchFamily="18" charset="0"/>
              </a:rPr>
              <a:t> ( </a:t>
            </a:r>
            <a:r>
              <a:rPr lang="en-US" sz="3200" b="1" dirty="0" err="1" smtClean="0">
                <a:solidFill>
                  <a:schemeClr val="hlink"/>
                </a:solidFill>
                <a:latin typeface="Times New Roman" panose="02020603050405020304" pitchFamily="18" charset="0"/>
                <a:cs typeface="Times New Roman" panose="02020603050405020304" pitchFamily="18" charset="0"/>
              </a:rPr>
              <a:t>trang</a:t>
            </a:r>
            <a:r>
              <a:rPr lang="en-US" sz="3200" b="1" dirty="0" smtClean="0">
                <a:solidFill>
                  <a:schemeClr val="hlink"/>
                </a:solidFill>
                <a:latin typeface="Times New Roman" panose="02020603050405020304" pitchFamily="18" charset="0"/>
                <a:cs typeface="Times New Roman" panose="02020603050405020304" pitchFamily="18" charset="0"/>
              </a:rPr>
              <a:t> </a:t>
            </a:r>
            <a:r>
              <a:rPr lang="en-US" sz="3200" b="1" dirty="0" smtClean="0">
                <a:solidFill>
                  <a:schemeClr val="hlink"/>
                </a:solidFill>
                <a:latin typeface="Times New Roman" panose="02020603050405020304" pitchFamily="18" charset="0"/>
                <a:cs typeface="Times New Roman" panose="02020603050405020304" pitchFamily="18" charset="0"/>
              </a:rPr>
              <a:t>51)</a:t>
            </a:r>
            <a:endParaRPr lang="en-US" sz="3200" b="1" dirty="0">
              <a:solidFill>
                <a:schemeClr val="hlink"/>
              </a:solidFill>
              <a:latin typeface="Times New Roman" panose="02020603050405020304" pitchFamily="18" charset="0"/>
              <a:cs typeface="Times New Roman" panose="02020603050405020304" pitchFamily="18" charset="0"/>
            </a:endParaRPr>
          </a:p>
        </p:txBody>
      </p:sp>
      <p:pic>
        <p:nvPicPr>
          <p:cNvPr id="68619" name="Picture 11" descr="tOI DI HOC"/>
          <p:cNvPicPr>
            <a:picLocks noChangeAspect="1" noChangeArrowheads="1"/>
          </p:cNvPicPr>
          <p:nvPr/>
        </p:nvPicPr>
        <p:blipFill>
          <a:blip r:embed="rId2"/>
          <a:srcRect/>
          <a:stretch>
            <a:fillRect/>
          </a:stretch>
        </p:blipFill>
        <p:spPr bwMode="auto">
          <a:xfrm>
            <a:off x="2590800" y="2110854"/>
            <a:ext cx="4724400" cy="4442346"/>
          </a:xfrm>
          <a:prstGeom prst="rect">
            <a:avLst/>
          </a:prstGeom>
          <a:noFill/>
          <a:ln w="9525">
            <a:solidFill>
              <a:srgbClr val="990000"/>
            </a:solidFill>
            <a:miter lim="800000"/>
            <a:headEnd/>
            <a:tailEnd/>
          </a:ln>
        </p:spPr>
      </p:pic>
      <p:grpSp>
        <p:nvGrpSpPr>
          <p:cNvPr id="4102" name="Group 21"/>
          <p:cNvGrpSpPr>
            <a:grpSpLocks/>
          </p:cNvGrpSpPr>
          <p:nvPr/>
        </p:nvGrpSpPr>
        <p:grpSpPr bwMode="auto">
          <a:xfrm>
            <a:off x="152400" y="152400"/>
            <a:ext cx="8839200" cy="6553200"/>
            <a:chOff x="96" y="96"/>
            <a:chExt cx="5568" cy="4128"/>
          </a:xfrm>
        </p:grpSpPr>
        <p:sp>
          <p:nvSpPr>
            <p:cNvPr id="4103" name="Line 22"/>
            <p:cNvSpPr>
              <a:spLocks noChangeShapeType="1"/>
            </p:cNvSpPr>
            <p:nvPr/>
          </p:nvSpPr>
          <p:spPr bwMode="auto">
            <a:xfrm>
              <a:off x="96" y="96"/>
              <a:ext cx="5568" cy="0"/>
            </a:xfrm>
            <a:prstGeom prst="line">
              <a:avLst/>
            </a:prstGeom>
            <a:noFill/>
            <a:ln w="38100">
              <a:solidFill>
                <a:schemeClr val="hlink"/>
              </a:solidFill>
              <a:round/>
              <a:headEnd/>
              <a:tailEnd/>
            </a:ln>
          </p:spPr>
          <p:txBody>
            <a:bodyPr/>
            <a:lstStyle/>
            <a:p>
              <a:endParaRPr lang="en-US"/>
            </a:p>
          </p:txBody>
        </p:sp>
        <p:sp>
          <p:nvSpPr>
            <p:cNvPr id="4104" name="Line 23"/>
            <p:cNvSpPr>
              <a:spLocks noChangeShapeType="1"/>
            </p:cNvSpPr>
            <p:nvPr/>
          </p:nvSpPr>
          <p:spPr bwMode="auto">
            <a:xfrm>
              <a:off x="96" y="96"/>
              <a:ext cx="0" cy="4128"/>
            </a:xfrm>
            <a:prstGeom prst="line">
              <a:avLst/>
            </a:prstGeom>
            <a:noFill/>
            <a:ln w="38100">
              <a:solidFill>
                <a:schemeClr val="hlink"/>
              </a:solidFill>
              <a:round/>
              <a:headEnd/>
              <a:tailEnd/>
            </a:ln>
          </p:spPr>
          <p:txBody>
            <a:bodyPr/>
            <a:lstStyle/>
            <a:p>
              <a:endParaRPr lang="en-US"/>
            </a:p>
          </p:txBody>
        </p:sp>
        <p:sp>
          <p:nvSpPr>
            <p:cNvPr id="4105" name="Line 24"/>
            <p:cNvSpPr>
              <a:spLocks noChangeShapeType="1"/>
            </p:cNvSpPr>
            <p:nvPr/>
          </p:nvSpPr>
          <p:spPr bwMode="auto">
            <a:xfrm>
              <a:off x="5664" y="96"/>
              <a:ext cx="0" cy="4128"/>
            </a:xfrm>
            <a:prstGeom prst="line">
              <a:avLst/>
            </a:prstGeom>
            <a:noFill/>
            <a:ln w="38100">
              <a:solidFill>
                <a:schemeClr val="hlink"/>
              </a:solidFill>
              <a:round/>
              <a:headEnd/>
              <a:tailEnd/>
            </a:ln>
          </p:spPr>
          <p:txBody>
            <a:bodyPr/>
            <a:lstStyle/>
            <a:p>
              <a:endParaRPr lang="en-US"/>
            </a:p>
          </p:txBody>
        </p:sp>
        <p:sp>
          <p:nvSpPr>
            <p:cNvPr id="4106" name="Line 25"/>
            <p:cNvSpPr>
              <a:spLocks noChangeShapeType="1"/>
            </p:cNvSpPr>
            <p:nvPr/>
          </p:nvSpPr>
          <p:spPr bwMode="auto">
            <a:xfrm flipV="1">
              <a:off x="96" y="4224"/>
              <a:ext cx="5568" cy="0"/>
            </a:xfrm>
            <a:prstGeom prst="line">
              <a:avLst/>
            </a:prstGeom>
            <a:noFill/>
            <a:ln w="38100">
              <a:solidFill>
                <a:schemeClr val="hlink"/>
              </a:solidFill>
              <a:round/>
              <a:headEnd/>
              <a:tailEnd/>
            </a:ln>
          </p:spPr>
          <p:txBody>
            <a:bodyPr/>
            <a:lstStyle/>
            <a:p>
              <a:endParaRPr lang="en-US"/>
            </a:p>
          </p:txBody>
        </p:sp>
      </p:grpSp>
      <p:sp>
        <p:nvSpPr>
          <p:cNvPr id="2" name="TextBox 1"/>
          <p:cNvSpPr txBox="1"/>
          <p:nvPr/>
        </p:nvSpPr>
        <p:spPr>
          <a:xfrm>
            <a:off x="1066800" y="311990"/>
            <a:ext cx="6858000" cy="584775"/>
          </a:xfrm>
          <a:prstGeom prst="rect">
            <a:avLst/>
          </a:prstGeom>
          <a:noFill/>
        </p:spPr>
        <p:txBody>
          <a:bodyPr wrap="square" rtlCol="0">
            <a:spAutoFit/>
          </a:bodyPr>
          <a:lstStyle/>
          <a:p>
            <a:r>
              <a:rPr lang="en-US" sz="3200" b="1" dirty="0" err="1" smtClean="0">
                <a:latin typeface="Times New Roman" panose="02020603050405020304" pitchFamily="18" charset="0"/>
                <a:cs typeface="Times New Roman" panose="02020603050405020304" pitchFamily="18" charset="0"/>
              </a:rPr>
              <a:t>Thứ</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tư</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ngày</a:t>
            </a:r>
            <a:r>
              <a:rPr lang="en-US" sz="3200" b="1" dirty="0" smtClean="0">
                <a:latin typeface="Times New Roman" panose="02020603050405020304" pitchFamily="18" charset="0"/>
                <a:cs typeface="Times New Roman" panose="02020603050405020304" pitchFamily="18" charset="0"/>
              </a:rPr>
              <a:t> 13 </a:t>
            </a:r>
            <a:r>
              <a:rPr lang="en-US" sz="3200" b="1" dirty="0" err="1" smtClean="0">
                <a:latin typeface="Times New Roman" panose="02020603050405020304" pitchFamily="18" charset="0"/>
                <a:cs typeface="Times New Roman" panose="02020603050405020304" pitchFamily="18" charset="0"/>
              </a:rPr>
              <a:t>tháng</a:t>
            </a:r>
            <a:r>
              <a:rPr lang="en-US" sz="3200" b="1" dirty="0" smtClean="0">
                <a:latin typeface="Times New Roman" panose="02020603050405020304" pitchFamily="18" charset="0"/>
                <a:cs typeface="Times New Roman" panose="02020603050405020304" pitchFamily="18" charset="0"/>
              </a:rPr>
              <a:t> 10 </a:t>
            </a:r>
            <a:r>
              <a:rPr lang="en-US" sz="3200" b="1" dirty="0" err="1" smtClean="0">
                <a:latin typeface="Times New Roman" panose="02020603050405020304" pitchFamily="18" charset="0"/>
                <a:cs typeface="Times New Roman" panose="02020603050405020304" pitchFamily="18" charset="0"/>
              </a:rPr>
              <a:t>năm</a:t>
            </a:r>
            <a:r>
              <a:rPr lang="en-US" sz="3200" b="1" dirty="0" smtClean="0">
                <a:latin typeface="Times New Roman" panose="02020603050405020304" pitchFamily="18" charset="0"/>
                <a:cs typeface="Times New Roman" panose="02020603050405020304" pitchFamily="18" charset="0"/>
              </a:rPr>
              <a:t> 2021</a:t>
            </a:r>
            <a:endParaRPr lang="en-US" sz="3200" b="1" dirty="0">
              <a:latin typeface="Times New Roman" panose="02020603050405020304" pitchFamily="18" charset="0"/>
              <a:cs typeface="Times New Roman" panose="02020603050405020304"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8614"/>
                                        </p:tgtEl>
                                        <p:attrNameLst>
                                          <p:attrName>style.visibility</p:attrName>
                                        </p:attrNameLst>
                                      </p:cBhvr>
                                      <p:to>
                                        <p:strVal val="visible"/>
                                      </p:to>
                                    </p:set>
                                    <p:animEffect transition="in" filter="checkerboard(across)">
                                      <p:cBhvr>
                                        <p:cTn id="7" dur="500"/>
                                        <p:tgtEl>
                                          <p:spTgt spid="686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5" presetClass="entr" presetSubtype="0" fill="hold" nodeType="clickEffect">
                                  <p:stCondLst>
                                    <p:cond delay="0"/>
                                  </p:stCondLst>
                                  <p:childTnLst>
                                    <p:set>
                                      <p:cBhvr>
                                        <p:cTn id="11" dur="1" fill="hold">
                                          <p:stCondLst>
                                            <p:cond delay="0"/>
                                          </p:stCondLst>
                                        </p:cTn>
                                        <p:tgtEl>
                                          <p:spTgt spid="68619"/>
                                        </p:tgtEl>
                                        <p:attrNameLst>
                                          <p:attrName>style.visibility</p:attrName>
                                        </p:attrNameLst>
                                      </p:cBhvr>
                                      <p:to>
                                        <p:strVal val="visible"/>
                                      </p:to>
                                    </p:set>
                                    <p:animEffect transition="in" filter="fade">
                                      <p:cBhvr>
                                        <p:cTn id="12" dur="2000"/>
                                        <p:tgtEl>
                                          <p:spTgt spid="68619"/>
                                        </p:tgtEl>
                                      </p:cBhvr>
                                    </p:animEffect>
                                    <p:anim calcmode="lin" valueType="num">
                                      <p:cBhvr>
                                        <p:cTn id="13" dur="2000" fill="hold"/>
                                        <p:tgtEl>
                                          <p:spTgt spid="68619"/>
                                        </p:tgtEl>
                                        <p:attrNameLst>
                                          <p:attrName>style.rotation</p:attrName>
                                        </p:attrNameLst>
                                      </p:cBhvr>
                                      <p:tavLst>
                                        <p:tav tm="0">
                                          <p:val>
                                            <p:fltVal val="720"/>
                                          </p:val>
                                        </p:tav>
                                        <p:tav tm="100000">
                                          <p:val>
                                            <p:fltVal val="0"/>
                                          </p:val>
                                        </p:tav>
                                      </p:tavLst>
                                    </p:anim>
                                    <p:anim calcmode="lin" valueType="num">
                                      <p:cBhvr>
                                        <p:cTn id="14" dur="2000" fill="hold"/>
                                        <p:tgtEl>
                                          <p:spTgt spid="68619"/>
                                        </p:tgtEl>
                                        <p:attrNameLst>
                                          <p:attrName>ppt_h</p:attrName>
                                        </p:attrNameLst>
                                      </p:cBhvr>
                                      <p:tavLst>
                                        <p:tav tm="0">
                                          <p:val>
                                            <p:fltVal val="0"/>
                                          </p:val>
                                        </p:tav>
                                        <p:tav tm="100000">
                                          <p:val>
                                            <p:strVal val="#ppt_h"/>
                                          </p:val>
                                        </p:tav>
                                      </p:tavLst>
                                    </p:anim>
                                    <p:anim calcmode="lin" valueType="num">
                                      <p:cBhvr>
                                        <p:cTn id="15" dur="2000" fill="hold"/>
                                        <p:tgtEl>
                                          <p:spTgt spid="68619"/>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ChangeArrowheads="1"/>
          </p:cNvSpPr>
          <p:nvPr/>
        </p:nvSpPr>
        <p:spPr bwMode="blackWhite">
          <a:xfrm>
            <a:off x="0" y="0"/>
            <a:ext cx="9144000" cy="685800"/>
          </a:xfrm>
          <a:prstGeom prst="roundRect">
            <a:avLst>
              <a:gd name="adj" fmla="val 9106"/>
            </a:avLst>
          </a:prstGeom>
          <a:noFill/>
          <a:ln w="25400">
            <a:solidFill>
              <a:schemeClr val="bg1"/>
            </a:solidFill>
            <a:round/>
            <a:headEnd/>
            <a:tailEnd/>
          </a:ln>
        </p:spPr>
        <p:txBody>
          <a:bodyPr wrap="none" anchor="ctr"/>
          <a:lstStyle/>
          <a:p>
            <a:pPr eaLnBrk="0" hangingPunct="0"/>
            <a:endParaRPr lang="en-US" b="1" i="1">
              <a:solidFill>
                <a:schemeClr val="hlink"/>
              </a:solidFill>
              <a:latin typeface="Times New Roman" pitchFamily="18" charset="0"/>
              <a:cs typeface="Times New Roman" pitchFamily="18" charset="0"/>
            </a:endParaRPr>
          </a:p>
        </p:txBody>
      </p:sp>
      <p:sp>
        <p:nvSpPr>
          <p:cNvPr id="98308" name="Text Box 4"/>
          <p:cNvSpPr txBox="1">
            <a:spLocks noChangeArrowheads="1"/>
          </p:cNvSpPr>
          <p:nvPr/>
        </p:nvSpPr>
        <p:spPr bwMode="auto">
          <a:xfrm>
            <a:off x="533400" y="2514600"/>
            <a:ext cx="2743200" cy="523875"/>
          </a:xfrm>
          <a:prstGeom prst="rect">
            <a:avLst/>
          </a:prstGeom>
          <a:noFill/>
          <a:ln w="9525">
            <a:noFill/>
            <a:miter lim="800000"/>
            <a:headEnd/>
            <a:tailEnd/>
          </a:ln>
        </p:spPr>
        <p:txBody>
          <a:bodyPr>
            <a:spAutoFit/>
          </a:bodyPr>
          <a:lstStyle/>
          <a:p>
            <a:pPr algn="l">
              <a:spcBef>
                <a:spcPct val="50000"/>
              </a:spcBef>
            </a:pPr>
            <a:r>
              <a:rPr lang="en-US" sz="2800" b="1" i="1">
                <a:solidFill>
                  <a:schemeClr val="hlink"/>
                </a:solidFill>
                <a:latin typeface="Times New Roman" pitchFamily="18" charset="0"/>
                <a:cs typeface="Times New Roman" pitchFamily="18" charset="0"/>
              </a:rPr>
              <a:t>   - </a:t>
            </a:r>
            <a:r>
              <a:rPr lang="en-US" b="1">
                <a:solidFill>
                  <a:schemeClr val="hlink"/>
                </a:solidFill>
                <a:latin typeface="Times New Roman" pitchFamily="18" charset="0"/>
                <a:cs typeface="Times New Roman" pitchFamily="18" charset="0"/>
              </a:rPr>
              <a:t>Tựu trường</a:t>
            </a:r>
          </a:p>
        </p:txBody>
      </p:sp>
      <p:sp>
        <p:nvSpPr>
          <p:cNvPr id="98310" name="Text Box 6"/>
          <p:cNvSpPr txBox="1">
            <a:spLocks noChangeArrowheads="1"/>
          </p:cNvSpPr>
          <p:nvPr/>
        </p:nvSpPr>
        <p:spPr bwMode="auto">
          <a:xfrm>
            <a:off x="609600" y="1981200"/>
            <a:ext cx="2209800" cy="523875"/>
          </a:xfrm>
          <a:prstGeom prst="rect">
            <a:avLst/>
          </a:prstGeom>
          <a:noFill/>
          <a:ln w="9525">
            <a:noFill/>
            <a:miter lim="800000"/>
            <a:headEnd/>
            <a:tailEnd/>
          </a:ln>
        </p:spPr>
        <p:txBody>
          <a:bodyPr>
            <a:spAutoFit/>
          </a:bodyPr>
          <a:lstStyle/>
          <a:p>
            <a:pPr algn="l">
              <a:spcBef>
                <a:spcPct val="50000"/>
              </a:spcBef>
            </a:pPr>
            <a:r>
              <a:rPr lang="en-US" sz="2800" b="1" u="sng">
                <a:solidFill>
                  <a:srgbClr val="FF0000"/>
                </a:solidFill>
                <a:latin typeface="Times New Roman" pitchFamily="18" charset="0"/>
                <a:cs typeface="Times New Roman" pitchFamily="18" charset="0"/>
              </a:rPr>
              <a:t>Luyện đọc</a:t>
            </a:r>
          </a:p>
        </p:txBody>
      </p:sp>
      <p:sp>
        <p:nvSpPr>
          <p:cNvPr id="98311" name="Text Box 7">
            <a:hlinkClick r:id="rId2" action="ppaction://hlinksldjump"/>
          </p:cNvPr>
          <p:cNvSpPr txBox="1">
            <a:spLocks noChangeArrowheads="1"/>
          </p:cNvSpPr>
          <p:nvPr/>
        </p:nvSpPr>
        <p:spPr bwMode="auto">
          <a:xfrm>
            <a:off x="4876800" y="2057400"/>
            <a:ext cx="3352800" cy="523875"/>
          </a:xfrm>
          <a:prstGeom prst="rect">
            <a:avLst/>
          </a:prstGeom>
          <a:noFill/>
          <a:ln w="9525">
            <a:noFill/>
            <a:miter lim="800000"/>
            <a:headEnd/>
            <a:tailEnd/>
          </a:ln>
        </p:spPr>
        <p:txBody>
          <a:bodyPr>
            <a:spAutoFit/>
          </a:bodyPr>
          <a:lstStyle/>
          <a:p>
            <a:pPr algn="l">
              <a:spcBef>
                <a:spcPct val="50000"/>
              </a:spcBef>
            </a:pPr>
            <a:r>
              <a:rPr lang="en-US" sz="2800" b="1">
                <a:solidFill>
                  <a:srgbClr val="1A0597"/>
                </a:solidFill>
                <a:latin typeface="Times New Roman" pitchFamily="18" charset="0"/>
                <a:cs typeface="Times New Roman" pitchFamily="18" charset="0"/>
              </a:rPr>
              <a:t>       </a:t>
            </a:r>
            <a:r>
              <a:rPr lang="en-US" sz="2800" b="1" u="sng">
                <a:solidFill>
                  <a:srgbClr val="FF0000"/>
                </a:solidFill>
                <a:latin typeface="Times New Roman" pitchFamily="18" charset="0"/>
                <a:cs typeface="Times New Roman" pitchFamily="18" charset="0"/>
              </a:rPr>
              <a:t>Tìm hiểu bài</a:t>
            </a:r>
          </a:p>
        </p:txBody>
      </p:sp>
      <p:sp>
        <p:nvSpPr>
          <p:cNvPr id="98312" name="Line 8"/>
          <p:cNvSpPr>
            <a:spLocks noChangeShapeType="1"/>
          </p:cNvSpPr>
          <p:nvPr/>
        </p:nvSpPr>
        <p:spPr bwMode="auto">
          <a:xfrm>
            <a:off x="4267200" y="2590800"/>
            <a:ext cx="0" cy="4038600"/>
          </a:xfrm>
          <a:prstGeom prst="line">
            <a:avLst/>
          </a:prstGeom>
          <a:noFill/>
          <a:ln w="28575">
            <a:solidFill>
              <a:srgbClr val="1A0597"/>
            </a:solidFill>
            <a:round/>
            <a:headEnd/>
            <a:tailEnd/>
          </a:ln>
        </p:spPr>
        <p:txBody>
          <a:bodyPr/>
          <a:lstStyle/>
          <a:p>
            <a:endParaRPr lang="en-US">
              <a:latin typeface="Times New Roman" pitchFamily="18" charset="0"/>
              <a:cs typeface="Times New Roman" pitchFamily="18" charset="0"/>
            </a:endParaRPr>
          </a:p>
        </p:txBody>
      </p:sp>
      <p:sp>
        <p:nvSpPr>
          <p:cNvPr id="98313" name="Text Box 9"/>
          <p:cNvSpPr txBox="1">
            <a:spLocks noChangeArrowheads="1"/>
          </p:cNvSpPr>
          <p:nvPr/>
        </p:nvSpPr>
        <p:spPr bwMode="auto">
          <a:xfrm>
            <a:off x="685800" y="3124200"/>
            <a:ext cx="2209800" cy="461963"/>
          </a:xfrm>
          <a:prstGeom prst="rect">
            <a:avLst/>
          </a:prstGeom>
          <a:noFill/>
          <a:ln w="9525">
            <a:noFill/>
            <a:miter lim="800000"/>
            <a:headEnd/>
            <a:tailEnd/>
          </a:ln>
        </p:spPr>
        <p:txBody>
          <a:bodyPr>
            <a:spAutoFit/>
          </a:bodyPr>
          <a:lstStyle/>
          <a:p>
            <a:pPr algn="l">
              <a:spcBef>
                <a:spcPct val="50000"/>
              </a:spcBef>
            </a:pPr>
            <a:r>
              <a:rPr lang="en-US" b="1" dirty="0">
                <a:solidFill>
                  <a:schemeClr val="hlink"/>
                </a:solidFill>
                <a:latin typeface="Times New Roman" pitchFamily="18" charset="0"/>
                <a:cs typeface="Times New Roman" pitchFamily="18" charset="0"/>
              </a:rPr>
              <a:t>  - </a:t>
            </a:r>
            <a:r>
              <a:rPr lang="en-US" b="1" dirty="0" err="1">
                <a:solidFill>
                  <a:schemeClr val="hlink"/>
                </a:solidFill>
                <a:latin typeface="Times New Roman" pitchFamily="18" charset="0"/>
                <a:cs typeface="Times New Roman" pitchFamily="18" charset="0"/>
              </a:rPr>
              <a:t>Mơn</a:t>
            </a:r>
            <a:r>
              <a:rPr lang="en-US" b="1" dirty="0">
                <a:solidFill>
                  <a:schemeClr val="hlink"/>
                </a:solidFill>
                <a:latin typeface="Times New Roman" pitchFamily="18" charset="0"/>
                <a:cs typeface="Times New Roman" pitchFamily="18" charset="0"/>
              </a:rPr>
              <a:t> man</a:t>
            </a:r>
            <a:endParaRPr lang="en-US" b="1" dirty="0">
              <a:solidFill>
                <a:srgbClr val="000000"/>
              </a:solidFill>
              <a:latin typeface="Times New Roman" pitchFamily="18" charset="0"/>
              <a:cs typeface="Times New Roman" pitchFamily="18" charset="0"/>
            </a:endParaRPr>
          </a:p>
        </p:txBody>
      </p:sp>
      <p:sp>
        <p:nvSpPr>
          <p:cNvPr id="98314" name="Text Box 10"/>
          <p:cNvSpPr txBox="1">
            <a:spLocks noChangeArrowheads="1"/>
          </p:cNvSpPr>
          <p:nvPr/>
        </p:nvSpPr>
        <p:spPr bwMode="auto">
          <a:xfrm>
            <a:off x="838200" y="3657600"/>
            <a:ext cx="2819400" cy="461963"/>
          </a:xfrm>
          <a:prstGeom prst="rect">
            <a:avLst/>
          </a:prstGeom>
          <a:noFill/>
          <a:ln w="9525">
            <a:noFill/>
            <a:miter lim="800000"/>
            <a:headEnd/>
            <a:tailEnd/>
          </a:ln>
        </p:spPr>
        <p:txBody>
          <a:bodyPr>
            <a:spAutoFit/>
          </a:bodyPr>
          <a:lstStyle/>
          <a:p>
            <a:pPr algn="l">
              <a:spcBef>
                <a:spcPct val="50000"/>
              </a:spcBef>
            </a:pPr>
            <a:r>
              <a:rPr lang="en-US" b="1">
                <a:solidFill>
                  <a:schemeClr val="hlink"/>
                </a:solidFill>
                <a:latin typeface="Times New Roman" pitchFamily="18" charset="0"/>
                <a:cs typeface="Times New Roman" pitchFamily="18" charset="0"/>
              </a:rPr>
              <a:t>- Quang đãng</a:t>
            </a:r>
            <a:endParaRPr lang="en-US" b="1">
              <a:solidFill>
                <a:srgbClr val="000000"/>
              </a:solidFill>
              <a:latin typeface="Times New Roman" pitchFamily="18" charset="0"/>
              <a:cs typeface="Times New Roman" pitchFamily="18" charset="0"/>
            </a:endParaRPr>
          </a:p>
        </p:txBody>
      </p:sp>
      <p:sp>
        <p:nvSpPr>
          <p:cNvPr id="98315" name="Text Box 11"/>
          <p:cNvSpPr txBox="1">
            <a:spLocks noChangeArrowheads="1"/>
          </p:cNvSpPr>
          <p:nvPr/>
        </p:nvSpPr>
        <p:spPr bwMode="auto">
          <a:xfrm>
            <a:off x="685800" y="4191000"/>
            <a:ext cx="2362200" cy="461963"/>
          </a:xfrm>
          <a:prstGeom prst="rect">
            <a:avLst/>
          </a:prstGeom>
          <a:noFill/>
          <a:ln w="9525">
            <a:solidFill>
              <a:schemeClr val="bg1"/>
            </a:solidFill>
            <a:miter lim="800000"/>
            <a:headEnd/>
            <a:tailEnd/>
          </a:ln>
        </p:spPr>
        <p:txBody>
          <a:bodyPr>
            <a:spAutoFit/>
          </a:bodyPr>
          <a:lstStyle/>
          <a:p>
            <a:pPr algn="l">
              <a:spcBef>
                <a:spcPct val="50000"/>
              </a:spcBef>
            </a:pPr>
            <a:r>
              <a:rPr lang="en-US" b="1">
                <a:solidFill>
                  <a:schemeClr val="hlink"/>
                </a:solidFill>
                <a:latin typeface="Times New Roman" pitchFamily="18" charset="0"/>
                <a:cs typeface="Times New Roman" pitchFamily="18" charset="0"/>
              </a:rPr>
              <a:t>  - Bỡ ngỡ</a:t>
            </a:r>
            <a:endParaRPr lang="en-US" b="1">
              <a:solidFill>
                <a:srgbClr val="000000"/>
              </a:solidFill>
              <a:latin typeface="Times New Roman" pitchFamily="18" charset="0"/>
              <a:cs typeface="Times New Roman" pitchFamily="18" charset="0"/>
            </a:endParaRPr>
          </a:p>
        </p:txBody>
      </p:sp>
      <p:sp>
        <p:nvSpPr>
          <p:cNvPr id="98316" name="Text Box 12"/>
          <p:cNvSpPr txBox="1">
            <a:spLocks noChangeArrowheads="1"/>
          </p:cNvSpPr>
          <p:nvPr/>
        </p:nvSpPr>
        <p:spPr bwMode="auto">
          <a:xfrm>
            <a:off x="838200" y="4800600"/>
            <a:ext cx="1905000" cy="461963"/>
          </a:xfrm>
          <a:prstGeom prst="rect">
            <a:avLst/>
          </a:prstGeom>
          <a:noFill/>
          <a:ln w="9525">
            <a:noFill/>
            <a:miter lim="800000"/>
            <a:headEnd/>
            <a:tailEnd/>
          </a:ln>
        </p:spPr>
        <p:txBody>
          <a:bodyPr>
            <a:spAutoFit/>
          </a:bodyPr>
          <a:lstStyle/>
          <a:p>
            <a:pPr algn="l">
              <a:spcBef>
                <a:spcPct val="50000"/>
              </a:spcBef>
            </a:pPr>
            <a:r>
              <a:rPr lang="en-US" b="1">
                <a:solidFill>
                  <a:schemeClr val="hlink"/>
                </a:solidFill>
                <a:latin typeface="Times New Roman" pitchFamily="18" charset="0"/>
                <a:cs typeface="Times New Roman" pitchFamily="18" charset="0"/>
              </a:rPr>
              <a:t>- Nép</a:t>
            </a:r>
          </a:p>
        </p:txBody>
      </p:sp>
      <p:sp>
        <p:nvSpPr>
          <p:cNvPr id="98317" name="Text Box 13">
            <a:hlinkClick r:id="rId2" action="ppaction://hlinksldjump"/>
          </p:cNvPr>
          <p:cNvSpPr txBox="1">
            <a:spLocks noChangeArrowheads="1"/>
          </p:cNvSpPr>
          <p:nvPr/>
        </p:nvSpPr>
        <p:spPr bwMode="auto">
          <a:xfrm>
            <a:off x="4267200" y="3505200"/>
            <a:ext cx="2438400" cy="461963"/>
          </a:xfrm>
          <a:prstGeom prst="rect">
            <a:avLst/>
          </a:prstGeom>
          <a:noFill/>
          <a:ln w="9525">
            <a:noFill/>
            <a:miter lim="800000"/>
            <a:headEnd/>
            <a:tailEnd/>
          </a:ln>
        </p:spPr>
        <p:txBody>
          <a:bodyPr>
            <a:spAutoFit/>
          </a:bodyPr>
          <a:lstStyle/>
          <a:p>
            <a:pPr algn="l">
              <a:spcBef>
                <a:spcPct val="50000"/>
              </a:spcBef>
            </a:pPr>
            <a:r>
              <a:rPr lang="en-US" b="1" i="1">
                <a:solidFill>
                  <a:srgbClr val="990000"/>
                </a:solidFill>
                <a:latin typeface="Times New Roman" pitchFamily="18" charset="0"/>
                <a:cs typeface="Times New Roman" pitchFamily="18" charset="0"/>
              </a:rPr>
              <a:t> </a:t>
            </a:r>
            <a:r>
              <a:rPr lang="en-US" b="1" i="1">
                <a:solidFill>
                  <a:schemeClr val="hlink"/>
                </a:solidFill>
                <a:latin typeface="Times New Roman" pitchFamily="18" charset="0"/>
                <a:cs typeface="Times New Roman" pitchFamily="18" charset="0"/>
              </a:rPr>
              <a:t>-</a:t>
            </a:r>
            <a:r>
              <a:rPr lang="en-US" b="1" i="1">
                <a:solidFill>
                  <a:srgbClr val="990000"/>
                </a:solidFill>
                <a:latin typeface="Times New Roman" pitchFamily="18" charset="0"/>
                <a:cs typeface="Times New Roman" pitchFamily="18" charset="0"/>
              </a:rPr>
              <a:t> </a:t>
            </a:r>
            <a:r>
              <a:rPr lang="en-US" b="1">
                <a:solidFill>
                  <a:schemeClr val="hlink"/>
                </a:solidFill>
                <a:latin typeface="Times New Roman" pitchFamily="18" charset="0"/>
                <a:cs typeface="Times New Roman" pitchFamily="18" charset="0"/>
              </a:rPr>
              <a:t>Quang đãng</a:t>
            </a:r>
          </a:p>
        </p:txBody>
      </p:sp>
      <p:sp>
        <p:nvSpPr>
          <p:cNvPr id="98318" name="Text Box 14">
            <a:hlinkClick r:id="rId2" action="ppaction://hlinksldjump"/>
          </p:cNvPr>
          <p:cNvSpPr txBox="1">
            <a:spLocks noChangeArrowheads="1"/>
          </p:cNvSpPr>
          <p:nvPr/>
        </p:nvSpPr>
        <p:spPr bwMode="auto">
          <a:xfrm>
            <a:off x="6477000" y="2667000"/>
            <a:ext cx="2209800" cy="461963"/>
          </a:xfrm>
          <a:prstGeom prst="rect">
            <a:avLst/>
          </a:prstGeom>
          <a:noFill/>
          <a:ln w="9525">
            <a:noFill/>
            <a:miter lim="800000"/>
            <a:headEnd/>
            <a:tailEnd/>
          </a:ln>
        </p:spPr>
        <p:txBody>
          <a:bodyPr>
            <a:spAutoFit/>
          </a:bodyPr>
          <a:lstStyle/>
          <a:p>
            <a:pPr algn="l">
              <a:spcBef>
                <a:spcPct val="50000"/>
              </a:spcBef>
            </a:pPr>
            <a:r>
              <a:rPr lang="en-US" b="1" i="1">
                <a:solidFill>
                  <a:schemeClr val="hlink"/>
                </a:solidFill>
                <a:latin typeface="Times New Roman" pitchFamily="18" charset="0"/>
                <a:cs typeface="Times New Roman" pitchFamily="18" charset="0"/>
              </a:rPr>
              <a:t>  - </a:t>
            </a:r>
            <a:r>
              <a:rPr lang="en-US" b="1">
                <a:solidFill>
                  <a:schemeClr val="hlink"/>
                </a:solidFill>
                <a:latin typeface="Times New Roman" pitchFamily="18" charset="0"/>
                <a:cs typeface="Times New Roman" pitchFamily="18" charset="0"/>
              </a:rPr>
              <a:t>Bỡ ngỡ</a:t>
            </a:r>
            <a:endParaRPr lang="en-US" b="1" i="1">
              <a:solidFill>
                <a:srgbClr val="990000"/>
              </a:solidFill>
              <a:latin typeface="Times New Roman" pitchFamily="18" charset="0"/>
              <a:cs typeface="Times New Roman" pitchFamily="18" charset="0"/>
            </a:endParaRPr>
          </a:p>
        </p:txBody>
      </p:sp>
      <p:sp>
        <p:nvSpPr>
          <p:cNvPr id="98320" name="Text Box 16">
            <a:hlinkClick r:id="rId2" action="ppaction://hlinksldjump"/>
          </p:cNvPr>
          <p:cNvSpPr txBox="1">
            <a:spLocks noChangeArrowheads="1"/>
          </p:cNvSpPr>
          <p:nvPr/>
        </p:nvSpPr>
        <p:spPr bwMode="auto">
          <a:xfrm>
            <a:off x="6477000" y="3124200"/>
            <a:ext cx="2438400" cy="461963"/>
          </a:xfrm>
          <a:prstGeom prst="rect">
            <a:avLst/>
          </a:prstGeom>
          <a:noFill/>
          <a:ln w="9525">
            <a:noFill/>
            <a:miter lim="800000"/>
            <a:headEnd/>
            <a:tailEnd/>
          </a:ln>
        </p:spPr>
        <p:txBody>
          <a:bodyPr>
            <a:spAutoFit/>
          </a:bodyPr>
          <a:lstStyle/>
          <a:p>
            <a:pPr algn="l">
              <a:spcBef>
                <a:spcPct val="50000"/>
              </a:spcBef>
            </a:pPr>
            <a:r>
              <a:rPr lang="en-US" b="1" i="1">
                <a:solidFill>
                  <a:srgbClr val="990000"/>
                </a:solidFill>
                <a:latin typeface="Times New Roman" pitchFamily="18" charset="0"/>
                <a:cs typeface="Times New Roman" pitchFamily="18" charset="0"/>
              </a:rPr>
              <a:t>  </a:t>
            </a:r>
            <a:r>
              <a:rPr lang="en-US" b="1" i="1">
                <a:solidFill>
                  <a:schemeClr val="hlink"/>
                </a:solidFill>
                <a:latin typeface="Times New Roman" pitchFamily="18" charset="0"/>
                <a:cs typeface="Times New Roman" pitchFamily="18" charset="0"/>
              </a:rPr>
              <a:t>- </a:t>
            </a:r>
            <a:r>
              <a:rPr lang="en-US" b="1">
                <a:solidFill>
                  <a:schemeClr val="hlink"/>
                </a:solidFill>
                <a:latin typeface="Times New Roman" pitchFamily="18" charset="0"/>
                <a:cs typeface="Times New Roman" pitchFamily="18" charset="0"/>
              </a:rPr>
              <a:t>Ngập ngừng</a:t>
            </a:r>
          </a:p>
        </p:txBody>
      </p:sp>
      <p:grpSp>
        <p:nvGrpSpPr>
          <p:cNvPr id="5136" name="Group 18"/>
          <p:cNvGrpSpPr>
            <a:grpSpLocks/>
          </p:cNvGrpSpPr>
          <p:nvPr/>
        </p:nvGrpSpPr>
        <p:grpSpPr bwMode="auto">
          <a:xfrm>
            <a:off x="152400" y="152400"/>
            <a:ext cx="8839200" cy="6553200"/>
            <a:chOff x="96" y="96"/>
            <a:chExt cx="5568" cy="4128"/>
          </a:xfrm>
        </p:grpSpPr>
        <p:sp>
          <p:nvSpPr>
            <p:cNvPr id="5139" name="Line 19"/>
            <p:cNvSpPr>
              <a:spLocks noChangeShapeType="1"/>
            </p:cNvSpPr>
            <p:nvPr/>
          </p:nvSpPr>
          <p:spPr bwMode="auto">
            <a:xfrm>
              <a:off x="96" y="96"/>
              <a:ext cx="5568" cy="0"/>
            </a:xfrm>
            <a:prstGeom prst="line">
              <a:avLst/>
            </a:prstGeom>
            <a:noFill/>
            <a:ln w="38100">
              <a:solidFill>
                <a:schemeClr val="hlink"/>
              </a:solidFill>
              <a:round/>
              <a:headEnd/>
              <a:tailEnd/>
            </a:ln>
          </p:spPr>
          <p:txBody>
            <a:bodyPr/>
            <a:lstStyle/>
            <a:p>
              <a:endParaRPr lang="en-US">
                <a:latin typeface="Times New Roman" pitchFamily="18" charset="0"/>
                <a:cs typeface="Times New Roman" pitchFamily="18" charset="0"/>
              </a:endParaRPr>
            </a:p>
          </p:txBody>
        </p:sp>
        <p:sp>
          <p:nvSpPr>
            <p:cNvPr id="5140" name="Line 20"/>
            <p:cNvSpPr>
              <a:spLocks noChangeShapeType="1"/>
            </p:cNvSpPr>
            <p:nvPr/>
          </p:nvSpPr>
          <p:spPr bwMode="auto">
            <a:xfrm>
              <a:off x="96" y="96"/>
              <a:ext cx="0" cy="4128"/>
            </a:xfrm>
            <a:prstGeom prst="line">
              <a:avLst/>
            </a:prstGeom>
            <a:noFill/>
            <a:ln w="38100">
              <a:solidFill>
                <a:schemeClr val="hlink"/>
              </a:solidFill>
              <a:round/>
              <a:headEnd/>
              <a:tailEnd/>
            </a:ln>
          </p:spPr>
          <p:txBody>
            <a:bodyPr/>
            <a:lstStyle/>
            <a:p>
              <a:endParaRPr lang="en-US">
                <a:latin typeface="Times New Roman" pitchFamily="18" charset="0"/>
                <a:cs typeface="Times New Roman" pitchFamily="18" charset="0"/>
              </a:endParaRPr>
            </a:p>
          </p:txBody>
        </p:sp>
        <p:sp>
          <p:nvSpPr>
            <p:cNvPr id="5141" name="Line 21"/>
            <p:cNvSpPr>
              <a:spLocks noChangeShapeType="1"/>
            </p:cNvSpPr>
            <p:nvPr/>
          </p:nvSpPr>
          <p:spPr bwMode="auto">
            <a:xfrm>
              <a:off x="5664" y="96"/>
              <a:ext cx="0" cy="4128"/>
            </a:xfrm>
            <a:prstGeom prst="line">
              <a:avLst/>
            </a:prstGeom>
            <a:noFill/>
            <a:ln w="38100">
              <a:solidFill>
                <a:schemeClr val="hlink"/>
              </a:solidFill>
              <a:round/>
              <a:headEnd/>
              <a:tailEnd/>
            </a:ln>
          </p:spPr>
          <p:txBody>
            <a:bodyPr/>
            <a:lstStyle/>
            <a:p>
              <a:endParaRPr lang="en-US">
                <a:latin typeface="Times New Roman" pitchFamily="18" charset="0"/>
                <a:cs typeface="Times New Roman" pitchFamily="18" charset="0"/>
              </a:endParaRPr>
            </a:p>
          </p:txBody>
        </p:sp>
        <p:sp>
          <p:nvSpPr>
            <p:cNvPr id="5142" name="Line 22"/>
            <p:cNvSpPr>
              <a:spLocks noChangeShapeType="1"/>
            </p:cNvSpPr>
            <p:nvPr/>
          </p:nvSpPr>
          <p:spPr bwMode="auto">
            <a:xfrm flipV="1">
              <a:off x="96" y="4224"/>
              <a:ext cx="5568" cy="0"/>
            </a:xfrm>
            <a:prstGeom prst="line">
              <a:avLst/>
            </a:prstGeom>
            <a:noFill/>
            <a:ln w="38100">
              <a:solidFill>
                <a:schemeClr val="hlink"/>
              </a:solidFill>
              <a:round/>
              <a:headEnd/>
              <a:tailEnd/>
            </a:ln>
          </p:spPr>
          <p:txBody>
            <a:bodyPr/>
            <a:lstStyle/>
            <a:p>
              <a:endParaRPr lang="en-US">
                <a:latin typeface="Times New Roman" pitchFamily="18" charset="0"/>
                <a:cs typeface="Times New Roman" pitchFamily="18" charset="0"/>
              </a:endParaRPr>
            </a:p>
          </p:txBody>
        </p:sp>
      </p:grpSp>
      <p:sp>
        <p:nvSpPr>
          <p:cNvPr id="98327" name="Rectangle 23"/>
          <p:cNvSpPr>
            <a:spLocks noChangeArrowheads="1"/>
          </p:cNvSpPr>
          <p:nvPr/>
        </p:nvSpPr>
        <p:spPr bwMode="auto">
          <a:xfrm>
            <a:off x="4399900" y="2667000"/>
            <a:ext cx="1250662" cy="400110"/>
          </a:xfrm>
          <a:prstGeom prst="rect">
            <a:avLst/>
          </a:prstGeom>
          <a:noFill/>
          <a:ln w="9525">
            <a:noFill/>
            <a:miter lim="800000"/>
            <a:headEnd/>
            <a:tailEnd/>
          </a:ln>
        </p:spPr>
        <p:txBody>
          <a:bodyPr wrap="none">
            <a:spAutoFit/>
          </a:bodyPr>
          <a:lstStyle/>
          <a:p>
            <a:pPr>
              <a:spcBef>
                <a:spcPct val="50000"/>
              </a:spcBef>
            </a:pPr>
            <a:r>
              <a:rPr lang="en-US" sz="2000" b="1">
                <a:solidFill>
                  <a:schemeClr val="hlink"/>
                </a:solidFill>
                <a:latin typeface="Times New Roman" pitchFamily="18" charset="0"/>
                <a:cs typeface="Times New Roman" pitchFamily="18" charset="0"/>
              </a:rPr>
              <a:t>- Náo nức</a:t>
            </a:r>
          </a:p>
        </p:txBody>
      </p:sp>
      <p:sp>
        <p:nvSpPr>
          <p:cNvPr id="98328" name="Rectangle 24"/>
          <p:cNvSpPr>
            <a:spLocks noChangeArrowheads="1"/>
          </p:cNvSpPr>
          <p:nvPr/>
        </p:nvSpPr>
        <p:spPr bwMode="auto">
          <a:xfrm>
            <a:off x="3962400" y="3124200"/>
            <a:ext cx="2590800" cy="400050"/>
          </a:xfrm>
          <a:prstGeom prst="rect">
            <a:avLst/>
          </a:prstGeom>
          <a:noFill/>
          <a:ln w="9525">
            <a:noFill/>
            <a:miter lim="800000"/>
            <a:headEnd/>
            <a:tailEnd/>
          </a:ln>
        </p:spPr>
        <p:txBody>
          <a:bodyPr>
            <a:spAutoFit/>
          </a:bodyPr>
          <a:lstStyle/>
          <a:p>
            <a:r>
              <a:rPr lang="en-US" sz="2000" b="1">
                <a:solidFill>
                  <a:schemeClr val="hlink"/>
                </a:solidFill>
                <a:latin typeface="Times New Roman" pitchFamily="18" charset="0"/>
                <a:cs typeface="Times New Roman" pitchFamily="18" charset="0"/>
              </a:rPr>
              <a:t>- Mơn man</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nodeType="withEffect">
                                  <p:stCondLst>
                                    <p:cond delay="0"/>
                                  </p:stCondLst>
                                  <p:childTnLst>
                                    <p:set>
                                      <p:cBhvr>
                                        <p:cTn id="6" dur="1" fill="hold">
                                          <p:stCondLst>
                                            <p:cond delay="0"/>
                                          </p:stCondLst>
                                        </p:cTn>
                                        <p:tgtEl>
                                          <p:spTgt spid="98310">
                                            <p:txEl>
                                              <p:pRg st="0" end="0"/>
                                            </p:txEl>
                                          </p:spTgt>
                                        </p:tgtEl>
                                        <p:attrNameLst>
                                          <p:attrName>style.visibility</p:attrName>
                                        </p:attrNameLst>
                                      </p:cBhvr>
                                      <p:to>
                                        <p:strVal val="visible"/>
                                      </p:to>
                                    </p:set>
                                    <p:anim calcmode="lin" valueType="num">
                                      <p:cBhvr>
                                        <p:cTn id="7" dur="1000" fill="hold"/>
                                        <p:tgtEl>
                                          <p:spTgt spid="98310">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9831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98310">
                                            <p:txEl>
                                              <p:pRg st="0" end="0"/>
                                            </p:txEl>
                                          </p:spTgt>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98311">
                                            <p:txEl>
                                              <p:pRg st="0" end="0"/>
                                            </p:txEl>
                                          </p:spTgt>
                                        </p:tgtEl>
                                        <p:attrNameLst>
                                          <p:attrName>style.visibility</p:attrName>
                                        </p:attrNameLst>
                                      </p:cBhvr>
                                      <p:to>
                                        <p:strVal val="visible"/>
                                      </p:to>
                                    </p:set>
                                    <p:anim calcmode="lin" valueType="num">
                                      <p:cBhvr>
                                        <p:cTn id="12" dur="1000" fill="hold"/>
                                        <p:tgtEl>
                                          <p:spTgt spid="98311">
                                            <p:txEl>
                                              <p:pRg st="0" end="0"/>
                                            </p:txEl>
                                          </p:spTgt>
                                        </p:tgtEl>
                                        <p:attrNameLst>
                                          <p:attrName>ppt_w</p:attrName>
                                        </p:attrNameLst>
                                      </p:cBhvr>
                                      <p:tavLst>
                                        <p:tav tm="0">
                                          <p:val>
                                            <p:strVal val="#ppt_w+.3"/>
                                          </p:val>
                                        </p:tav>
                                        <p:tav tm="100000">
                                          <p:val>
                                            <p:strVal val="#ppt_w"/>
                                          </p:val>
                                        </p:tav>
                                      </p:tavLst>
                                    </p:anim>
                                    <p:anim calcmode="lin" valueType="num">
                                      <p:cBhvr>
                                        <p:cTn id="13" dur="1000" fill="hold"/>
                                        <p:tgtEl>
                                          <p:spTgt spid="98311">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98311">
                                            <p:txEl>
                                              <p:pRg st="0" end="0"/>
                                            </p:txEl>
                                          </p:spTgt>
                                        </p:tgtEl>
                                      </p:cBhvr>
                                    </p:animEffect>
                                  </p:childTnLst>
                                </p:cTn>
                              </p:par>
                              <p:par>
                                <p:cTn id="15" presetID="21" presetClass="entr" presetSubtype="4" fill="hold" grpId="0" nodeType="withEffect">
                                  <p:stCondLst>
                                    <p:cond delay="0"/>
                                  </p:stCondLst>
                                  <p:childTnLst>
                                    <p:set>
                                      <p:cBhvr>
                                        <p:cTn id="16" dur="1" fill="hold">
                                          <p:stCondLst>
                                            <p:cond delay="0"/>
                                          </p:stCondLst>
                                        </p:cTn>
                                        <p:tgtEl>
                                          <p:spTgt spid="98312"/>
                                        </p:tgtEl>
                                        <p:attrNameLst>
                                          <p:attrName>style.visibility</p:attrName>
                                        </p:attrNameLst>
                                      </p:cBhvr>
                                      <p:to>
                                        <p:strVal val="visible"/>
                                      </p:to>
                                    </p:set>
                                    <p:animEffect transition="in" filter="wheel(4)">
                                      <p:cBhvr>
                                        <p:cTn id="17" dur="2000"/>
                                        <p:tgtEl>
                                          <p:spTgt spid="9831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0" presetClass="entr" presetSubtype="0" decel="100000" fill="hold" nodeType="clickEffect">
                                  <p:stCondLst>
                                    <p:cond delay="0"/>
                                  </p:stCondLst>
                                  <p:childTnLst>
                                    <p:set>
                                      <p:cBhvr>
                                        <p:cTn id="21" dur="1" fill="hold">
                                          <p:stCondLst>
                                            <p:cond delay="0"/>
                                          </p:stCondLst>
                                        </p:cTn>
                                        <p:tgtEl>
                                          <p:spTgt spid="98308">
                                            <p:txEl>
                                              <p:pRg st="0" end="0"/>
                                            </p:txEl>
                                          </p:spTgt>
                                        </p:tgtEl>
                                        <p:attrNameLst>
                                          <p:attrName>style.visibility</p:attrName>
                                        </p:attrNameLst>
                                      </p:cBhvr>
                                      <p:to>
                                        <p:strVal val="visible"/>
                                      </p:to>
                                    </p:set>
                                    <p:anim calcmode="lin" valueType="num">
                                      <p:cBhvr>
                                        <p:cTn id="22" dur="1000" fill="hold"/>
                                        <p:tgtEl>
                                          <p:spTgt spid="98308">
                                            <p:txEl>
                                              <p:pRg st="0" end="0"/>
                                            </p:txEl>
                                          </p:spTgt>
                                        </p:tgtEl>
                                        <p:attrNameLst>
                                          <p:attrName>ppt_w</p:attrName>
                                        </p:attrNameLst>
                                      </p:cBhvr>
                                      <p:tavLst>
                                        <p:tav tm="0">
                                          <p:val>
                                            <p:strVal val="#ppt_w+.3"/>
                                          </p:val>
                                        </p:tav>
                                        <p:tav tm="100000">
                                          <p:val>
                                            <p:strVal val="#ppt_w"/>
                                          </p:val>
                                        </p:tav>
                                      </p:tavLst>
                                    </p:anim>
                                    <p:anim calcmode="lin" valueType="num">
                                      <p:cBhvr>
                                        <p:cTn id="23" dur="1000" fill="hold"/>
                                        <p:tgtEl>
                                          <p:spTgt spid="98308">
                                            <p:txEl>
                                              <p:pRg st="0" end="0"/>
                                            </p:txEl>
                                          </p:spTgt>
                                        </p:tgtEl>
                                        <p:attrNameLst>
                                          <p:attrName>ppt_h</p:attrName>
                                        </p:attrNameLst>
                                      </p:cBhvr>
                                      <p:tavLst>
                                        <p:tav tm="0">
                                          <p:val>
                                            <p:strVal val="#ppt_h"/>
                                          </p:val>
                                        </p:tav>
                                        <p:tav tm="100000">
                                          <p:val>
                                            <p:strVal val="#ppt_h"/>
                                          </p:val>
                                        </p:tav>
                                      </p:tavLst>
                                    </p:anim>
                                    <p:animEffect transition="in" filter="fade">
                                      <p:cBhvr>
                                        <p:cTn id="24" dur="1000"/>
                                        <p:tgtEl>
                                          <p:spTgt spid="98308">
                                            <p:txEl>
                                              <p:pRg st="0" end="0"/>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0" presetClass="entr" presetSubtype="0" decel="100000" fill="hold" nodeType="clickEffect">
                                  <p:stCondLst>
                                    <p:cond delay="0"/>
                                  </p:stCondLst>
                                  <p:childTnLst>
                                    <p:set>
                                      <p:cBhvr>
                                        <p:cTn id="28" dur="1" fill="hold">
                                          <p:stCondLst>
                                            <p:cond delay="0"/>
                                          </p:stCondLst>
                                        </p:cTn>
                                        <p:tgtEl>
                                          <p:spTgt spid="98313">
                                            <p:txEl>
                                              <p:pRg st="0" end="0"/>
                                            </p:txEl>
                                          </p:spTgt>
                                        </p:tgtEl>
                                        <p:attrNameLst>
                                          <p:attrName>style.visibility</p:attrName>
                                        </p:attrNameLst>
                                      </p:cBhvr>
                                      <p:to>
                                        <p:strVal val="visible"/>
                                      </p:to>
                                    </p:set>
                                    <p:anim calcmode="lin" valueType="num">
                                      <p:cBhvr>
                                        <p:cTn id="29" dur="1000" fill="hold"/>
                                        <p:tgtEl>
                                          <p:spTgt spid="98313">
                                            <p:txEl>
                                              <p:pRg st="0" end="0"/>
                                            </p:txEl>
                                          </p:spTgt>
                                        </p:tgtEl>
                                        <p:attrNameLst>
                                          <p:attrName>ppt_w</p:attrName>
                                        </p:attrNameLst>
                                      </p:cBhvr>
                                      <p:tavLst>
                                        <p:tav tm="0">
                                          <p:val>
                                            <p:strVal val="#ppt_w+.3"/>
                                          </p:val>
                                        </p:tav>
                                        <p:tav tm="100000">
                                          <p:val>
                                            <p:strVal val="#ppt_w"/>
                                          </p:val>
                                        </p:tav>
                                      </p:tavLst>
                                    </p:anim>
                                    <p:anim calcmode="lin" valueType="num">
                                      <p:cBhvr>
                                        <p:cTn id="30" dur="1000" fill="hold"/>
                                        <p:tgtEl>
                                          <p:spTgt spid="98313">
                                            <p:txEl>
                                              <p:pRg st="0" end="0"/>
                                            </p:txEl>
                                          </p:spTgt>
                                        </p:tgtEl>
                                        <p:attrNameLst>
                                          <p:attrName>ppt_h</p:attrName>
                                        </p:attrNameLst>
                                      </p:cBhvr>
                                      <p:tavLst>
                                        <p:tav tm="0">
                                          <p:val>
                                            <p:strVal val="#ppt_h"/>
                                          </p:val>
                                        </p:tav>
                                        <p:tav tm="100000">
                                          <p:val>
                                            <p:strVal val="#ppt_h"/>
                                          </p:val>
                                        </p:tav>
                                      </p:tavLst>
                                    </p:anim>
                                    <p:animEffect transition="in" filter="fade">
                                      <p:cBhvr>
                                        <p:cTn id="31" dur="1000"/>
                                        <p:tgtEl>
                                          <p:spTgt spid="98313">
                                            <p:txEl>
                                              <p:pRg st="0" end="0"/>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50" presetClass="entr" presetSubtype="0" decel="100000" fill="hold" nodeType="clickEffect">
                                  <p:stCondLst>
                                    <p:cond delay="0"/>
                                  </p:stCondLst>
                                  <p:childTnLst>
                                    <p:set>
                                      <p:cBhvr>
                                        <p:cTn id="35" dur="1" fill="hold">
                                          <p:stCondLst>
                                            <p:cond delay="0"/>
                                          </p:stCondLst>
                                        </p:cTn>
                                        <p:tgtEl>
                                          <p:spTgt spid="98314">
                                            <p:txEl>
                                              <p:pRg st="0" end="0"/>
                                            </p:txEl>
                                          </p:spTgt>
                                        </p:tgtEl>
                                        <p:attrNameLst>
                                          <p:attrName>style.visibility</p:attrName>
                                        </p:attrNameLst>
                                      </p:cBhvr>
                                      <p:to>
                                        <p:strVal val="visible"/>
                                      </p:to>
                                    </p:set>
                                    <p:anim calcmode="lin" valueType="num">
                                      <p:cBhvr>
                                        <p:cTn id="36" dur="1000" fill="hold"/>
                                        <p:tgtEl>
                                          <p:spTgt spid="98314">
                                            <p:txEl>
                                              <p:pRg st="0" end="0"/>
                                            </p:txEl>
                                          </p:spTgt>
                                        </p:tgtEl>
                                        <p:attrNameLst>
                                          <p:attrName>ppt_w</p:attrName>
                                        </p:attrNameLst>
                                      </p:cBhvr>
                                      <p:tavLst>
                                        <p:tav tm="0">
                                          <p:val>
                                            <p:strVal val="#ppt_w+.3"/>
                                          </p:val>
                                        </p:tav>
                                        <p:tav tm="100000">
                                          <p:val>
                                            <p:strVal val="#ppt_w"/>
                                          </p:val>
                                        </p:tav>
                                      </p:tavLst>
                                    </p:anim>
                                    <p:anim calcmode="lin" valueType="num">
                                      <p:cBhvr>
                                        <p:cTn id="37" dur="1000" fill="hold"/>
                                        <p:tgtEl>
                                          <p:spTgt spid="98314">
                                            <p:txEl>
                                              <p:pRg st="0" end="0"/>
                                            </p:txEl>
                                          </p:spTgt>
                                        </p:tgtEl>
                                        <p:attrNameLst>
                                          <p:attrName>ppt_h</p:attrName>
                                        </p:attrNameLst>
                                      </p:cBhvr>
                                      <p:tavLst>
                                        <p:tav tm="0">
                                          <p:val>
                                            <p:strVal val="#ppt_h"/>
                                          </p:val>
                                        </p:tav>
                                        <p:tav tm="100000">
                                          <p:val>
                                            <p:strVal val="#ppt_h"/>
                                          </p:val>
                                        </p:tav>
                                      </p:tavLst>
                                    </p:anim>
                                    <p:animEffect transition="in" filter="fade">
                                      <p:cBhvr>
                                        <p:cTn id="38" dur="1000"/>
                                        <p:tgtEl>
                                          <p:spTgt spid="98314">
                                            <p:txEl>
                                              <p:pRg st="0" end="0"/>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0" presetClass="entr" presetSubtype="0" decel="100000" fill="hold" nodeType="clickEffect">
                                  <p:stCondLst>
                                    <p:cond delay="0"/>
                                  </p:stCondLst>
                                  <p:childTnLst>
                                    <p:set>
                                      <p:cBhvr>
                                        <p:cTn id="42" dur="1" fill="hold">
                                          <p:stCondLst>
                                            <p:cond delay="0"/>
                                          </p:stCondLst>
                                        </p:cTn>
                                        <p:tgtEl>
                                          <p:spTgt spid="98315">
                                            <p:txEl>
                                              <p:pRg st="0" end="0"/>
                                            </p:txEl>
                                          </p:spTgt>
                                        </p:tgtEl>
                                        <p:attrNameLst>
                                          <p:attrName>style.visibility</p:attrName>
                                        </p:attrNameLst>
                                      </p:cBhvr>
                                      <p:to>
                                        <p:strVal val="visible"/>
                                      </p:to>
                                    </p:set>
                                    <p:anim calcmode="lin" valueType="num">
                                      <p:cBhvr>
                                        <p:cTn id="43" dur="1000" fill="hold"/>
                                        <p:tgtEl>
                                          <p:spTgt spid="98315">
                                            <p:txEl>
                                              <p:pRg st="0" end="0"/>
                                            </p:txEl>
                                          </p:spTgt>
                                        </p:tgtEl>
                                        <p:attrNameLst>
                                          <p:attrName>ppt_w</p:attrName>
                                        </p:attrNameLst>
                                      </p:cBhvr>
                                      <p:tavLst>
                                        <p:tav tm="0">
                                          <p:val>
                                            <p:strVal val="#ppt_w+.3"/>
                                          </p:val>
                                        </p:tav>
                                        <p:tav tm="100000">
                                          <p:val>
                                            <p:strVal val="#ppt_w"/>
                                          </p:val>
                                        </p:tav>
                                      </p:tavLst>
                                    </p:anim>
                                    <p:anim calcmode="lin" valueType="num">
                                      <p:cBhvr>
                                        <p:cTn id="44" dur="1000" fill="hold"/>
                                        <p:tgtEl>
                                          <p:spTgt spid="98315">
                                            <p:txEl>
                                              <p:pRg st="0" end="0"/>
                                            </p:txEl>
                                          </p:spTgt>
                                        </p:tgtEl>
                                        <p:attrNameLst>
                                          <p:attrName>ppt_h</p:attrName>
                                        </p:attrNameLst>
                                      </p:cBhvr>
                                      <p:tavLst>
                                        <p:tav tm="0">
                                          <p:val>
                                            <p:strVal val="#ppt_h"/>
                                          </p:val>
                                        </p:tav>
                                        <p:tav tm="100000">
                                          <p:val>
                                            <p:strVal val="#ppt_h"/>
                                          </p:val>
                                        </p:tav>
                                      </p:tavLst>
                                    </p:anim>
                                    <p:animEffect transition="in" filter="fade">
                                      <p:cBhvr>
                                        <p:cTn id="45" dur="1000"/>
                                        <p:tgtEl>
                                          <p:spTgt spid="98315">
                                            <p:txEl>
                                              <p:pRg st="0" end="0"/>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50" presetClass="entr" presetSubtype="0" decel="100000" fill="hold" nodeType="clickEffect">
                                  <p:stCondLst>
                                    <p:cond delay="0"/>
                                  </p:stCondLst>
                                  <p:childTnLst>
                                    <p:set>
                                      <p:cBhvr>
                                        <p:cTn id="49" dur="1" fill="hold">
                                          <p:stCondLst>
                                            <p:cond delay="0"/>
                                          </p:stCondLst>
                                        </p:cTn>
                                        <p:tgtEl>
                                          <p:spTgt spid="98316">
                                            <p:txEl>
                                              <p:pRg st="0" end="0"/>
                                            </p:txEl>
                                          </p:spTgt>
                                        </p:tgtEl>
                                        <p:attrNameLst>
                                          <p:attrName>style.visibility</p:attrName>
                                        </p:attrNameLst>
                                      </p:cBhvr>
                                      <p:to>
                                        <p:strVal val="visible"/>
                                      </p:to>
                                    </p:set>
                                    <p:anim calcmode="lin" valueType="num">
                                      <p:cBhvr>
                                        <p:cTn id="50" dur="1000" fill="hold"/>
                                        <p:tgtEl>
                                          <p:spTgt spid="98316">
                                            <p:txEl>
                                              <p:pRg st="0" end="0"/>
                                            </p:txEl>
                                          </p:spTgt>
                                        </p:tgtEl>
                                        <p:attrNameLst>
                                          <p:attrName>ppt_w</p:attrName>
                                        </p:attrNameLst>
                                      </p:cBhvr>
                                      <p:tavLst>
                                        <p:tav tm="0">
                                          <p:val>
                                            <p:strVal val="#ppt_w+.3"/>
                                          </p:val>
                                        </p:tav>
                                        <p:tav tm="100000">
                                          <p:val>
                                            <p:strVal val="#ppt_w"/>
                                          </p:val>
                                        </p:tav>
                                      </p:tavLst>
                                    </p:anim>
                                    <p:anim calcmode="lin" valueType="num">
                                      <p:cBhvr>
                                        <p:cTn id="51" dur="1000" fill="hold"/>
                                        <p:tgtEl>
                                          <p:spTgt spid="98316">
                                            <p:txEl>
                                              <p:pRg st="0" end="0"/>
                                            </p:txEl>
                                          </p:spTgt>
                                        </p:tgtEl>
                                        <p:attrNameLst>
                                          <p:attrName>ppt_h</p:attrName>
                                        </p:attrNameLst>
                                      </p:cBhvr>
                                      <p:tavLst>
                                        <p:tav tm="0">
                                          <p:val>
                                            <p:strVal val="#ppt_h"/>
                                          </p:val>
                                        </p:tav>
                                        <p:tav tm="100000">
                                          <p:val>
                                            <p:strVal val="#ppt_h"/>
                                          </p:val>
                                        </p:tav>
                                      </p:tavLst>
                                    </p:anim>
                                    <p:animEffect transition="in" filter="fade">
                                      <p:cBhvr>
                                        <p:cTn id="52" dur="1000"/>
                                        <p:tgtEl>
                                          <p:spTgt spid="98316">
                                            <p:txEl>
                                              <p:pRg st="0" end="0"/>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0" presetClass="entr" presetSubtype="0" decel="100000" fill="hold" nodeType="clickEffect">
                                  <p:stCondLst>
                                    <p:cond delay="0"/>
                                  </p:stCondLst>
                                  <p:childTnLst>
                                    <p:set>
                                      <p:cBhvr>
                                        <p:cTn id="56" dur="1" fill="hold">
                                          <p:stCondLst>
                                            <p:cond delay="0"/>
                                          </p:stCondLst>
                                        </p:cTn>
                                        <p:tgtEl>
                                          <p:spTgt spid="98327">
                                            <p:txEl>
                                              <p:pRg st="0" end="0"/>
                                            </p:txEl>
                                          </p:spTgt>
                                        </p:tgtEl>
                                        <p:attrNameLst>
                                          <p:attrName>style.visibility</p:attrName>
                                        </p:attrNameLst>
                                      </p:cBhvr>
                                      <p:to>
                                        <p:strVal val="visible"/>
                                      </p:to>
                                    </p:set>
                                    <p:anim calcmode="lin" valueType="num">
                                      <p:cBhvr>
                                        <p:cTn id="57" dur="1000" fill="hold"/>
                                        <p:tgtEl>
                                          <p:spTgt spid="98327">
                                            <p:txEl>
                                              <p:pRg st="0" end="0"/>
                                            </p:txEl>
                                          </p:spTgt>
                                        </p:tgtEl>
                                        <p:attrNameLst>
                                          <p:attrName>ppt_w</p:attrName>
                                        </p:attrNameLst>
                                      </p:cBhvr>
                                      <p:tavLst>
                                        <p:tav tm="0">
                                          <p:val>
                                            <p:strVal val="#ppt_w+.3"/>
                                          </p:val>
                                        </p:tav>
                                        <p:tav tm="100000">
                                          <p:val>
                                            <p:strVal val="#ppt_w"/>
                                          </p:val>
                                        </p:tav>
                                      </p:tavLst>
                                    </p:anim>
                                    <p:anim calcmode="lin" valueType="num">
                                      <p:cBhvr>
                                        <p:cTn id="58" dur="1000" fill="hold"/>
                                        <p:tgtEl>
                                          <p:spTgt spid="98327">
                                            <p:txEl>
                                              <p:pRg st="0" end="0"/>
                                            </p:txEl>
                                          </p:spTgt>
                                        </p:tgtEl>
                                        <p:attrNameLst>
                                          <p:attrName>ppt_h</p:attrName>
                                        </p:attrNameLst>
                                      </p:cBhvr>
                                      <p:tavLst>
                                        <p:tav tm="0">
                                          <p:val>
                                            <p:strVal val="#ppt_h"/>
                                          </p:val>
                                        </p:tav>
                                        <p:tav tm="100000">
                                          <p:val>
                                            <p:strVal val="#ppt_h"/>
                                          </p:val>
                                        </p:tav>
                                      </p:tavLst>
                                    </p:anim>
                                    <p:animEffect transition="in" filter="fade">
                                      <p:cBhvr>
                                        <p:cTn id="59" dur="1000"/>
                                        <p:tgtEl>
                                          <p:spTgt spid="98327">
                                            <p:txEl>
                                              <p:pRg st="0" end="0"/>
                                            </p:txEl>
                                          </p:spTgt>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50" presetClass="entr" presetSubtype="0" decel="100000" fill="hold" nodeType="clickEffect">
                                  <p:stCondLst>
                                    <p:cond delay="0"/>
                                  </p:stCondLst>
                                  <p:childTnLst>
                                    <p:set>
                                      <p:cBhvr>
                                        <p:cTn id="63" dur="1" fill="hold">
                                          <p:stCondLst>
                                            <p:cond delay="0"/>
                                          </p:stCondLst>
                                        </p:cTn>
                                        <p:tgtEl>
                                          <p:spTgt spid="98328">
                                            <p:txEl>
                                              <p:pRg st="0" end="0"/>
                                            </p:txEl>
                                          </p:spTgt>
                                        </p:tgtEl>
                                        <p:attrNameLst>
                                          <p:attrName>style.visibility</p:attrName>
                                        </p:attrNameLst>
                                      </p:cBhvr>
                                      <p:to>
                                        <p:strVal val="visible"/>
                                      </p:to>
                                    </p:set>
                                    <p:anim calcmode="lin" valueType="num">
                                      <p:cBhvr>
                                        <p:cTn id="64" dur="1000" fill="hold"/>
                                        <p:tgtEl>
                                          <p:spTgt spid="98328">
                                            <p:txEl>
                                              <p:pRg st="0" end="0"/>
                                            </p:txEl>
                                          </p:spTgt>
                                        </p:tgtEl>
                                        <p:attrNameLst>
                                          <p:attrName>ppt_w</p:attrName>
                                        </p:attrNameLst>
                                      </p:cBhvr>
                                      <p:tavLst>
                                        <p:tav tm="0">
                                          <p:val>
                                            <p:strVal val="#ppt_w+.3"/>
                                          </p:val>
                                        </p:tav>
                                        <p:tav tm="100000">
                                          <p:val>
                                            <p:strVal val="#ppt_w"/>
                                          </p:val>
                                        </p:tav>
                                      </p:tavLst>
                                    </p:anim>
                                    <p:anim calcmode="lin" valueType="num">
                                      <p:cBhvr>
                                        <p:cTn id="65" dur="1000" fill="hold"/>
                                        <p:tgtEl>
                                          <p:spTgt spid="98328">
                                            <p:txEl>
                                              <p:pRg st="0" end="0"/>
                                            </p:txEl>
                                          </p:spTgt>
                                        </p:tgtEl>
                                        <p:attrNameLst>
                                          <p:attrName>ppt_h</p:attrName>
                                        </p:attrNameLst>
                                      </p:cBhvr>
                                      <p:tavLst>
                                        <p:tav tm="0">
                                          <p:val>
                                            <p:strVal val="#ppt_h"/>
                                          </p:val>
                                        </p:tav>
                                        <p:tav tm="100000">
                                          <p:val>
                                            <p:strVal val="#ppt_h"/>
                                          </p:val>
                                        </p:tav>
                                      </p:tavLst>
                                    </p:anim>
                                    <p:animEffect transition="in" filter="fade">
                                      <p:cBhvr>
                                        <p:cTn id="66" dur="1000"/>
                                        <p:tgtEl>
                                          <p:spTgt spid="98328">
                                            <p:txEl>
                                              <p:pRg st="0" end="0"/>
                                            </p:txEl>
                                          </p:spTgt>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50" presetClass="entr" presetSubtype="0" decel="100000" fill="hold" nodeType="clickEffect">
                                  <p:stCondLst>
                                    <p:cond delay="0"/>
                                  </p:stCondLst>
                                  <p:childTnLst>
                                    <p:set>
                                      <p:cBhvr>
                                        <p:cTn id="70" dur="1" fill="hold">
                                          <p:stCondLst>
                                            <p:cond delay="0"/>
                                          </p:stCondLst>
                                        </p:cTn>
                                        <p:tgtEl>
                                          <p:spTgt spid="98317">
                                            <p:txEl>
                                              <p:pRg st="0" end="0"/>
                                            </p:txEl>
                                          </p:spTgt>
                                        </p:tgtEl>
                                        <p:attrNameLst>
                                          <p:attrName>style.visibility</p:attrName>
                                        </p:attrNameLst>
                                      </p:cBhvr>
                                      <p:to>
                                        <p:strVal val="visible"/>
                                      </p:to>
                                    </p:set>
                                    <p:anim calcmode="lin" valueType="num">
                                      <p:cBhvr>
                                        <p:cTn id="71" dur="1000" fill="hold"/>
                                        <p:tgtEl>
                                          <p:spTgt spid="98317">
                                            <p:txEl>
                                              <p:pRg st="0" end="0"/>
                                            </p:txEl>
                                          </p:spTgt>
                                        </p:tgtEl>
                                        <p:attrNameLst>
                                          <p:attrName>ppt_w</p:attrName>
                                        </p:attrNameLst>
                                      </p:cBhvr>
                                      <p:tavLst>
                                        <p:tav tm="0">
                                          <p:val>
                                            <p:strVal val="#ppt_w+.3"/>
                                          </p:val>
                                        </p:tav>
                                        <p:tav tm="100000">
                                          <p:val>
                                            <p:strVal val="#ppt_w"/>
                                          </p:val>
                                        </p:tav>
                                      </p:tavLst>
                                    </p:anim>
                                    <p:anim calcmode="lin" valueType="num">
                                      <p:cBhvr>
                                        <p:cTn id="72" dur="1000" fill="hold"/>
                                        <p:tgtEl>
                                          <p:spTgt spid="98317">
                                            <p:txEl>
                                              <p:pRg st="0" end="0"/>
                                            </p:txEl>
                                          </p:spTgt>
                                        </p:tgtEl>
                                        <p:attrNameLst>
                                          <p:attrName>ppt_h</p:attrName>
                                        </p:attrNameLst>
                                      </p:cBhvr>
                                      <p:tavLst>
                                        <p:tav tm="0">
                                          <p:val>
                                            <p:strVal val="#ppt_h"/>
                                          </p:val>
                                        </p:tav>
                                        <p:tav tm="100000">
                                          <p:val>
                                            <p:strVal val="#ppt_h"/>
                                          </p:val>
                                        </p:tav>
                                      </p:tavLst>
                                    </p:anim>
                                    <p:animEffect transition="in" filter="fade">
                                      <p:cBhvr>
                                        <p:cTn id="73" dur="1000"/>
                                        <p:tgtEl>
                                          <p:spTgt spid="98317">
                                            <p:txEl>
                                              <p:pRg st="0" end="0"/>
                                            </p:txEl>
                                          </p:spTgt>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50" presetClass="entr" presetSubtype="0" decel="100000" fill="hold" nodeType="clickEffect">
                                  <p:stCondLst>
                                    <p:cond delay="0"/>
                                  </p:stCondLst>
                                  <p:childTnLst>
                                    <p:set>
                                      <p:cBhvr>
                                        <p:cTn id="77" dur="1" fill="hold">
                                          <p:stCondLst>
                                            <p:cond delay="0"/>
                                          </p:stCondLst>
                                        </p:cTn>
                                        <p:tgtEl>
                                          <p:spTgt spid="98318">
                                            <p:txEl>
                                              <p:pRg st="0" end="0"/>
                                            </p:txEl>
                                          </p:spTgt>
                                        </p:tgtEl>
                                        <p:attrNameLst>
                                          <p:attrName>style.visibility</p:attrName>
                                        </p:attrNameLst>
                                      </p:cBhvr>
                                      <p:to>
                                        <p:strVal val="visible"/>
                                      </p:to>
                                    </p:set>
                                    <p:anim calcmode="lin" valueType="num">
                                      <p:cBhvr>
                                        <p:cTn id="78" dur="1000" fill="hold"/>
                                        <p:tgtEl>
                                          <p:spTgt spid="98318">
                                            <p:txEl>
                                              <p:pRg st="0" end="0"/>
                                            </p:txEl>
                                          </p:spTgt>
                                        </p:tgtEl>
                                        <p:attrNameLst>
                                          <p:attrName>ppt_w</p:attrName>
                                        </p:attrNameLst>
                                      </p:cBhvr>
                                      <p:tavLst>
                                        <p:tav tm="0">
                                          <p:val>
                                            <p:strVal val="#ppt_w+.3"/>
                                          </p:val>
                                        </p:tav>
                                        <p:tav tm="100000">
                                          <p:val>
                                            <p:strVal val="#ppt_w"/>
                                          </p:val>
                                        </p:tav>
                                      </p:tavLst>
                                    </p:anim>
                                    <p:anim calcmode="lin" valueType="num">
                                      <p:cBhvr>
                                        <p:cTn id="79" dur="1000" fill="hold"/>
                                        <p:tgtEl>
                                          <p:spTgt spid="98318">
                                            <p:txEl>
                                              <p:pRg st="0" end="0"/>
                                            </p:txEl>
                                          </p:spTgt>
                                        </p:tgtEl>
                                        <p:attrNameLst>
                                          <p:attrName>ppt_h</p:attrName>
                                        </p:attrNameLst>
                                      </p:cBhvr>
                                      <p:tavLst>
                                        <p:tav tm="0">
                                          <p:val>
                                            <p:strVal val="#ppt_h"/>
                                          </p:val>
                                        </p:tav>
                                        <p:tav tm="100000">
                                          <p:val>
                                            <p:strVal val="#ppt_h"/>
                                          </p:val>
                                        </p:tav>
                                      </p:tavLst>
                                    </p:anim>
                                    <p:animEffect transition="in" filter="fade">
                                      <p:cBhvr>
                                        <p:cTn id="80" dur="1000"/>
                                        <p:tgtEl>
                                          <p:spTgt spid="98318">
                                            <p:txEl>
                                              <p:pRg st="0" end="0"/>
                                            </p:txEl>
                                          </p:spTgt>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50" presetClass="entr" presetSubtype="0" decel="100000" fill="hold" nodeType="clickEffect">
                                  <p:stCondLst>
                                    <p:cond delay="0"/>
                                  </p:stCondLst>
                                  <p:childTnLst>
                                    <p:set>
                                      <p:cBhvr>
                                        <p:cTn id="84" dur="1" fill="hold">
                                          <p:stCondLst>
                                            <p:cond delay="0"/>
                                          </p:stCondLst>
                                        </p:cTn>
                                        <p:tgtEl>
                                          <p:spTgt spid="98320">
                                            <p:txEl>
                                              <p:pRg st="0" end="0"/>
                                            </p:txEl>
                                          </p:spTgt>
                                        </p:tgtEl>
                                        <p:attrNameLst>
                                          <p:attrName>style.visibility</p:attrName>
                                        </p:attrNameLst>
                                      </p:cBhvr>
                                      <p:to>
                                        <p:strVal val="visible"/>
                                      </p:to>
                                    </p:set>
                                    <p:anim calcmode="lin" valueType="num">
                                      <p:cBhvr>
                                        <p:cTn id="85" dur="1000" fill="hold"/>
                                        <p:tgtEl>
                                          <p:spTgt spid="98320">
                                            <p:txEl>
                                              <p:pRg st="0" end="0"/>
                                            </p:txEl>
                                          </p:spTgt>
                                        </p:tgtEl>
                                        <p:attrNameLst>
                                          <p:attrName>ppt_w</p:attrName>
                                        </p:attrNameLst>
                                      </p:cBhvr>
                                      <p:tavLst>
                                        <p:tav tm="0">
                                          <p:val>
                                            <p:strVal val="#ppt_w+.3"/>
                                          </p:val>
                                        </p:tav>
                                        <p:tav tm="100000">
                                          <p:val>
                                            <p:strVal val="#ppt_w"/>
                                          </p:val>
                                        </p:tav>
                                      </p:tavLst>
                                    </p:anim>
                                    <p:anim calcmode="lin" valueType="num">
                                      <p:cBhvr>
                                        <p:cTn id="86" dur="1000" fill="hold"/>
                                        <p:tgtEl>
                                          <p:spTgt spid="98320">
                                            <p:txEl>
                                              <p:pRg st="0" end="0"/>
                                            </p:txEl>
                                          </p:spTgt>
                                        </p:tgtEl>
                                        <p:attrNameLst>
                                          <p:attrName>ppt_h</p:attrName>
                                        </p:attrNameLst>
                                      </p:cBhvr>
                                      <p:tavLst>
                                        <p:tav tm="0">
                                          <p:val>
                                            <p:strVal val="#ppt_h"/>
                                          </p:val>
                                        </p:tav>
                                        <p:tav tm="100000">
                                          <p:val>
                                            <p:strVal val="#ppt_h"/>
                                          </p:val>
                                        </p:tav>
                                      </p:tavLst>
                                    </p:anim>
                                    <p:animEffect transition="in" filter="fade">
                                      <p:cBhvr>
                                        <p:cTn id="87" dur="1000"/>
                                        <p:tgtEl>
                                          <p:spTgt spid="9832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ChangeArrowheads="1"/>
          </p:cNvSpPr>
          <p:nvPr/>
        </p:nvSpPr>
        <p:spPr bwMode="blackWhite">
          <a:xfrm>
            <a:off x="0" y="0"/>
            <a:ext cx="9144000" cy="685800"/>
          </a:xfrm>
          <a:prstGeom prst="roundRect">
            <a:avLst>
              <a:gd name="adj" fmla="val 9106"/>
            </a:avLst>
          </a:prstGeom>
          <a:noFill/>
          <a:ln w="25400">
            <a:solidFill>
              <a:schemeClr val="bg1"/>
            </a:solidFill>
            <a:round/>
            <a:headEnd/>
            <a:tailEnd/>
          </a:ln>
        </p:spPr>
        <p:txBody>
          <a:bodyPr wrap="none" anchor="ctr"/>
          <a:lstStyle/>
          <a:p>
            <a:pPr eaLnBrk="0" hangingPunct="0"/>
            <a:endParaRPr lang="en-US" sz="2800" b="1" i="1">
              <a:solidFill>
                <a:schemeClr val="hlink"/>
              </a:solidFill>
              <a:latin typeface="Times New Roman" pitchFamily="18" charset="0"/>
              <a:cs typeface="Times New Roman" pitchFamily="18" charset="0"/>
            </a:endParaRPr>
          </a:p>
        </p:txBody>
      </p:sp>
      <p:sp>
        <p:nvSpPr>
          <p:cNvPr id="70667" name="Rectangle 11"/>
          <p:cNvSpPr>
            <a:spLocks noChangeArrowheads="1"/>
          </p:cNvSpPr>
          <p:nvPr/>
        </p:nvSpPr>
        <p:spPr bwMode="auto">
          <a:xfrm>
            <a:off x="228600" y="3088471"/>
            <a:ext cx="8763000" cy="954107"/>
          </a:xfrm>
          <a:prstGeom prst="rect">
            <a:avLst/>
          </a:prstGeom>
          <a:noFill/>
          <a:ln w="9525">
            <a:noFill/>
            <a:miter lim="800000"/>
            <a:headEnd/>
            <a:tailEnd/>
          </a:ln>
        </p:spPr>
        <p:txBody>
          <a:bodyPr wrap="square" anchor="ctr">
            <a:spAutoFit/>
          </a:bodyPr>
          <a:lstStyle/>
          <a:p>
            <a:pPr algn="l"/>
            <a:r>
              <a:rPr lang="en-US" sz="2800" b="1" i="1" dirty="0">
                <a:solidFill>
                  <a:schemeClr val="hlink"/>
                </a:solidFill>
                <a:latin typeface="Times New Roman" pitchFamily="18" charset="0"/>
                <a:cs typeface="Times New Roman" pitchFamily="18" charset="0"/>
              </a:rPr>
              <a:t>+ </a:t>
            </a:r>
            <a:r>
              <a:rPr lang="en-US" sz="2800" b="1" i="1" dirty="0" err="1">
                <a:solidFill>
                  <a:schemeClr val="hlink"/>
                </a:solidFill>
                <a:latin typeface="Times New Roman" pitchFamily="18" charset="0"/>
                <a:cs typeface="Times New Roman" pitchFamily="18" charset="0"/>
              </a:rPr>
              <a:t>Điều</a:t>
            </a:r>
            <a:r>
              <a:rPr lang="en-US" sz="2800" b="1" i="1" dirty="0">
                <a:solidFill>
                  <a:schemeClr val="hlink"/>
                </a:solidFill>
                <a:latin typeface="Times New Roman" pitchFamily="18" charset="0"/>
                <a:cs typeface="Times New Roman" pitchFamily="18" charset="0"/>
              </a:rPr>
              <a:t> </a:t>
            </a:r>
            <a:r>
              <a:rPr lang="en-US" sz="2800" b="1" i="1" dirty="0" err="1">
                <a:solidFill>
                  <a:schemeClr val="hlink"/>
                </a:solidFill>
                <a:latin typeface="Times New Roman" pitchFamily="18" charset="0"/>
                <a:cs typeface="Times New Roman" pitchFamily="18" charset="0"/>
              </a:rPr>
              <a:t>gì</a:t>
            </a:r>
            <a:r>
              <a:rPr lang="en-US" sz="2800" b="1" i="1" dirty="0">
                <a:solidFill>
                  <a:schemeClr val="hlink"/>
                </a:solidFill>
                <a:latin typeface="Times New Roman" pitchFamily="18" charset="0"/>
                <a:cs typeface="Times New Roman" pitchFamily="18" charset="0"/>
              </a:rPr>
              <a:t> </a:t>
            </a:r>
            <a:r>
              <a:rPr lang="en-US" sz="2800" b="1" i="1" dirty="0" err="1">
                <a:solidFill>
                  <a:schemeClr val="hlink"/>
                </a:solidFill>
                <a:latin typeface="Times New Roman" pitchFamily="18" charset="0"/>
                <a:cs typeface="Times New Roman" pitchFamily="18" charset="0"/>
              </a:rPr>
              <a:t>làm</a:t>
            </a:r>
            <a:r>
              <a:rPr lang="en-US" sz="2800" b="1" i="1" dirty="0">
                <a:solidFill>
                  <a:schemeClr val="hlink"/>
                </a:solidFill>
                <a:latin typeface="Times New Roman" pitchFamily="18" charset="0"/>
                <a:cs typeface="Times New Roman" pitchFamily="18" charset="0"/>
              </a:rPr>
              <a:t> </a:t>
            </a:r>
            <a:r>
              <a:rPr lang="en-US" sz="2800" b="1" i="1" dirty="0" err="1">
                <a:solidFill>
                  <a:schemeClr val="hlink"/>
                </a:solidFill>
                <a:latin typeface="Times New Roman" pitchFamily="18" charset="0"/>
                <a:cs typeface="Times New Roman" pitchFamily="18" charset="0"/>
              </a:rPr>
              <a:t>tác</a:t>
            </a:r>
            <a:r>
              <a:rPr lang="en-US" sz="2800" b="1" i="1" dirty="0">
                <a:solidFill>
                  <a:schemeClr val="hlink"/>
                </a:solidFill>
                <a:latin typeface="Times New Roman" pitchFamily="18" charset="0"/>
                <a:cs typeface="Times New Roman" pitchFamily="18" charset="0"/>
              </a:rPr>
              <a:t> </a:t>
            </a:r>
            <a:r>
              <a:rPr lang="en-US" sz="2800" b="1" i="1" dirty="0" err="1">
                <a:solidFill>
                  <a:schemeClr val="hlink"/>
                </a:solidFill>
                <a:latin typeface="Times New Roman" pitchFamily="18" charset="0"/>
                <a:cs typeface="Times New Roman" pitchFamily="18" charset="0"/>
              </a:rPr>
              <a:t>giả</a:t>
            </a:r>
            <a:r>
              <a:rPr lang="en-US" sz="2800" b="1" i="1" dirty="0">
                <a:solidFill>
                  <a:schemeClr val="hlink"/>
                </a:solidFill>
                <a:latin typeface="Times New Roman" pitchFamily="18" charset="0"/>
                <a:cs typeface="Times New Roman" pitchFamily="18" charset="0"/>
              </a:rPr>
              <a:t> </a:t>
            </a:r>
            <a:r>
              <a:rPr lang="en-US" sz="2800" b="1" i="1" dirty="0" err="1">
                <a:solidFill>
                  <a:schemeClr val="hlink"/>
                </a:solidFill>
                <a:latin typeface="Times New Roman" pitchFamily="18" charset="0"/>
                <a:cs typeface="Times New Roman" pitchFamily="18" charset="0"/>
              </a:rPr>
              <a:t>nhớ</a:t>
            </a:r>
            <a:r>
              <a:rPr lang="en-US" sz="2800" b="1" i="1" dirty="0">
                <a:solidFill>
                  <a:schemeClr val="hlink"/>
                </a:solidFill>
                <a:latin typeface="Times New Roman" pitchFamily="18" charset="0"/>
                <a:cs typeface="Times New Roman" pitchFamily="18" charset="0"/>
              </a:rPr>
              <a:t> </a:t>
            </a:r>
            <a:r>
              <a:rPr lang="en-US" sz="2800" b="1" i="1" dirty="0" err="1">
                <a:solidFill>
                  <a:schemeClr val="hlink"/>
                </a:solidFill>
                <a:latin typeface="Times New Roman" pitchFamily="18" charset="0"/>
                <a:cs typeface="Times New Roman" pitchFamily="18" charset="0"/>
              </a:rPr>
              <a:t>lại</a:t>
            </a:r>
            <a:r>
              <a:rPr lang="en-US" sz="2800" b="1" i="1" dirty="0">
                <a:solidFill>
                  <a:schemeClr val="hlink"/>
                </a:solidFill>
                <a:latin typeface="Times New Roman" pitchFamily="18" charset="0"/>
                <a:cs typeface="Times New Roman" pitchFamily="18" charset="0"/>
              </a:rPr>
              <a:t> </a:t>
            </a:r>
            <a:r>
              <a:rPr lang="en-US" sz="2800" b="1" i="1" dirty="0" err="1">
                <a:solidFill>
                  <a:schemeClr val="hlink"/>
                </a:solidFill>
                <a:latin typeface="Times New Roman" pitchFamily="18" charset="0"/>
                <a:cs typeface="Times New Roman" pitchFamily="18" charset="0"/>
              </a:rPr>
              <a:t>những</a:t>
            </a:r>
            <a:r>
              <a:rPr lang="en-US" sz="2800" b="1" i="1" dirty="0">
                <a:solidFill>
                  <a:schemeClr val="hlink"/>
                </a:solidFill>
                <a:latin typeface="Times New Roman" pitchFamily="18" charset="0"/>
                <a:cs typeface="Times New Roman" pitchFamily="18" charset="0"/>
              </a:rPr>
              <a:t> </a:t>
            </a:r>
            <a:r>
              <a:rPr lang="en-US" sz="2800" b="1" i="1" dirty="0" err="1">
                <a:solidFill>
                  <a:schemeClr val="hlink"/>
                </a:solidFill>
                <a:latin typeface="Times New Roman" pitchFamily="18" charset="0"/>
                <a:cs typeface="Times New Roman" pitchFamily="18" charset="0"/>
              </a:rPr>
              <a:t>kỉ</a:t>
            </a:r>
            <a:r>
              <a:rPr lang="en-US" sz="2800" b="1" i="1" dirty="0">
                <a:solidFill>
                  <a:schemeClr val="hlink"/>
                </a:solidFill>
                <a:latin typeface="Times New Roman" pitchFamily="18" charset="0"/>
                <a:cs typeface="Times New Roman" pitchFamily="18" charset="0"/>
              </a:rPr>
              <a:t> </a:t>
            </a:r>
            <a:r>
              <a:rPr lang="en-US" sz="2800" b="1" i="1" dirty="0" err="1">
                <a:solidFill>
                  <a:schemeClr val="hlink"/>
                </a:solidFill>
                <a:latin typeface="Times New Roman" pitchFamily="18" charset="0"/>
                <a:cs typeface="Times New Roman" pitchFamily="18" charset="0"/>
              </a:rPr>
              <a:t>niệm</a:t>
            </a:r>
            <a:r>
              <a:rPr lang="en-US" sz="2800" b="1" i="1" dirty="0">
                <a:solidFill>
                  <a:schemeClr val="hlink"/>
                </a:solidFill>
                <a:latin typeface="Times New Roman" pitchFamily="18" charset="0"/>
                <a:cs typeface="Times New Roman" pitchFamily="18" charset="0"/>
              </a:rPr>
              <a:t> </a:t>
            </a:r>
            <a:r>
              <a:rPr lang="en-US" sz="2800" b="1" i="1" dirty="0" err="1">
                <a:solidFill>
                  <a:schemeClr val="hlink"/>
                </a:solidFill>
                <a:latin typeface="Times New Roman" pitchFamily="18" charset="0"/>
                <a:cs typeface="Times New Roman" pitchFamily="18" charset="0"/>
              </a:rPr>
              <a:t>của</a:t>
            </a:r>
            <a:r>
              <a:rPr lang="en-US" sz="2800" b="1" i="1" dirty="0">
                <a:solidFill>
                  <a:schemeClr val="hlink"/>
                </a:solidFill>
                <a:latin typeface="Times New Roman" pitchFamily="18" charset="0"/>
                <a:cs typeface="Times New Roman" pitchFamily="18" charset="0"/>
              </a:rPr>
              <a:t> </a:t>
            </a:r>
            <a:r>
              <a:rPr lang="en-US" sz="2800" b="1" i="1" dirty="0" err="1">
                <a:solidFill>
                  <a:schemeClr val="hlink"/>
                </a:solidFill>
                <a:latin typeface="Times New Roman" pitchFamily="18" charset="0"/>
                <a:cs typeface="Times New Roman" pitchFamily="18" charset="0"/>
              </a:rPr>
              <a:t>buổi</a:t>
            </a:r>
            <a:r>
              <a:rPr lang="en-US" sz="2800" b="1" i="1" dirty="0">
                <a:solidFill>
                  <a:schemeClr val="hlink"/>
                </a:solidFill>
                <a:latin typeface="Times New Roman" pitchFamily="18" charset="0"/>
                <a:cs typeface="Times New Roman" pitchFamily="18" charset="0"/>
              </a:rPr>
              <a:t> </a:t>
            </a:r>
            <a:r>
              <a:rPr lang="en-US" sz="2800" b="1" i="1" dirty="0" err="1" smtClean="0">
                <a:solidFill>
                  <a:schemeClr val="hlink"/>
                </a:solidFill>
                <a:latin typeface="Times New Roman" pitchFamily="18" charset="0"/>
                <a:cs typeface="Times New Roman" pitchFamily="18" charset="0"/>
              </a:rPr>
              <a:t>tựu</a:t>
            </a:r>
            <a:r>
              <a:rPr lang="en-US" sz="2800" b="1" i="1" dirty="0" smtClean="0">
                <a:solidFill>
                  <a:schemeClr val="hlink"/>
                </a:solidFill>
                <a:latin typeface="Times New Roman" pitchFamily="18" charset="0"/>
                <a:cs typeface="Times New Roman" pitchFamily="18" charset="0"/>
              </a:rPr>
              <a:t> </a:t>
            </a:r>
            <a:r>
              <a:rPr lang="en-US" sz="2800" b="1" i="1" dirty="0" err="1">
                <a:solidFill>
                  <a:schemeClr val="hlink"/>
                </a:solidFill>
                <a:latin typeface="Times New Roman" pitchFamily="18" charset="0"/>
                <a:cs typeface="Times New Roman" pitchFamily="18" charset="0"/>
              </a:rPr>
              <a:t>trường</a:t>
            </a:r>
            <a:r>
              <a:rPr lang="en-US" sz="2800" b="1" i="1" dirty="0">
                <a:solidFill>
                  <a:schemeClr val="hlink"/>
                </a:solidFill>
                <a:latin typeface="Times New Roman" pitchFamily="18" charset="0"/>
                <a:cs typeface="Times New Roman" pitchFamily="18" charset="0"/>
              </a:rPr>
              <a:t>?</a:t>
            </a:r>
          </a:p>
        </p:txBody>
      </p:sp>
      <p:sp>
        <p:nvSpPr>
          <p:cNvPr id="70668" name="Rectangle 12"/>
          <p:cNvSpPr>
            <a:spLocks noChangeArrowheads="1"/>
          </p:cNvSpPr>
          <p:nvPr/>
        </p:nvSpPr>
        <p:spPr bwMode="auto">
          <a:xfrm>
            <a:off x="457200" y="4641450"/>
            <a:ext cx="8382000" cy="954107"/>
          </a:xfrm>
          <a:prstGeom prst="rect">
            <a:avLst/>
          </a:prstGeom>
          <a:noFill/>
          <a:ln w="9525">
            <a:noFill/>
            <a:miter lim="800000"/>
            <a:headEnd/>
            <a:tailEnd/>
          </a:ln>
        </p:spPr>
        <p:txBody>
          <a:bodyPr wrap="square" anchor="ctr">
            <a:spAutoFit/>
          </a:bodyPr>
          <a:lstStyle/>
          <a:p>
            <a:pPr algn="l"/>
            <a:r>
              <a:rPr lang="en-US" sz="2800" b="1" dirty="0">
                <a:solidFill>
                  <a:srgbClr val="000000"/>
                </a:solidFill>
                <a:latin typeface="Times New Roman" pitchFamily="18" charset="0"/>
                <a:cs typeface="Times New Roman" pitchFamily="18" charset="0"/>
              </a:rPr>
              <a:t> </a:t>
            </a:r>
            <a:r>
              <a:rPr lang="en-US" sz="2800" b="1" dirty="0" err="1" smtClean="0">
                <a:solidFill>
                  <a:srgbClr val="000000"/>
                </a:solidFill>
                <a:latin typeface="Times New Roman" pitchFamily="18" charset="0"/>
                <a:cs typeface="Times New Roman" pitchFamily="18" charset="0"/>
              </a:rPr>
              <a:t>Lá</a:t>
            </a:r>
            <a:r>
              <a:rPr lang="en-US" sz="2800" b="1" dirty="0" smtClean="0">
                <a:solidFill>
                  <a:srgbClr val="000000"/>
                </a:solidFill>
                <a:latin typeface="Times New Roman" pitchFamily="18" charset="0"/>
                <a:cs typeface="Times New Roman" pitchFamily="18" charset="0"/>
              </a:rPr>
              <a:t> </a:t>
            </a:r>
            <a:r>
              <a:rPr lang="en-US" sz="2800" b="1" dirty="0" err="1">
                <a:solidFill>
                  <a:srgbClr val="000000"/>
                </a:solidFill>
                <a:latin typeface="Times New Roman" pitchFamily="18" charset="0"/>
                <a:cs typeface="Times New Roman" pitchFamily="18" charset="0"/>
              </a:rPr>
              <a:t>ngoài</a:t>
            </a:r>
            <a:r>
              <a:rPr lang="en-US" sz="2800" b="1" dirty="0">
                <a:solidFill>
                  <a:srgbClr val="000000"/>
                </a:solidFill>
                <a:latin typeface="Times New Roman" pitchFamily="18" charset="0"/>
                <a:cs typeface="Times New Roman" pitchFamily="18" charset="0"/>
              </a:rPr>
              <a:t> </a:t>
            </a:r>
            <a:r>
              <a:rPr lang="en-US" sz="2800" b="1" dirty="0" err="1">
                <a:solidFill>
                  <a:srgbClr val="000000"/>
                </a:solidFill>
                <a:latin typeface="Times New Roman" pitchFamily="18" charset="0"/>
                <a:cs typeface="Times New Roman" pitchFamily="18" charset="0"/>
              </a:rPr>
              <a:t>đường</a:t>
            </a:r>
            <a:r>
              <a:rPr lang="en-US" sz="2800" b="1" dirty="0">
                <a:solidFill>
                  <a:srgbClr val="000000"/>
                </a:solidFill>
                <a:latin typeface="Times New Roman" pitchFamily="18" charset="0"/>
                <a:cs typeface="Times New Roman" pitchFamily="18" charset="0"/>
              </a:rPr>
              <a:t> </a:t>
            </a:r>
            <a:r>
              <a:rPr lang="en-US" sz="2800" b="1" dirty="0" err="1">
                <a:solidFill>
                  <a:srgbClr val="000000"/>
                </a:solidFill>
                <a:latin typeface="Times New Roman" pitchFamily="18" charset="0"/>
                <a:cs typeface="Times New Roman" pitchFamily="18" charset="0"/>
              </a:rPr>
              <a:t>rụng</a:t>
            </a:r>
            <a:r>
              <a:rPr lang="en-US" sz="2800" b="1" dirty="0">
                <a:solidFill>
                  <a:srgbClr val="000000"/>
                </a:solidFill>
                <a:latin typeface="Times New Roman" pitchFamily="18" charset="0"/>
                <a:cs typeface="Times New Roman" pitchFamily="18" charset="0"/>
              </a:rPr>
              <a:t> </a:t>
            </a:r>
            <a:r>
              <a:rPr lang="en-US" sz="2800" b="1" dirty="0" err="1">
                <a:solidFill>
                  <a:srgbClr val="000000"/>
                </a:solidFill>
                <a:latin typeface="Times New Roman" pitchFamily="18" charset="0"/>
                <a:cs typeface="Times New Roman" pitchFamily="18" charset="0"/>
              </a:rPr>
              <a:t>nhiều</a:t>
            </a:r>
            <a:r>
              <a:rPr lang="en-US" sz="2800" b="1" dirty="0">
                <a:solidFill>
                  <a:srgbClr val="000000"/>
                </a:solidFill>
                <a:latin typeface="Times New Roman" pitchFamily="18" charset="0"/>
                <a:cs typeface="Times New Roman" pitchFamily="18" charset="0"/>
              </a:rPr>
              <a:t> </a:t>
            </a:r>
            <a:r>
              <a:rPr lang="en-US" sz="2800" b="1" dirty="0" err="1">
                <a:solidFill>
                  <a:srgbClr val="000000"/>
                </a:solidFill>
                <a:latin typeface="Times New Roman" pitchFamily="18" charset="0"/>
                <a:cs typeface="Times New Roman" pitchFamily="18" charset="0"/>
              </a:rPr>
              <a:t>vào</a:t>
            </a:r>
            <a:r>
              <a:rPr lang="en-US" sz="2800" b="1" dirty="0">
                <a:solidFill>
                  <a:srgbClr val="000000"/>
                </a:solidFill>
                <a:latin typeface="Times New Roman" pitchFamily="18" charset="0"/>
                <a:cs typeface="Times New Roman" pitchFamily="18" charset="0"/>
              </a:rPr>
              <a:t> </a:t>
            </a:r>
            <a:r>
              <a:rPr lang="en-US" sz="2800" b="1" dirty="0" err="1">
                <a:solidFill>
                  <a:srgbClr val="000000"/>
                </a:solidFill>
                <a:latin typeface="Times New Roman" pitchFamily="18" charset="0"/>
                <a:cs typeface="Times New Roman" pitchFamily="18" charset="0"/>
              </a:rPr>
              <a:t>cuối</a:t>
            </a:r>
            <a:r>
              <a:rPr lang="en-US" sz="2800" b="1" dirty="0">
                <a:solidFill>
                  <a:srgbClr val="000000"/>
                </a:solidFill>
                <a:latin typeface="Times New Roman" pitchFamily="18" charset="0"/>
                <a:cs typeface="Times New Roman" pitchFamily="18" charset="0"/>
              </a:rPr>
              <a:t> thu </a:t>
            </a:r>
            <a:r>
              <a:rPr lang="en-US" sz="2800" b="1" dirty="0" err="1">
                <a:solidFill>
                  <a:srgbClr val="000000"/>
                </a:solidFill>
                <a:latin typeface="Times New Roman" pitchFamily="18" charset="0"/>
                <a:cs typeface="Times New Roman" pitchFamily="18" charset="0"/>
              </a:rPr>
              <a:t>làm</a:t>
            </a:r>
            <a:r>
              <a:rPr lang="en-US" sz="2800" b="1" dirty="0">
                <a:solidFill>
                  <a:srgbClr val="000000"/>
                </a:solidFill>
                <a:latin typeface="Times New Roman" pitchFamily="18" charset="0"/>
                <a:cs typeface="Times New Roman" pitchFamily="18" charset="0"/>
              </a:rPr>
              <a:t> </a:t>
            </a:r>
            <a:r>
              <a:rPr lang="en-US" sz="2800" b="1" dirty="0" err="1">
                <a:solidFill>
                  <a:srgbClr val="000000"/>
                </a:solidFill>
                <a:latin typeface="Times New Roman" pitchFamily="18" charset="0"/>
                <a:cs typeface="Times New Roman" pitchFamily="18" charset="0"/>
              </a:rPr>
              <a:t>tác</a:t>
            </a:r>
            <a:r>
              <a:rPr lang="en-US" sz="2800" b="1" dirty="0">
                <a:solidFill>
                  <a:srgbClr val="000000"/>
                </a:solidFill>
                <a:latin typeface="Times New Roman" pitchFamily="18" charset="0"/>
                <a:cs typeface="Times New Roman" pitchFamily="18" charset="0"/>
              </a:rPr>
              <a:t> </a:t>
            </a:r>
            <a:r>
              <a:rPr lang="en-US" sz="2800" b="1" dirty="0" err="1">
                <a:solidFill>
                  <a:srgbClr val="000000"/>
                </a:solidFill>
                <a:latin typeface="Times New Roman" pitchFamily="18" charset="0"/>
                <a:cs typeface="Times New Roman" pitchFamily="18" charset="0"/>
              </a:rPr>
              <a:t>giả</a:t>
            </a:r>
            <a:r>
              <a:rPr lang="en-US" sz="2800" b="1" dirty="0">
                <a:solidFill>
                  <a:srgbClr val="000000"/>
                </a:solidFill>
                <a:latin typeface="Times New Roman" pitchFamily="18" charset="0"/>
                <a:cs typeface="Times New Roman" pitchFamily="18" charset="0"/>
              </a:rPr>
              <a:t> </a:t>
            </a:r>
            <a:r>
              <a:rPr lang="en-US" sz="2800" b="1" dirty="0" err="1">
                <a:solidFill>
                  <a:srgbClr val="000000"/>
                </a:solidFill>
                <a:latin typeface="Times New Roman" pitchFamily="18" charset="0"/>
                <a:cs typeface="Times New Roman" pitchFamily="18" charset="0"/>
              </a:rPr>
              <a:t>náo</a:t>
            </a:r>
            <a:r>
              <a:rPr lang="en-US" sz="2800" b="1" dirty="0">
                <a:solidFill>
                  <a:srgbClr val="000000"/>
                </a:solidFill>
                <a:latin typeface="Times New Roman" pitchFamily="18" charset="0"/>
                <a:cs typeface="Times New Roman" pitchFamily="18" charset="0"/>
              </a:rPr>
              <a:t> </a:t>
            </a:r>
            <a:r>
              <a:rPr lang="en-US" sz="2800" b="1" dirty="0" err="1">
                <a:solidFill>
                  <a:srgbClr val="000000"/>
                </a:solidFill>
                <a:latin typeface="Times New Roman" pitchFamily="18" charset="0"/>
                <a:cs typeface="Times New Roman" pitchFamily="18" charset="0"/>
              </a:rPr>
              <a:t>nức</a:t>
            </a:r>
            <a:r>
              <a:rPr lang="en-US" sz="2800" b="1" dirty="0">
                <a:solidFill>
                  <a:srgbClr val="000000"/>
                </a:solidFill>
                <a:latin typeface="Times New Roman" pitchFamily="18" charset="0"/>
                <a:cs typeface="Times New Roman" pitchFamily="18" charset="0"/>
              </a:rPr>
              <a:t> </a:t>
            </a:r>
            <a:r>
              <a:rPr lang="en-US" sz="2800" b="1" dirty="0" err="1">
                <a:solidFill>
                  <a:srgbClr val="000000"/>
                </a:solidFill>
                <a:latin typeface="Times New Roman" pitchFamily="18" charset="0"/>
                <a:cs typeface="Times New Roman" pitchFamily="18" charset="0"/>
              </a:rPr>
              <a:t>nhớ</a:t>
            </a:r>
            <a:r>
              <a:rPr lang="en-US" sz="2800" b="1" dirty="0">
                <a:solidFill>
                  <a:srgbClr val="000000"/>
                </a:solidFill>
                <a:latin typeface="Times New Roman" pitchFamily="18" charset="0"/>
                <a:cs typeface="Times New Roman" pitchFamily="18" charset="0"/>
              </a:rPr>
              <a:t> </a:t>
            </a:r>
            <a:r>
              <a:rPr lang="en-US" sz="2800" b="1" dirty="0" err="1">
                <a:solidFill>
                  <a:srgbClr val="000000"/>
                </a:solidFill>
                <a:latin typeface="Times New Roman" pitchFamily="18" charset="0"/>
                <a:cs typeface="Times New Roman" pitchFamily="18" charset="0"/>
              </a:rPr>
              <a:t>lại</a:t>
            </a:r>
            <a:r>
              <a:rPr lang="en-US" sz="2800" b="1" dirty="0">
                <a:solidFill>
                  <a:srgbClr val="000000"/>
                </a:solidFill>
                <a:latin typeface="Times New Roman" pitchFamily="18" charset="0"/>
                <a:cs typeface="Times New Roman" pitchFamily="18" charset="0"/>
              </a:rPr>
              <a:t> </a:t>
            </a:r>
            <a:r>
              <a:rPr lang="en-US" sz="2800" b="1" dirty="0" err="1">
                <a:solidFill>
                  <a:srgbClr val="000000"/>
                </a:solidFill>
                <a:latin typeface="Times New Roman" pitchFamily="18" charset="0"/>
                <a:cs typeface="Times New Roman" pitchFamily="18" charset="0"/>
              </a:rPr>
              <a:t>những</a:t>
            </a:r>
            <a:r>
              <a:rPr lang="en-US" sz="2800" b="1" dirty="0">
                <a:solidFill>
                  <a:srgbClr val="000000"/>
                </a:solidFill>
                <a:latin typeface="Times New Roman" pitchFamily="18" charset="0"/>
                <a:cs typeface="Times New Roman" pitchFamily="18" charset="0"/>
              </a:rPr>
              <a:t> </a:t>
            </a:r>
            <a:r>
              <a:rPr lang="en-US" sz="2800" b="1" dirty="0" err="1">
                <a:solidFill>
                  <a:srgbClr val="000000"/>
                </a:solidFill>
                <a:latin typeface="Times New Roman" pitchFamily="18" charset="0"/>
                <a:cs typeface="Times New Roman" pitchFamily="18" charset="0"/>
              </a:rPr>
              <a:t>kỉ</a:t>
            </a:r>
            <a:r>
              <a:rPr lang="en-US" sz="2800" b="1" dirty="0">
                <a:solidFill>
                  <a:srgbClr val="000000"/>
                </a:solidFill>
                <a:latin typeface="Times New Roman" pitchFamily="18" charset="0"/>
                <a:cs typeface="Times New Roman" pitchFamily="18" charset="0"/>
              </a:rPr>
              <a:t> </a:t>
            </a:r>
            <a:r>
              <a:rPr lang="en-US" sz="2800" b="1" dirty="0" err="1">
                <a:solidFill>
                  <a:srgbClr val="000000"/>
                </a:solidFill>
                <a:latin typeface="Times New Roman" pitchFamily="18" charset="0"/>
                <a:cs typeface="Times New Roman" pitchFamily="18" charset="0"/>
              </a:rPr>
              <a:t>niệm</a:t>
            </a:r>
            <a:r>
              <a:rPr lang="en-US" sz="2800" b="1" dirty="0">
                <a:solidFill>
                  <a:srgbClr val="000000"/>
                </a:solidFill>
                <a:latin typeface="Times New Roman" pitchFamily="18" charset="0"/>
                <a:cs typeface="Times New Roman" pitchFamily="18" charset="0"/>
              </a:rPr>
              <a:t> </a:t>
            </a:r>
            <a:r>
              <a:rPr lang="en-US" sz="2800" b="1" dirty="0" err="1">
                <a:solidFill>
                  <a:srgbClr val="000000"/>
                </a:solidFill>
                <a:latin typeface="Times New Roman" pitchFamily="18" charset="0"/>
                <a:cs typeface="Times New Roman" pitchFamily="18" charset="0"/>
              </a:rPr>
              <a:t>của</a:t>
            </a:r>
            <a:r>
              <a:rPr lang="en-US" sz="2800" b="1" dirty="0">
                <a:solidFill>
                  <a:srgbClr val="000000"/>
                </a:solidFill>
                <a:latin typeface="Times New Roman" pitchFamily="18" charset="0"/>
                <a:cs typeface="Times New Roman" pitchFamily="18" charset="0"/>
              </a:rPr>
              <a:t> </a:t>
            </a:r>
            <a:r>
              <a:rPr lang="en-US" sz="2800" b="1" dirty="0" err="1">
                <a:solidFill>
                  <a:srgbClr val="000000"/>
                </a:solidFill>
                <a:latin typeface="Times New Roman" pitchFamily="18" charset="0"/>
                <a:cs typeface="Times New Roman" pitchFamily="18" charset="0"/>
              </a:rPr>
              <a:t>buổi</a:t>
            </a:r>
            <a:r>
              <a:rPr lang="en-US" sz="2800" b="1" dirty="0">
                <a:solidFill>
                  <a:srgbClr val="000000"/>
                </a:solidFill>
                <a:latin typeface="Times New Roman" pitchFamily="18" charset="0"/>
                <a:cs typeface="Times New Roman" pitchFamily="18" charset="0"/>
              </a:rPr>
              <a:t> </a:t>
            </a:r>
            <a:r>
              <a:rPr lang="en-US" sz="2800" b="1" dirty="0" err="1">
                <a:solidFill>
                  <a:srgbClr val="000000"/>
                </a:solidFill>
                <a:latin typeface="Times New Roman" pitchFamily="18" charset="0"/>
                <a:cs typeface="Times New Roman" pitchFamily="18" charset="0"/>
              </a:rPr>
              <a:t>tựu</a:t>
            </a:r>
            <a:r>
              <a:rPr lang="en-US" sz="2800" b="1" dirty="0">
                <a:solidFill>
                  <a:srgbClr val="000000"/>
                </a:solidFill>
                <a:latin typeface="Times New Roman" pitchFamily="18" charset="0"/>
                <a:cs typeface="Times New Roman" pitchFamily="18" charset="0"/>
              </a:rPr>
              <a:t> </a:t>
            </a:r>
            <a:r>
              <a:rPr lang="en-US" sz="2800" b="1" dirty="0" err="1">
                <a:solidFill>
                  <a:srgbClr val="000000"/>
                </a:solidFill>
                <a:latin typeface="Times New Roman" pitchFamily="18" charset="0"/>
                <a:cs typeface="Times New Roman" pitchFamily="18" charset="0"/>
              </a:rPr>
              <a:t>trường</a:t>
            </a:r>
            <a:r>
              <a:rPr lang="en-US" sz="2800" b="1" dirty="0">
                <a:solidFill>
                  <a:srgbClr val="000000"/>
                </a:solidFill>
                <a:latin typeface="Times New Roman" pitchFamily="18" charset="0"/>
                <a:cs typeface="Times New Roman" pitchFamily="18" charset="0"/>
              </a:rPr>
              <a:t>.</a:t>
            </a:r>
          </a:p>
        </p:txBody>
      </p:sp>
      <p:sp>
        <p:nvSpPr>
          <p:cNvPr id="6151" name="Text Box 17"/>
          <p:cNvSpPr txBox="1">
            <a:spLocks noChangeArrowheads="1"/>
          </p:cNvSpPr>
          <p:nvPr/>
        </p:nvSpPr>
        <p:spPr bwMode="auto">
          <a:xfrm>
            <a:off x="4495800" y="1538288"/>
            <a:ext cx="3352800" cy="519112"/>
          </a:xfrm>
          <a:prstGeom prst="rect">
            <a:avLst/>
          </a:prstGeom>
          <a:noFill/>
          <a:ln w="9525">
            <a:noFill/>
            <a:miter lim="800000"/>
            <a:headEnd/>
            <a:tailEnd/>
          </a:ln>
        </p:spPr>
        <p:txBody>
          <a:bodyPr>
            <a:spAutoFit/>
          </a:bodyPr>
          <a:lstStyle/>
          <a:p>
            <a:pPr algn="l">
              <a:spcBef>
                <a:spcPct val="50000"/>
              </a:spcBef>
            </a:pPr>
            <a:endParaRPr lang="en-US" sz="2800" b="1">
              <a:solidFill>
                <a:srgbClr val="140476"/>
              </a:solidFill>
              <a:latin typeface="Times New Roman" pitchFamily="18" charset="0"/>
              <a:cs typeface="Times New Roman" pitchFamily="18" charset="0"/>
            </a:endParaRPr>
          </a:p>
        </p:txBody>
      </p:sp>
      <p:grpSp>
        <p:nvGrpSpPr>
          <p:cNvPr id="6152" name="Group 19"/>
          <p:cNvGrpSpPr>
            <a:grpSpLocks/>
          </p:cNvGrpSpPr>
          <p:nvPr/>
        </p:nvGrpSpPr>
        <p:grpSpPr bwMode="auto">
          <a:xfrm>
            <a:off x="50800" y="533400"/>
            <a:ext cx="8839200" cy="6553200"/>
            <a:chOff x="96" y="96"/>
            <a:chExt cx="5568" cy="4128"/>
          </a:xfrm>
        </p:grpSpPr>
        <p:sp>
          <p:nvSpPr>
            <p:cNvPr id="6155" name="Line 20"/>
            <p:cNvSpPr>
              <a:spLocks noChangeShapeType="1"/>
            </p:cNvSpPr>
            <p:nvPr/>
          </p:nvSpPr>
          <p:spPr bwMode="auto">
            <a:xfrm>
              <a:off x="96" y="96"/>
              <a:ext cx="5568" cy="0"/>
            </a:xfrm>
            <a:prstGeom prst="line">
              <a:avLst/>
            </a:prstGeom>
            <a:noFill/>
            <a:ln w="38100">
              <a:solidFill>
                <a:schemeClr val="hlink"/>
              </a:solidFill>
              <a:round/>
              <a:headEnd/>
              <a:tailEnd/>
            </a:ln>
          </p:spPr>
          <p:txBody>
            <a:bodyPr/>
            <a:lstStyle/>
            <a:p>
              <a:endParaRPr lang="en-US">
                <a:latin typeface="Times New Roman" pitchFamily="18" charset="0"/>
                <a:cs typeface="Times New Roman" pitchFamily="18" charset="0"/>
              </a:endParaRPr>
            </a:p>
          </p:txBody>
        </p:sp>
        <p:sp>
          <p:nvSpPr>
            <p:cNvPr id="6156" name="Line 21"/>
            <p:cNvSpPr>
              <a:spLocks noChangeShapeType="1"/>
            </p:cNvSpPr>
            <p:nvPr/>
          </p:nvSpPr>
          <p:spPr bwMode="auto">
            <a:xfrm>
              <a:off x="96" y="96"/>
              <a:ext cx="0" cy="4128"/>
            </a:xfrm>
            <a:prstGeom prst="line">
              <a:avLst/>
            </a:prstGeom>
            <a:noFill/>
            <a:ln w="38100">
              <a:solidFill>
                <a:schemeClr val="hlink"/>
              </a:solidFill>
              <a:round/>
              <a:headEnd/>
              <a:tailEnd/>
            </a:ln>
          </p:spPr>
          <p:txBody>
            <a:bodyPr/>
            <a:lstStyle/>
            <a:p>
              <a:endParaRPr lang="en-US">
                <a:latin typeface="Times New Roman" pitchFamily="18" charset="0"/>
                <a:cs typeface="Times New Roman" pitchFamily="18" charset="0"/>
              </a:endParaRPr>
            </a:p>
          </p:txBody>
        </p:sp>
        <p:sp>
          <p:nvSpPr>
            <p:cNvPr id="6157" name="Line 22"/>
            <p:cNvSpPr>
              <a:spLocks noChangeShapeType="1"/>
            </p:cNvSpPr>
            <p:nvPr/>
          </p:nvSpPr>
          <p:spPr bwMode="auto">
            <a:xfrm>
              <a:off x="5664" y="96"/>
              <a:ext cx="0" cy="4128"/>
            </a:xfrm>
            <a:prstGeom prst="line">
              <a:avLst/>
            </a:prstGeom>
            <a:noFill/>
            <a:ln w="38100">
              <a:solidFill>
                <a:schemeClr val="hlink"/>
              </a:solidFill>
              <a:round/>
              <a:headEnd/>
              <a:tailEnd/>
            </a:ln>
          </p:spPr>
          <p:txBody>
            <a:bodyPr/>
            <a:lstStyle/>
            <a:p>
              <a:endParaRPr lang="en-US">
                <a:latin typeface="Times New Roman" pitchFamily="18" charset="0"/>
                <a:cs typeface="Times New Roman" pitchFamily="18" charset="0"/>
              </a:endParaRPr>
            </a:p>
          </p:txBody>
        </p:sp>
        <p:sp>
          <p:nvSpPr>
            <p:cNvPr id="6158" name="Line 23"/>
            <p:cNvSpPr>
              <a:spLocks noChangeShapeType="1"/>
            </p:cNvSpPr>
            <p:nvPr/>
          </p:nvSpPr>
          <p:spPr bwMode="auto">
            <a:xfrm flipV="1">
              <a:off x="96" y="4224"/>
              <a:ext cx="5568" cy="0"/>
            </a:xfrm>
            <a:prstGeom prst="line">
              <a:avLst/>
            </a:prstGeom>
            <a:noFill/>
            <a:ln w="38100">
              <a:solidFill>
                <a:schemeClr val="hlink"/>
              </a:solidFill>
              <a:round/>
              <a:headEnd/>
              <a:tailEnd/>
            </a:ln>
          </p:spPr>
          <p:txBody>
            <a:bodyPr/>
            <a:lstStyle/>
            <a:p>
              <a:endParaRPr lang="en-US">
                <a:latin typeface="Times New Roman" pitchFamily="18" charset="0"/>
                <a:cs typeface="Times New Roman" pitchFamily="18" charset="0"/>
              </a:endParaRPr>
            </a:p>
          </p:txBody>
        </p:sp>
      </p:grpSp>
      <p:sp>
        <p:nvSpPr>
          <p:cNvPr id="70680" name="Rectangle 24"/>
          <p:cNvSpPr>
            <a:spLocks noChangeArrowheads="1"/>
          </p:cNvSpPr>
          <p:nvPr/>
        </p:nvSpPr>
        <p:spPr bwMode="auto">
          <a:xfrm>
            <a:off x="2838288" y="2071687"/>
            <a:ext cx="2791149" cy="523220"/>
          </a:xfrm>
          <a:prstGeom prst="rect">
            <a:avLst/>
          </a:prstGeom>
          <a:noFill/>
          <a:ln w="9525">
            <a:noFill/>
            <a:miter lim="800000"/>
            <a:headEnd/>
            <a:tailEnd/>
          </a:ln>
        </p:spPr>
        <p:txBody>
          <a:bodyPr wrap="none">
            <a:spAutoFit/>
          </a:bodyPr>
          <a:lstStyle/>
          <a:p>
            <a:pPr>
              <a:spcBef>
                <a:spcPct val="50000"/>
              </a:spcBef>
            </a:pPr>
            <a:r>
              <a:rPr lang="en-US" sz="2800" b="1" u="sng" dirty="0" err="1">
                <a:solidFill>
                  <a:srgbClr val="FF0000"/>
                </a:solidFill>
                <a:latin typeface="Times New Roman" pitchFamily="18" charset="0"/>
                <a:cs typeface="Times New Roman" pitchFamily="18" charset="0"/>
              </a:rPr>
              <a:t>Đọc</a:t>
            </a:r>
            <a:r>
              <a:rPr lang="en-US" sz="2800" b="1" u="sng" dirty="0">
                <a:solidFill>
                  <a:srgbClr val="FF0000"/>
                </a:solidFill>
                <a:latin typeface="Times New Roman" pitchFamily="18" charset="0"/>
                <a:cs typeface="Times New Roman" pitchFamily="18" charset="0"/>
              </a:rPr>
              <a:t> </a:t>
            </a:r>
            <a:r>
              <a:rPr lang="en-US" sz="2800" b="1" u="sng" dirty="0" err="1">
                <a:solidFill>
                  <a:srgbClr val="FF0000"/>
                </a:solidFill>
                <a:latin typeface="Times New Roman" pitchFamily="18" charset="0"/>
                <a:cs typeface="Times New Roman" pitchFamily="18" charset="0"/>
              </a:rPr>
              <a:t>thầm</a:t>
            </a:r>
            <a:r>
              <a:rPr lang="en-US" sz="2800" b="1" u="sng" dirty="0">
                <a:solidFill>
                  <a:srgbClr val="FF0000"/>
                </a:solidFill>
                <a:latin typeface="Times New Roman" pitchFamily="18" charset="0"/>
                <a:cs typeface="Times New Roman" pitchFamily="18" charset="0"/>
              </a:rPr>
              <a:t> </a:t>
            </a:r>
            <a:r>
              <a:rPr lang="en-US" sz="2800" b="1" u="sng" dirty="0" err="1" smtClean="0">
                <a:solidFill>
                  <a:srgbClr val="FF0000"/>
                </a:solidFill>
                <a:latin typeface="Times New Roman" pitchFamily="18" charset="0"/>
                <a:cs typeface="Times New Roman" pitchFamily="18" charset="0"/>
              </a:rPr>
              <a:t>đoạn</a:t>
            </a:r>
            <a:r>
              <a:rPr lang="en-US" sz="2800" b="1" u="sng" dirty="0" smtClean="0">
                <a:solidFill>
                  <a:srgbClr val="FF0000"/>
                </a:solidFill>
                <a:latin typeface="Times New Roman" pitchFamily="18" charset="0"/>
                <a:cs typeface="Times New Roman" pitchFamily="18" charset="0"/>
              </a:rPr>
              <a:t> 1</a:t>
            </a:r>
            <a:endParaRPr lang="en-US" sz="2800" b="1" u="sng" dirty="0">
              <a:solidFill>
                <a:srgbClr val="FF0000"/>
              </a:solidFill>
              <a:latin typeface="Times New Roman" pitchFamily="18" charset="0"/>
              <a:cs typeface="Times New Roman"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70680">
                                            <p:txEl>
                                              <p:pRg st="0" end="0"/>
                                            </p:txEl>
                                          </p:spTgt>
                                        </p:tgtEl>
                                        <p:attrNameLst>
                                          <p:attrName>style.visibility</p:attrName>
                                        </p:attrNameLst>
                                      </p:cBhvr>
                                      <p:to>
                                        <p:strVal val="visible"/>
                                      </p:to>
                                    </p:set>
                                    <p:anim calcmode="lin" valueType="num">
                                      <p:cBhvr>
                                        <p:cTn id="7" dur="1000" fill="hold"/>
                                        <p:tgtEl>
                                          <p:spTgt spid="70680">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7068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70680">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1" presetClass="entr" presetSubtype="0" fill="hold" nodeType="clickEffect">
                                  <p:stCondLst>
                                    <p:cond delay="0"/>
                                  </p:stCondLst>
                                  <p:childTnLst>
                                    <p:set>
                                      <p:cBhvr>
                                        <p:cTn id="13" dur="1" fill="hold">
                                          <p:stCondLst>
                                            <p:cond delay="0"/>
                                          </p:stCondLst>
                                        </p:cTn>
                                        <p:tgtEl>
                                          <p:spTgt spid="70667">
                                            <p:txEl>
                                              <p:pRg st="0" end="0"/>
                                            </p:txEl>
                                          </p:spTgt>
                                        </p:tgtEl>
                                        <p:attrNameLst>
                                          <p:attrName>style.visibility</p:attrName>
                                        </p:attrNameLst>
                                      </p:cBhvr>
                                      <p:to>
                                        <p:strVal val="visible"/>
                                      </p:to>
                                    </p:set>
                                    <p:animEffect transition="in" filter="fade">
                                      <p:cBhvr>
                                        <p:cTn id="14" dur="770" decel="100000"/>
                                        <p:tgtEl>
                                          <p:spTgt spid="70667">
                                            <p:txEl>
                                              <p:pRg st="0" end="0"/>
                                            </p:txEl>
                                          </p:spTgt>
                                        </p:tgtEl>
                                      </p:cBhvr>
                                    </p:animEffect>
                                    <p:animScale>
                                      <p:cBhvr>
                                        <p:cTn id="15" dur="770" decel="100000"/>
                                        <p:tgtEl>
                                          <p:spTgt spid="70667">
                                            <p:txEl>
                                              <p:pRg st="0" end="0"/>
                                            </p:txEl>
                                          </p:spTgt>
                                        </p:tgtEl>
                                      </p:cBhvr>
                                      <p:from x="10000" y="10000"/>
                                      <p:to x="200000" y="450000"/>
                                    </p:animScale>
                                    <p:animScale>
                                      <p:cBhvr>
                                        <p:cTn id="16" dur="1230" accel="100000" fill="hold">
                                          <p:stCondLst>
                                            <p:cond delay="770"/>
                                          </p:stCondLst>
                                        </p:cTn>
                                        <p:tgtEl>
                                          <p:spTgt spid="70667">
                                            <p:txEl>
                                              <p:pRg st="0" end="0"/>
                                            </p:txEl>
                                          </p:spTgt>
                                        </p:tgtEl>
                                      </p:cBhvr>
                                      <p:from x="200000" y="450000"/>
                                      <p:to x="100000" y="100000"/>
                                    </p:animScale>
                                    <p:set>
                                      <p:cBhvr>
                                        <p:cTn id="17" dur="770" fill="hold"/>
                                        <p:tgtEl>
                                          <p:spTgt spid="70667">
                                            <p:txEl>
                                              <p:pRg st="0" end="0"/>
                                            </p:txEl>
                                          </p:spTgt>
                                        </p:tgtEl>
                                        <p:attrNameLst>
                                          <p:attrName>ppt_x</p:attrName>
                                        </p:attrNameLst>
                                      </p:cBhvr>
                                      <p:to>
                                        <p:strVal val="(0.5)"/>
                                      </p:to>
                                    </p:set>
                                    <p:anim from="(0.5)" to="(#ppt_x)" calcmode="lin" valueType="num">
                                      <p:cBhvr>
                                        <p:cTn id="18" dur="1230" accel="100000" fill="hold">
                                          <p:stCondLst>
                                            <p:cond delay="770"/>
                                          </p:stCondLst>
                                        </p:cTn>
                                        <p:tgtEl>
                                          <p:spTgt spid="70667">
                                            <p:txEl>
                                              <p:pRg st="0" end="0"/>
                                            </p:txEl>
                                          </p:spTgt>
                                        </p:tgtEl>
                                        <p:attrNameLst>
                                          <p:attrName>ppt_x</p:attrName>
                                        </p:attrNameLst>
                                      </p:cBhvr>
                                    </p:anim>
                                    <p:set>
                                      <p:cBhvr>
                                        <p:cTn id="19" dur="770" fill="hold"/>
                                        <p:tgtEl>
                                          <p:spTgt spid="70667">
                                            <p:txEl>
                                              <p:pRg st="0" end="0"/>
                                            </p:txEl>
                                          </p:spTgt>
                                        </p:tgtEl>
                                        <p:attrNameLst>
                                          <p:attrName>ppt_y</p:attrName>
                                        </p:attrNameLst>
                                      </p:cBhvr>
                                      <p:to>
                                        <p:strVal val="(#ppt_y+0.4)"/>
                                      </p:to>
                                    </p:set>
                                    <p:anim from="(#ppt_y+0.4)" to="(#ppt_y)" calcmode="lin" valueType="num">
                                      <p:cBhvr>
                                        <p:cTn id="20" dur="1230" accel="100000" fill="hold">
                                          <p:stCondLst>
                                            <p:cond delay="770"/>
                                          </p:stCondLst>
                                        </p:cTn>
                                        <p:tgtEl>
                                          <p:spTgt spid="70667">
                                            <p:txEl>
                                              <p:pRg st="0" end="0"/>
                                            </p:txEl>
                                          </p:spTgt>
                                        </p:tgtEl>
                                        <p:attrNameLst>
                                          <p:attrName>ppt_y</p:attrName>
                                        </p:attrNameLst>
                                      </p:cBhvr>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56" presetClass="entr" presetSubtype="0" fill="hold" nodeType="clickEffect">
                                  <p:stCondLst>
                                    <p:cond delay="0"/>
                                  </p:stCondLst>
                                  <p:iterate type="lt">
                                    <p:tmPct val="10000"/>
                                  </p:iterate>
                                  <p:childTnLst>
                                    <p:set>
                                      <p:cBhvr>
                                        <p:cTn id="24" dur="1" fill="hold">
                                          <p:stCondLst>
                                            <p:cond delay="0"/>
                                          </p:stCondLst>
                                        </p:cTn>
                                        <p:tgtEl>
                                          <p:spTgt spid="70668">
                                            <p:txEl>
                                              <p:pRg st="0" end="0"/>
                                            </p:txEl>
                                          </p:spTgt>
                                        </p:tgtEl>
                                        <p:attrNameLst>
                                          <p:attrName>style.visibility</p:attrName>
                                        </p:attrNameLst>
                                      </p:cBhvr>
                                      <p:to>
                                        <p:strVal val="visible"/>
                                      </p:to>
                                    </p:set>
                                    <p:anim by="(-#ppt_w*2)" calcmode="lin" valueType="num">
                                      <p:cBhvr rctx="PPT">
                                        <p:cTn id="25" dur="500" autoRev="1" fill="hold">
                                          <p:stCondLst>
                                            <p:cond delay="0"/>
                                          </p:stCondLst>
                                        </p:cTn>
                                        <p:tgtEl>
                                          <p:spTgt spid="70668">
                                            <p:txEl>
                                              <p:pRg st="0" end="0"/>
                                            </p:txEl>
                                          </p:spTgt>
                                        </p:tgtEl>
                                        <p:attrNameLst>
                                          <p:attrName>ppt_w</p:attrName>
                                        </p:attrNameLst>
                                      </p:cBhvr>
                                    </p:anim>
                                    <p:anim by="(#ppt_w*0.50)" calcmode="lin" valueType="num">
                                      <p:cBhvr>
                                        <p:cTn id="26" dur="500" decel="50000" autoRev="1" fill="hold">
                                          <p:stCondLst>
                                            <p:cond delay="0"/>
                                          </p:stCondLst>
                                        </p:cTn>
                                        <p:tgtEl>
                                          <p:spTgt spid="70668">
                                            <p:txEl>
                                              <p:pRg st="0" end="0"/>
                                            </p:txEl>
                                          </p:spTgt>
                                        </p:tgtEl>
                                        <p:attrNameLst>
                                          <p:attrName>ppt_x</p:attrName>
                                        </p:attrNameLst>
                                      </p:cBhvr>
                                    </p:anim>
                                    <p:anim from="(-#ppt_h/2)" to="(#ppt_y)" calcmode="lin" valueType="num">
                                      <p:cBhvr>
                                        <p:cTn id="27" dur="1000" fill="hold">
                                          <p:stCondLst>
                                            <p:cond delay="0"/>
                                          </p:stCondLst>
                                        </p:cTn>
                                        <p:tgtEl>
                                          <p:spTgt spid="70668">
                                            <p:txEl>
                                              <p:pRg st="0" end="0"/>
                                            </p:txEl>
                                          </p:spTgt>
                                        </p:tgtEl>
                                        <p:attrNameLst>
                                          <p:attrName>ppt_y</p:attrName>
                                        </p:attrNameLst>
                                      </p:cBhvr>
                                    </p:anim>
                                    <p:animRot by="21600000">
                                      <p:cBhvr>
                                        <p:cTn id="28" dur="1000" fill="hold">
                                          <p:stCondLst>
                                            <p:cond delay="0"/>
                                          </p:stCondLst>
                                        </p:cTn>
                                        <p:tgtEl>
                                          <p:spTgt spid="70668">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ChangeArrowheads="1"/>
          </p:cNvSpPr>
          <p:nvPr/>
        </p:nvSpPr>
        <p:spPr bwMode="blackWhite">
          <a:xfrm>
            <a:off x="0" y="0"/>
            <a:ext cx="9144000" cy="685800"/>
          </a:xfrm>
          <a:prstGeom prst="roundRect">
            <a:avLst>
              <a:gd name="adj" fmla="val 9106"/>
            </a:avLst>
          </a:prstGeom>
          <a:noFill/>
          <a:ln w="25400">
            <a:solidFill>
              <a:schemeClr val="bg1"/>
            </a:solidFill>
            <a:round/>
            <a:headEnd/>
            <a:tailEnd/>
          </a:ln>
        </p:spPr>
        <p:txBody>
          <a:bodyPr wrap="none" anchor="ctr"/>
          <a:lstStyle/>
          <a:p>
            <a:pPr eaLnBrk="0" hangingPunct="0"/>
            <a:endParaRPr lang="en-US" b="1" i="1">
              <a:solidFill>
                <a:schemeClr val="hlink"/>
              </a:solidFill>
              <a:latin typeface="Times New Roman" pitchFamily="18" charset="0"/>
              <a:cs typeface="Times New Roman" pitchFamily="18" charset="0"/>
            </a:endParaRPr>
          </a:p>
        </p:txBody>
      </p:sp>
      <p:sp>
        <p:nvSpPr>
          <p:cNvPr id="7174" name="Text Box 11"/>
          <p:cNvSpPr txBox="1">
            <a:spLocks noChangeArrowheads="1"/>
          </p:cNvSpPr>
          <p:nvPr/>
        </p:nvSpPr>
        <p:spPr bwMode="auto">
          <a:xfrm>
            <a:off x="4495800" y="1538288"/>
            <a:ext cx="3352800" cy="461962"/>
          </a:xfrm>
          <a:prstGeom prst="rect">
            <a:avLst/>
          </a:prstGeom>
          <a:noFill/>
          <a:ln w="9525">
            <a:noFill/>
            <a:miter lim="800000"/>
            <a:headEnd/>
            <a:tailEnd/>
          </a:ln>
        </p:spPr>
        <p:txBody>
          <a:bodyPr>
            <a:spAutoFit/>
          </a:bodyPr>
          <a:lstStyle/>
          <a:p>
            <a:pPr algn="l">
              <a:spcBef>
                <a:spcPct val="50000"/>
              </a:spcBef>
            </a:pPr>
            <a:endParaRPr lang="en-US" b="1">
              <a:solidFill>
                <a:srgbClr val="140476"/>
              </a:solidFill>
              <a:latin typeface="Times New Roman" pitchFamily="18" charset="0"/>
              <a:cs typeface="Times New Roman" pitchFamily="18" charset="0"/>
            </a:endParaRPr>
          </a:p>
        </p:txBody>
      </p:sp>
      <p:grpSp>
        <p:nvGrpSpPr>
          <p:cNvPr id="7175" name="Group 12"/>
          <p:cNvGrpSpPr>
            <a:grpSpLocks/>
          </p:cNvGrpSpPr>
          <p:nvPr/>
        </p:nvGrpSpPr>
        <p:grpSpPr bwMode="auto">
          <a:xfrm>
            <a:off x="152400" y="152400"/>
            <a:ext cx="8839200" cy="6553200"/>
            <a:chOff x="96" y="96"/>
            <a:chExt cx="5568" cy="4128"/>
          </a:xfrm>
        </p:grpSpPr>
        <p:sp>
          <p:nvSpPr>
            <p:cNvPr id="7180" name="Line 13"/>
            <p:cNvSpPr>
              <a:spLocks noChangeShapeType="1"/>
            </p:cNvSpPr>
            <p:nvPr/>
          </p:nvSpPr>
          <p:spPr bwMode="auto">
            <a:xfrm>
              <a:off x="96" y="96"/>
              <a:ext cx="5568" cy="0"/>
            </a:xfrm>
            <a:prstGeom prst="line">
              <a:avLst/>
            </a:prstGeom>
            <a:noFill/>
            <a:ln w="38100">
              <a:solidFill>
                <a:schemeClr val="hlink"/>
              </a:solidFill>
              <a:round/>
              <a:headEnd/>
              <a:tailEnd/>
            </a:ln>
          </p:spPr>
          <p:txBody>
            <a:bodyPr/>
            <a:lstStyle/>
            <a:p>
              <a:endParaRPr lang="en-US">
                <a:latin typeface="Times New Roman" pitchFamily="18" charset="0"/>
                <a:cs typeface="Times New Roman" pitchFamily="18" charset="0"/>
              </a:endParaRPr>
            </a:p>
          </p:txBody>
        </p:sp>
        <p:sp>
          <p:nvSpPr>
            <p:cNvPr id="7181" name="Line 14"/>
            <p:cNvSpPr>
              <a:spLocks noChangeShapeType="1"/>
            </p:cNvSpPr>
            <p:nvPr/>
          </p:nvSpPr>
          <p:spPr bwMode="auto">
            <a:xfrm>
              <a:off x="96" y="96"/>
              <a:ext cx="0" cy="4128"/>
            </a:xfrm>
            <a:prstGeom prst="line">
              <a:avLst/>
            </a:prstGeom>
            <a:noFill/>
            <a:ln w="38100">
              <a:solidFill>
                <a:schemeClr val="hlink"/>
              </a:solidFill>
              <a:round/>
              <a:headEnd/>
              <a:tailEnd/>
            </a:ln>
          </p:spPr>
          <p:txBody>
            <a:bodyPr/>
            <a:lstStyle/>
            <a:p>
              <a:endParaRPr lang="en-US">
                <a:latin typeface="Times New Roman" pitchFamily="18" charset="0"/>
                <a:cs typeface="Times New Roman" pitchFamily="18" charset="0"/>
              </a:endParaRPr>
            </a:p>
          </p:txBody>
        </p:sp>
        <p:sp>
          <p:nvSpPr>
            <p:cNvPr id="7182" name="Line 15"/>
            <p:cNvSpPr>
              <a:spLocks noChangeShapeType="1"/>
            </p:cNvSpPr>
            <p:nvPr/>
          </p:nvSpPr>
          <p:spPr bwMode="auto">
            <a:xfrm>
              <a:off x="5664" y="96"/>
              <a:ext cx="0" cy="4128"/>
            </a:xfrm>
            <a:prstGeom prst="line">
              <a:avLst/>
            </a:prstGeom>
            <a:noFill/>
            <a:ln w="38100">
              <a:solidFill>
                <a:schemeClr val="hlink"/>
              </a:solidFill>
              <a:round/>
              <a:headEnd/>
              <a:tailEnd/>
            </a:ln>
          </p:spPr>
          <p:txBody>
            <a:bodyPr/>
            <a:lstStyle/>
            <a:p>
              <a:endParaRPr lang="en-US">
                <a:latin typeface="Times New Roman" pitchFamily="18" charset="0"/>
                <a:cs typeface="Times New Roman" pitchFamily="18" charset="0"/>
              </a:endParaRPr>
            </a:p>
          </p:txBody>
        </p:sp>
        <p:sp>
          <p:nvSpPr>
            <p:cNvPr id="7183" name="Line 16"/>
            <p:cNvSpPr>
              <a:spLocks noChangeShapeType="1"/>
            </p:cNvSpPr>
            <p:nvPr/>
          </p:nvSpPr>
          <p:spPr bwMode="auto">
            <a:xfrm flipV="1">
              <a:off x="96" y="4224"/>
              <a:ext cx="5568" cy="0"/>
            </a:xfrm>
            <a:prstGeom prst="line">
              <a:avLst/>
            </a:prstGeom>
            <a:noFill/>
            <a:ln w="38100">
              <a:solidFill>
                <a:schemeClr val="hlink"/>
              </a:solidFill>
              <a:round/>
              <a:headEnd/>
              <a:tailEnd/>
            </a:ln>
          </p:spPr>
          <p:txBody>
            <a:bodyPr/>
            <a:lstStyle/>
            <a:p>
              <a:endParaRPr lang="en-US">
                <a:latin typeface="Times New Roman" pitchFamily="18" charset="0"/>
                <a:cs typeface="Times New Roman" pitchFamily="18" charset="0"/>
              </a:endParaRPr>
            </a:p>
          </p:txBody>
        </p:sp>
      </p:grpSp>
      <p:pic>
        <p:nvPicPr>
          <p:cNvPr id="93203" name="Picture 19" descr="tOI DI HOC"/>
          <p:cNvPicPr>
            <a:picLocks noChangeAspect="1" noChangeArrowheads="1"/>
          </p:cNvPicPr>
          <p:nvPr/>
        </p:nvPicPr>
        <p:blipFill>
          <a:blip r:embed="rId2"/>
          <a:srcRect/>
          <a:stretch>
            <a:fillRect/>
          </a:stretch>
        </p:blipFill>
        <p:spPr bwMode="auto">
          <a:xfrm>
            <a:off x="6019800" y="2590800"/>
            <a:ext cx="2895600" cy="4038600"/>
          </a:xfrm>
          <a:prstGeom prst="rect">
            <a:avLst/>
          </a:prstGeom>
          <a:noFill/>
          <a:ln w="9525">
            <a:solidFill>
              <a:srgbClr val="990000"/>
            </a:solidFill>
            <a:miter lim="800000"/>
            <a:headEnd/>
            <a:tailEnd/>
          </a:ln>
        </p:spPr>
      </p:pic>
      <p:sp>
        <p:nvSpPr>
          <p:cNvPr id="93206" name="Rectangle 22"/>
          <p:cNvSpPr>
            <a:spLocks noChangeArrowheads="1"/>
          </p:cNvSpPr>
          <p:nvPr/>
        </p:nvSpPr>
        <p:spPr bwMode="auto">
          <a:xfrm>
            <a:off x="304800" y="3948113"/>
            <a:ext cx="7086600" cy="1938337"/>
          </a:xfrm>
          <a:prstGeom prst="rect">
            <a:avLst/>
          </a:prstGeom>
          <a:noFill/>
          <a:ln w="9525">
            <a:noFill/>
            <a:miter lim="800000"/>
            <a:headEnd/>
            <a:tailEnd/>
          </a:ln>
        </p:spPr>
        <p:txBody>
          <a:bodyPr anchor="ctr">
            <a:spAutoFit/>
          </a:bodyPr>
          <a:lstStyle/>
          <a:p>
            <a:pPr algn="l">
              <a:buFontTx/>
              <a:buChar char="-"/>
            </a:pPr>
            <a:r>
              <a:rPr lang="en-US" sz="2000" b="1">
                <a:solidFill>
                  <a:srgbClr val="000000"/>
                </a:solidFill>
                <a:latin typeface="Times New Roman" pitchFamily="18" charset="0"/>
                <a:cs typeface="Times New Roman" pitchFamily="18" charset="0"/>
              </a:rPr>
              <a:t>Vì lần đầu trở thành học trò được mẹ đưa đến trường. Cậu rất bỡ ngỡ, nên thấy những cảnh quen thuộc hàng ngày như cũng thay đổi.</a:t>
            </a:r>
          </a:p>
          <a:p>
            <a:pPr algn="l"/>
            <a:r>
              <a:rPr lang="en-US" sz="2000" b="1">
                <a:solidFill>
                  <a:srgbClr val="000000"/>
                </a:solidFill>
                <a:latin typeface="Times New Roman" pitchFamily="18" charset="0"/>
                <a:cs typeface="Times New Roman" pitchFamily="18" charset="0"/>
              </a:rPr>
              <a:t>- Cậu bé trở thành học trò, được mẹ nắm tay dẫn đến trường. Cậu thấy mình rất quan trọng nên cảm thấy mọi vật xung quanh cũng thay đổi vì mình đã đi học./…</a:t>
            </a:r>
          </a:p>
        </p:txBody>
      </p:sp>
      <p:sp>
        <p:nvSpPr>
          <p:cNvPr id="93207" name="Rectangle 23"/>
          <p:cNvSpPr>
            <a:spLocks noChangeArrowheads="1"/>
          </p:cNvSpPr>
          <p:nvPr/>
        </p:nvSpPr>
        <p:spPr bwMode="auto">
          <a:xfrm>
            <a:off x="304800" y="3124200"/>
            <a:ext cx="8458200" cy="830263"/>
          </a:xfrm>
          <a:prstGeom prst="rect">
            <a:avLst/>
          </a:prstGeom>
          <a:noFill/>
          <a:ln w="9525">
            <a:noFill/>
            <a:miter lim="800000"/>
            <a:headEnd/>
            <a:tailEnd/>
          </a:ln>
        </p:spPr>
        <p:txBody>
          <a:bodyPr anchor="ctr">
            <a:spAutoFit/>
          </a:bodyPr>
          <a:lstStyle/>
          <a:p>
            <a:pPr algn="l"/>
            <a:r>
              <a:rPr lang="en-US" b="1" i="1" dirty="0">
                <a:solidFill>
                  <a:schemeClr val="hlink"/>
                </a:solidFill>
                <a:latin typeface="Times New Roman" pitchFamily="18" charset="0"/>
                <a:cs typeface="Times New Roman" pitchFamily="18" charset="0"/>
              </a:rPr>
              <a:t>+</a:t>
            </a:r>
            <a:r>
              <a:rPr lang="en-US" b="1" i="1" dirty="0" err="1">
                <a:solidFill>
                  <a:schemeClr val="hlink"/>
                </a:solidFill>
                <a:latin typeface="Times New Roman" pitchFamily="18" charset="0"/>
                <a:cs typeface="Times New Roman" pitchFamily="18" charset="0"/>
              </a:rPr>
              <a:t>Trong</a:t>
            </a:r>
            <a:r>
              <a:rPr lang="en-US" b="1" i="1" dirty="0">
                <a:solidFill>
                  <a:schemeClr val="hlink"/>
                </a:solidFill>
                <a:latin typeface="Times New Roman" pitchFamily="18" charset="0"/>
                <a:cs typeface="Times New Roman" pitchFamily="18" charset="0"/>
              </a:rPr>
              <a:t> </a:t>
            </a:r>
            <a:r>
              <a:rPr lang="en-US" b="1" i="1" dirty="0" err="1">
                <a:solidFill>
                  <a:schemeClr val="hlink"/>
                </a:solidFill>
                <a:latin typeface="Times New Roman" pitchFamily="18" charset="0"/>
                <a:cs typeface="Times New Roman" pitchFamily="18" charset="0"/>
              </a:rPr>
              <a:t>ngày</a:t>
            </a:r>
            <a:r>
              <a:rPr lang="en-US" b="1" i="1" dirty="0">
                <a:solidFill>
                  <a:schemeClr val="hlink"/>
                </a:solidFill>
                <a:latin typeface="Times New Roman" pitchFamily="18" charset="0"/>
                <a:cs typeface="Times New Roman" pitchFamily="18" charset="0"/>
              </a:rPr>
              <a:t> </a:t>
            </a:r>
            <a:r>
              <a:rPr lang="en-US" b="1" i="1" dirty="0" err="1">
                <a:solidFill>
                  <a:schemeClr val="hlink"/>
                </a:solidFill>
                <a:latin typeface="Times New Roman" pitchFamily="18" charset="0"/>
                <a:cs typeface="Times New Roman" pitchFamily="18" charset="0"/>
              </a:rPr>
              <a:t>đến</a:t>
            </a:r>
            <a:r>
              <a:rPr lang="en-US" b="1" i="1" dirty="0">
                <a:solidFill>
                  <a:schemeClr val="hlink"/>
                </a:solidFill>
                <a:latin typeface="Times New Roman" pitchFamily="18" charset="0"/>
                <a:cs typeface="Times New Roman" pitchFamily="18" charset="0"/>
              </a:rPr>
              <a:t> </a:t>
            </a:r>
            <a:r>
              <a:rPr lang="en-US" b="1" i="1" dirty="0" err="1">
                <a:solidFill>
                  <a:schemeClr val="hlink"/>
                </a:solidFill>
                <a:latin typeface="Times New Roman" pitchFamily="18" charset="0"/>
                <a:cs typeface="Times New Roman" pitchFamily="18" charset="0"/>
              </a:rPr>
              <a:t>trường</a:t>
            </a:r>
            <a:r>
              <a:rPr lang="en-US" b="1" i="1" dirty="0">
                <a:solidFill>
                  <a:schemeClr val="hlink"/>
                </a:solidFill>
                <a:latin typeface="Times New Roman" pitchFamily="18" charset="0"/>
                <a:cs typeface="Times New Roman" pitchFamily="18" charset="0"/>
              </a:rPr>
              <a:t> </a:t>
            </a:r>
            <a:r>
              <a:rPr lang="en-US" b="1" i="1" dirty="0" err="1">
                <a:solidFill>
                  <a:schemeClr val="hlink"/>
                </a:solidFill>
                <a:latin typeface="Times New Roman" pitchFamily="18" charset="0"/>
                <a:cs typeface="Times New Roman" pitchFamily="18" charset="0"/>
              </a:rPr>
              <a:t>đầu</a:t>
            </a:r>
            <a:r>
              <a:rPr lang="en-US" b="1" i="1" dirty="0">
                <a:solidFill>
                  <a:schemeClr val="hlink"/>
                </a:solidFill>
                <a:latin typeface="Times New Roman" pitchFamily="18" charset="0"/>
                <a:cs typeface="Times New Roman" pitchFamily="18" charset="0"/>
              </a:rPr>
              <a:t> </a:t>
            </a:r>
            <a:r>
              <a:rPr lang="en-US" b="1" i="1" dirty="0" err="1">
                <a:solidFill>
                  <a:schemeClr val="hlink"/>
                </a:solidFill>
                <a:latin typeface="Times New Roman" pitchFamily="18" charset="0"/>
                <a:cs typeface="Times New Roman" pitchFamily="18" charset="0"/>
              </a:rPr>
              <a:t>tiên</a:t>
            </a:r>
            <a:r>
              <a:rPr lang="en-US" b="1" i="1" dirty="0">
                <a:solidFill>
                  <a:schemeClr val="hlink"/>
                </a:solidFill>
                <a:latin typeface="Times New Roman" pitchFamily="18" charset="0"/>
                <a:cs typeface="Times New Roman" pitchFamily="18" charset="0"/>
              </a:rPr>
              <a:t>, </a:t>
            </a:r>
            <a:r>
              <a:rPr lang="en-US" b="1" i="1" dirty="0" err="1">
                <a:solidFill>
                  <a:schemeClr val="hlink"/>
                </a:solidFill>
                <a:latin typeface="Times New Roman" pitchFamily="18" charset="0"/>
                <a:cs typeface="Times New Roman" pitchFamily="18" charset="0"/>
              </a:rPr>
              <a:t>vì</a:t>
            </a:r>
            <a:r>
              <a:rPr lang="en-US" b="1" i="1" dirty="0">
                <a:solidFill>
                  <a:schemeClr val="hlink"/>
                </a:solidFill>
                <a:latin typeface="Times New Roman" pitchFamily="18" charset="0"/>
                <a:cs typeface="Times New Roman" pitchFamily="18" charset="0"/>
              </a:rPr>
              <a:t> </a:t>
            </a:r>
            <a:r>
              <a:rPr lang="en-US" b="1" i="1" dirty="0" err="1">
                <a:solidFill>
                  <a:schemeClr val="hlink"/>
                </a:solidFill>
                <a:latin typeface="Times New Roman" pitchFamily="18" charset="0"/>
                <a:cs typeface="Times New Roman" pitchFamily="18" charset="0"/>
              </a:rPr>
              <a:t>sao</a:t>
            </a:r>
            <a:r>
              <a:rPr lang="en-US" b="1" i="1" dirty="0">
                <a:solidFill>
                  <a:schemeClr val="hlink"/>
                </a:solidFill>
                <a:latin typeface="Times New Roman" pitchFamily="18" charset="0"/>
                <a:cs typeface="Times New Roman" pitchFamily="18" charset="0"/>
              </a:rPr>
              <a:t> </a:t>
            </a:r>
            <a:r>
              <a:rPr lang="en-US" b="1" i="1" dirty="0" err="1">
                <a:solidFill>
                  <a:schemeClr val="hlink"/>
                </a:solidFill>
                <a:latin typeface="Times New Roman" pitchFamily="18" charset="0"/>
                <a:cs typeface="Times New Roman" pitchFamily="18" charset="0"/>
              </a:rPr>
              <a:t>tác</a:t>
            </a:r>
            <a:r>
              <a:rPr lang="en-US" b="1" i="1" dirty="0">
                <a:solidFill>
                  <a:schemeClr val="hlink"/>
                </a:solidFill>
                <a:latin typeface="Times New Roman" pitchFamily="18" charset="0"/>
                <a:cs typeface="Times New Roman" pitchFamily="18" charset="0"/>
              </a:rPr>
              <a:t> </a:t>
            </a:r>
            <a:r>
              <a:rPr lang="en-US" b="1" i="1" dirty="0" err="1">
                <a:solidFill>
                  <a:schemeClr val="hlink"/>
                </a:solidFill>
                <a:latin typeface="Times New Roman" pitchFamily="18" charset="0"/>
                <a:cs typeface="Times New Roman" pitchFamily="18" charset="0"/>
              </a:rPr>
              <a:t>giả</a:t>
            </a:r>
            <a:r>
              <a:rPr lang="en-US" b="1" i="1" dirty="0">
                <a:solidFill>
                  <a:schemeClr val="hlink"/>
                </a:solidFill>
                <a:latin typeface="Times New Roman" pitchFamily="18" charset="0"/>
                <a:cs typeface="Times New Roman" pitchFamily="18" charset="0"/>
              </a:rPr>
              <a:t> </a:t>
            </a:r>
            <a:r>
              <a:rPr lang="en-US" b="1" i="1" dirty="0" err="1">
                <a:solidFill>
                  <a:schemeClr val="hlink"/>
                </a:solidFill>
                <a:latin typeface="Times New Roman" pitchFamily="18" charset="0"/>
                <a:cs typeface="Times New Roman" pitchFamily="18" charset="0"/>
              </a:rPr>
              <a:t>thấy</a:t>
            </a:r>
            <a:r>
              <a:rPr lang="en-US" b="1" i="1" dirty="0">
                <a:solidFill>
                  <a:schemeClr val="hlink"/>
                </a:solidFill>
                <a:latin typeface="Times New Roman" pitchFamily="18" charset="0"/>
                <a:cs typeface="Times New Roman" pitchFamily="18" charset="0"/>
              </a:rPr>
              <a:t> </a:t>
            </a:r>
            <a:r>
              <a:rPr lang="en-US" b="1" i="1" dirty="0" err="1">
                <a:solidFill>
                  <a:schemeClr val="hlink"/>
                </a:solidFill>
                <a:latin typeface="Times New Roman" pitchFamily="18" charset="0"/>
                <a:cs typeface="Times New Roman" pitchFamily="18" charset="0"/>
              </a:rPr>
              <a:t>cảnh</a:t>
            </a:r>
            <a:r>
              <a:rPr lang="en-US" b="1" i="1" dirty="0">
                <a:solidFill>
                  <a:schemeClr val="hlink"/>
                </a:solidFill>
                <a:latin typeface="Times New Roman" pitchFamily="18" charset="0"/>
                <a:cs typeface="Times New Roman" pitchFamily="18" charset="0"/>
              </a:rPr>
              <a:t> </a:t>
            </a:r>
            <a:r>
              <a:rPr lang="en-US" b="1" i="1" dirty="0" err="1">
                <a:solidFill>
                  <a:schemeClr val="hlink"/>
                </a:solidFill>
                <a:latin typeface="Times New Roman" pitchFamily="18" charset="0"/>
                <a:cs typeface="Times New Roman" pitchFamily="18" charset="0"/>
              </a:rPr>
              <a:t>vật</a:t>
            </a:r>
            <a:r>
              <a:rPr lang="en-US" b="1" i="1" dirty="0">
                <a:solidFill>
                  <a:schemeClr val="hlink"/>
                </a:solidFill>
                <a:latin typeface="Times New Roman" pitchFamily="18" charset="0"/>
                <a:cs typeface="Times New Roman" pitchFamily="18" charset="0"/>
              </a:rPr>
              <a:t> </a:t>
            </a:r>
            <a:r>
              <a:rPr lang="en-US" b="1" i="1" dirty="0" err="1">
                <a:solidFill>
                  <a:schemeClr val="hlink"/>
                </a:solidFill>
                <a:latin typeface="Times New Roman" pitchFamily="18" charset="0"/>
                <a:cs typeface="Times New Roman" pitchFamily="18" charset="0"/>
              </a:rPr>
              <a:t>có</a:t>
            </a:r>
            <a:r>
              <a:rPr lang="en-US" b="1" i="1" dirty="0">
                <a:solidFill>
                  <a:schemeClr val="hlink"/>
                </a:solidFill>
                <a:latin typeface="Times New Roman" pitchFamily="18" charset="0"/>
                <a:cs typeface="Times New Roman" pitchFamily="18" charset="0"/>
              </a:rPr>
              <a:t> </a:t>
            </a:r>
            <a:r>
              <a:rPr lang="en-US" b="1" i="1" dirty="0" err="1">
                <a:solidFill>
                  <a:schemeClr val="hlink"/>
                </a:solidFill>
                <a:latin typeface="Times New Roman" pitchFamily="18" charset="0"/>
                <a:cs typeface="Times New Roman" pitchFamily="18" charset="0"/>
              </a:rPr>
              <a:t>sự</a:t>
            </a:r>
            <a:r>
              <a:rPr lang="en-US" b="1" i="1" dirty="0">
                <a:solidFill>
                  <a:schemeClr val="hlink"/>
                </a:solidFill>
                <a:latin typeface="Times New Roman" pitchFamily="18" charset="0"/>
                <a:cs typeface="Times New Roman" pitchFamily="18" charset="0"/>
              </a:rPr>
              <a:t> </a:t>
            </a:r>
            <a:r>
              <a:rPr lang="en-US" b="1" i="1" dirty="0" err="1">
                <a:solidFill>
                  <a:schemeClr val="hlink"/>
                </a:solidFill>
                <a:latin typeface="Times New Roman" pitchFamily="18" charset="0"/>
                <a:cs typeface="Times New Roman" pitchFamily="18" charset="0"/>
              </a:rPr>
              <a:t>thay</a:t>
            </a:r>
            <a:r>
              <a:rPr lang="en-US" b="1" i="1" dirty="0">
                <a:solidFill>
                  <a:schemeClr val="hlink"/>
                </a:solidFill>
                <a:latin typeface="Times New Roman" pitchFamily="18" charset="0"/>
                <a:cs typeface="Times New Roman" pitchFamily="18" charset="0"/>
              </a:rPr>
              <a:t> </a:t>
            </a:r>
            <a:r>
              <a:rPr lang="en-US" b="1" i="1" dirty="0" err="1">
                <a:solidFill>
                  <a:schemeClr val="hlink"/>
                </a:solidFill>
                <a:latin typeface="Times New Roman" pitchFamily="18" charset="0"/>
                <a:cs typeface="Times New Roman" pitchFamily="18" charset="0"/>
              </a:rPr>
              <a:t>đổi</a:t>
            </a:r>
            <a:r>
              <a:rPr lang="en-US" b="1" i="1" dirty="0">
                <a:solidFill>
                  <a:schemeClr val="hlink"/>
                </a:solidFill>
                <a:latin typeface="Times New Roman" pitchFamily="18" charset="0"/>
                <a:cs typeface="Times New Roman" pitchFamily="18" charset="0"/>
              </a:rPr>
              <a:t> </a:t>
            </a:r>
            <a:r>
              <a:rPr lang="en-US" b="1" i="1" dirty="0" err="1">
                <a:solidFill>
                  <a:schemeClr val="hlink"/>
                </a:solidFill>
                <a:latin typeface="Times New Roman" pitchFamily="18" charset="0"/>
                <a:cs typeface="Times New Roman" pitchFamily="18" charset="0"/>
              </a:rPr>
              <a:t>lớn</a:t>
            </a:r>
            <a:r>
              <a:rPr lang="en-US" b="1" i="1" dirty="0">
                <a:solidFill>
                  <a:schemeClr val="hlink"/>
                </a:solidFill>
                <a:latin typeface="Times New Roman" pitchFamily="18" charset="0"/>
                <a:cs typeface="Times New Roman" pitchFamily="18" charset="0"/>
              </a:rPr>
              <a:t>?</a:t>
            </a:r>
          </a:p>
        </p:txBody>
      </p:sp>
      <p:sp>
        <p:nvSpPr>
          <p:cNvPr id="93208" name="Rectangle 24"/>
          <p:cNvSpPr>
            <a:spLocks noChangeArrowheads="1"/>
          </p:cNvSpPr>
          <p:nvPr/>
        </p:nvSpPr>
        <p:spPr bwMode="auto">
          <a:xfrm>
            <a:off x="457200" y="2667000"/>
            <a:ext cx="7239000" cy="461963"/>
          </a:xfrm>
          <a:prstGeom prst="rect">
            <a:avLst/>
          </a:prstGeom>
          <a:noFill/>
          <a:ln w="9525">
            <a:noFill/>
            <a:miter lim="800000"/>
            <a:headEnd/>
            <a:tailEnd/>
          </a:ln>
        </p:spPr>
        <p:txBody>
          <a:bodyPr anchor="ctr">
            <a:spAutoFit/>
          </a:bodyPr>
          <a:lstStyle/>
          <a:p>
            <a:pPr algn="l"/>
            <a:r>
              <a:rPr lang="en-US" b="1" u="sng" dirty="0" err="1">
                <a:solidFill>
                  <a:srgbClr val="FF0000"/>
                </a:solidFill>
                <a:latin typeface="Times New Roman" pitchFamily="18" charset="0"/>
                <a:cs typeface="Times New Roman" pitchFamily="18" charset="0"/>
              </a:rPr>
              <a:t>Đọc</a:t>
            </a:r>
            <a:r>
              <a:rPr lang="en-US" b="1" u="sng" dirty="0">
                <a:solidFill>
                  <a:srgbClr val="FF0000"/>
                </a:solidFill>
                <a:latin typeface="Times New Roman" pitchFamily="18" charset="0"/>
                <a:cs typeface="Times New Roman" pitchFamily="18" charset="0"/>
              </a:rPr>
              <a:t> </a:t>
            </a:r>
            <a:r>
              <a:rPr lang="en-US" b="1" u="sng" dirty="0" err="1">
                <a:solidFill>
                  <a:srgbClr val="FF0000"/>
                </a:solidFill>
                <a:latin typeface="Times New Roman" pitchFamily="18" charset="0"/>
                <a:cs typeface="Times New Roman" pitchFamily="18" charset="0"/>
              </a:rPr>
              <a:t>thầm</a:t>
            </a:r>
            <a:r>
              <a:rPr lang="en-US" b="1" u="sng" dirty="0">
                <a:solidFill>
                  <a:srgbClr val="FF0000"/>
                </a:solidFill>
                <a:latin typeface="Times New Roman" pitchFamily="18" charset="0"/>
                <a:cs typeface="Times New Roman" pitchFamily="18" charset="0"/>
              </a:rPr>
              <a:t> </a:t>
            </a:r>
            <a:r>
              <a:rPr lang="en-US" b="1" u="sng" dirty="0" err="1">
                <a:solidFill>
                  <a:srgbClr val="FF0000"/>
                </a:solidFill>
                <a:latin typeface="Times New Roman" pitchFamily="18" charset="0"/>
                <a:cs typeface="Times New Roman" pitchFamily="18" charset="0"/>
              </a:rPr>
              <a:t>đoạn</a:t>
            </a:r>
            <a:r>
              <a:rPr lang="en-US" b="1" u="sng" dirty="0">
                <a:solidFill>
                  <a:srgbClr val="FF0000"/>
                </a:solidFill>
                <a:latin typeface="Times New Roman" pitchFamily="18" charset="0"/>
                <a:cs typeface="Times New Roman" pitchFamily="18" charset="0"/>
              </a:rPr>
              <a:t> 2 </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nodeType="withEffect">
                                  <p:stCondLst>
                                    <p:cond delay="0"/>
                                  </p:stCondLst>
                                  <p:childTnLst>
                                    <p:set>
                                      <p:cBhvr>
                                        <p:cTn id="6" dur="1" fill="hold">
                                          <p:stCondLst>
                                            <p:cond delay="0"/>
                                          </p:stCondLst>
                                        </p:cTn>
                                        <p:tgtEl>
                                          <p:spTgt spid="93208">
                                            <p:txEl>
                                              <p:pRg st="0" end="0"/>
                                            </p:txEl>
                                          </p:spTgt>
                                        </p:tgtEl>
                                        <p:attrNameLst>
                                          <p:attrName>style.visibility</p:attrName>
                                        </p:attrNameLst>
                                      </p:cBhvr>
                                      <p:to>
                                        <p:strVal val="visible"/>
                                      </p:to>
                                    </p:set>
                                    <p:anim calcmode="lin" valueType="num">
                                      <p:cBhvr>
                                        <p:cTn id="7" dur="1000" fill="hold"/>
                                        <p:tgtEl>
                                          <p:spTgt spid="93208">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9320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93208">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8" presetClass="entr" presetSubtype="0" accel="100000" fill="hold" nodeType="clickEffect">
                                  <p:stCondLst>
                                    <p:cond delay="0"/>
                                  </p:stCondLst>
                                  <p:childTnLst>
                                    <p:set>
                                      <p:cBhvr>
                                        <p:cTn id="13" dur="1" fill="hold">
                                          <p:stCondLst>
                                            <p:cond delay="0"/>
                                          </p:stCondLst>
                                        </p:cTn>
                                        <p:tgtEl>
                                          <p:spTgt spid="93207">
                                            <p:txEl>
                                              <p:pRg st="0" end="0"/>
                                            </p:txEl>
                                          </p:spTgt>
                                        </p:tgtEl>
                                        <p:attrNameLst>
                                          <p:attrName>style.visibility</p:attrName>
                                        </p:attrNameLst>
                                      </p:cBhvr>
                                      <p:to>
                                        <p:strVal val="visible"/>
                                      </p:to>
                                    </p:set>
                                    <p:anim calcmode="lin" valueType="num">
                                      <p:cBhvr>
                                        <p:cTn id="14" dur="500" fill="hold"/>
                                        <p:tgtEl>
                                          <p:spTgt spid="93207">
                                            <p:txEl>
                                              <p:pRg st="0" end="0"/>
                                            </p:txEl>
                                          </p:spTgt>
                                        </p:tgtEl>
                                        <p:attrNameLst>
                                          <p:attrName>ppt_w</p:attrName>
                                        </p:attrNameLst>
                                      </p:cBhvr>
                                      <p:tavLst>
                                        <p:tav tm="0">
                                          <p:val>
                                            <p:strVal val="#ppt_w*2.5"/>
                                          </p:val>
                                        </p:tav>
                                        <p:tav tm="100000">
                                          <p:val>
                                            <p:strVal val="#ppt_w"/>
                                          </p:val>
                                        </p:tav>
                                      </p:tavLst>
                                    </p:anim>
                                    <p:anim calcmode="lin" valueType="num">
                                      <p:cBhvr>
                                        <p:cTn id="15" dur="500" fill="hold"/>
                                        <p:tgtEl>
                                          <p:spTgt spid="93207">
                                            <p:txEl>
                                              <p:pRg st="0" end="0"/>
                                            </p:txEl>
                                          </p:spTgt>
                                        </p:tgtEl>
                                        <p:attrNameLst>
                                          <p:attrName>ppt_h</p:attrName>
                                        </p:attrNameLst>
                                      </p:cBhvr>
                                      <p:tavLst>
                                        <p:tav tm="0">
                                          <p:val>
                                            <p:strVal val="#ppt_h*0.01"/>
                                          </p:val>
                                        </p:tav>
                                        <p:tav tm="100000">
                                          <p:val>
                                            <p:strVal val="#ppt_h"/>
                                          </p:val>
                                        </p:tav>
                                      </p:tavLst>
                                    </p:anim>
                                    <p:anim calcmode="lin" valueType="num">
                                      <p:cBhvr>
                                        <p:cTn id="16" dur="500" fill="hold"/>
                                        <p:tgtEl>
                                          <p:spTgt spid="93207">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93207">
                                            <p:txEl>
                                              <p:pRg st="0" end="0"/>
                                            </p:txEl>
                                          </p:spTgt>
                                        </p:tgtEl>
                                        <p:attrNameLst>
                                          <p:attrName>ppt_y</p:attrName>
                                        </p:attrNameLst>
                                      </p:cBhvr>
                                      <p:tavLst>
                                        <p:tav tm="0">
                                          <p:val>
                                            <p:strVal val="#ppt_h+1"/>
                                          </p:val>
                                        </p:tav>
                                        <p:tav tm="100000">
                                          <p:val>
                                            <p:strVal val="#ppt_y"/>
                                          </p:val>
                                        </p:tav>
                                      </p:tavLst>
                                    </p:anim>
                                    <p:animEffect transition="in" filter="fade">
                                      <p:cBhvr>
                                        <p:cTn id="18" dur="500"/>
                                        <p:tgtEl>
                                          <p:spTgt spid="93207">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1" presetClass="entr" presetSubtype="0" fill="hold" nodeType="clickEffect">
                                  <p:stCondLst>
                                    <p:cond delay="0"/>
                                  </p:stCondLst>
                                  <p:iterate type="lt">
                                    <p:tmPct val="10000"/>
                                  </p:iterate>
                                  <p:childTnLst>
                                    <p:set>
                                      <p:cBhvr>
                                        <p:cTn id="22" dur="1" fill="hold">
                                          <p:stCondLst>
                                            <p:cond delay="0"/>
                                          </p:stCondLst>
                                        </p:cTn>
                                        <p:tgtEl>
                                          <p:spTgt spid="93206">
                                            <p:txEl>
                                              <p:pRg st="0" end="0"/>
                                            </p:txEl>
                                          </p:spTgt>
                                        </p:tgtEl>
                                        <p:attrNameLst>
                                          <p:attrName>style.visibility</p:attrName>
                                        </p:attrNameLst>
                                      </p:cBhvr>
                                      <p:to>
                                        <p:strVal val="visible"/>
                                      </p:to>
                                    </p:set>
                                    <p:anim calcmode="lin" valueType="num">
                                      <p:cBhvr>
                                        <p:cTn id="23" dur="500" fill="hold"/>
                                        <p:tgtEl>
                                          <p:spTgt spid="93206">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93206">
                                            <p:txEl>
                                              <p:pRg st="0" end="0"/>
                                            </p:txEl>
                                          </p:spTgt>
                                        </p:tgtEl>
                                        <p:attrNameLst>
                                          <p:attrName>ppt_y</p:attrName>
                                        </p:attrNameLst>
                                      </p:cBhvr>
                                      <p:tavLst>
                                        <p:tav tm="0">
                                          <p:val>
                                            <p:strVal val="#ppt_y"/>
                                          </p:val>
                                        </p:tav>
                                        <p:tav tm="100000">
                                          <p:val>
                                            <p:strVal val="#ppt_y"/>
                                          </p:val>
                                        </p:tav>
                                      </p:tavLst>
                                    </p:anim>
                                    <p:anim calcmode="lin" valueType="num">
                                      <p:cBhvr>
                                        <p:cTn id="25" dur="500" fill="hold"/>
                                        <p:tgtEl>
                                          <p:spTgt spid="93206">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93206">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93206">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1" presetClass="entr" presetSubtype="0" fill="hold" nodeType="clickEffect">
                                  <p:stCondLst>
                                    <p:cond delay="0"/>
                                  </p:stCondLst>
                                  <p:iterate type="lt">
                                    <p:tmPct val="10000"/>
                                  </p:iterate>
                                  <p:childTnLst>
                                    <p:set>
                                      <p:cBhvr>
                                        <p:cTn id="31" dur="1" fill="hold">
                                          <p:stCondLst>
                                            <p:cond delay="0"/>
                                          </p:stCondLst>
                                        </p:cTn>
                                        <p:tgtEl>
                                          <p:spTgt spid="93206">
                                            <p:txEl>
                                              <p:pRg st="1" end="1"/>
                                            </p:txEl>
                                          </p:spTgt>
                                        </p:tgtEl>
                                        <p:attrNameLst>
                                          <p:attrName>style.visibility</p:attrName>
                                        </p:attrNameLst>
                                      </p:cBhvr>
                                      <p:to>
                                        <p:strVal val="visible"/>
                                      </p:to>
                                    </p:set>
                                    <p:anim calcmode="lin" valueType="num">
                                      <p:cBhvr>
                                        <p:cTn id="32" dur="500" fill="hold"/>
                                        <p:tgtEl>
                                          <p:spTgt spid="93206">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93206">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93206">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93206">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93206">
                                            <p:txEl>
                                              <p:pRg st="1" end="1"/>
                                            </p:txEl>
                                          </p:spTgt>
                                        </p:tgtEl>
                                      </p:cBhvr>
                                    </p:animEffect>
                                  </p:childTnLst>
                                </p:cTn>
                              </p:par>
                              <p:par>
                                <p:cTn id="37" presetID="8" presetClass="entr" presetSubtype="16" fill="hold" nodeType="withEffect">
                                  <p:stCondLst>
                                    <p:cond delay="0"/>
                                  </p:stCondLst>
                                  <p:childTnLst>
                                    <p:set>
                                      <p:cBhvr>
                                        <p:cTn id="38" dur="1" fill="hold">
                                          <p:stCondLst>
                                            <p:cond delay="0"/>
                                          </p:stCondLst>
                                        </p:cTn>
                                        <p:tgtEl>
                                          <p:spTgt spid="93203"/>
                                        </p:tgtEl>
                                        <p:attrNameLst>
                                          <p:attrName>style.visibility</p:attrName>
                                        </p:attrNameLst>
                                      </p:cBhvr>
                                      <p:to>
                                        <p:strVal val="visible"/>
                                      </p:to>
                                    </p:set>
                                    <p:animEffect transition="in" filter="diamond(in)">
                                      <p:cBhvr>
                                        <p:cTn id="39" dur="2000"/>
                                        <p:tgtEl>
                                          <p:spTgt spid="932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0" name="Rectangle 10"/>
          <p:cNvSpPr>
            <a:spLocks noChangeArrowheads="1"/>
          </p:cNvSpPr>
          <p:nvPr/>
        </p:nvSpPr>
        <p:spPr bwMode="auto">
          <a:xfrm>
            <a:off x="304800" y="3286125"/>
            <a:ext cx="8458200" cy="830263"/>
          </a:xfrm>
          <a:prstGeom prst="rect">
            <a:avLst/>
          </a:prstGeom>
          <a:noFill/>
          <a:ln w="9525">
            <a:noFill/>
            <a:miter lim="800000"/>
            <a:headEnd/>
            <a:tailEnd/>
          </a:ln>
        </p:spPr>
        <p:txBody>
          <a:bodyPr anchor="ctr">
            <a:spAutoFit/>
          </a:bodyPr>
          <a:lstStyle/>
          <a:p>
            <a:pPr algn="l"/>
            <a:r>
              <a:rPr lang="en-US" b="1" i="1" dirty="0">
                <a:solidFill>
                  <a:schemeClr val="hlink"/>
                </a:solidFill>
                <a:latin typeface="Times New Roman" pitchFamily="18" charset="0"/>
                <a:cs typeface="Times New Roman" pitchFamily="18" charset="0"/>
              </a:rPr>
              <a:t> </a:t>
            </a:r>
            <a:r>
              <a:rPr lang="en-US" b="1" i="1" dirty="0" err="1" smtClean="0">
                <a:solidFill>
                  <a:schemeClr val="hlink"/>
                </a:solidFill>
                <a:latin typeface="Times New Roman" pitchFamily="18" charset="0"/>
                <a:cs typeface="Times New Roman" pitchFamily="18" charset="0"/>
              </a:rPr>
              <a:t>Tìm</a:t>
            </a:r>
            <a:r>
              <a:rPr lang="en-US" b="1" i="1" dirty="0" smtClean="0">
                <a:solidFill>
                  <a:schemeClr val="hlink"/>
                </a:solidFill>
                <a:latin typeface="Times New Roman" pitchFamily="18" charset="0"/>
                <a:cs typeface="Times New Roman" pitchFamily="18" charset="0"/>
              </a:rPr>
              <a:t> </a:t>
            </a:r>
            <a:r>
              <a:rPr lang="en-US" b="1" i="1" dirty="0" err="1">
                <a:solidFill>
                  <a:schemeClr val="hlink"/>
                </a:solidFill>
                <a:latin typeface="Times New Roman" pitchFamily="18" charset="0"/>
                <a:cs typeface="Times New Roman" pitchFamily="18" charset="0"/>
              </a:rPr>
              <a:t>những</a:t>
            </a:r>
            <a:r>
              <a:rPr lang="en-US" b="1" i="1" dirty="0">
                <a:solidFill>
                  <a:schemeClr val="hlink"/>
                </a:solidFill>
                <a:latin typeface="Times New Roman" pitchFamily="18" charset="0"/>
                <a:cs typeface="Times New Roman" pitchFamily="18" charset="0"/>
              </a:rPr>
              <a:t> </a:t>
            </a:r>
            <a:r>
              <a:rPr lang="en-US" b="1" i="1" dirty="0" err="1">
                <a:solidFill>
                  <a:schemeClr val="hlink"/>
                </a:solidFill>
                <a:latin typeface="Times New Roman" pitchFamily="18" charset="0"/>
                <a:cs typeface="Times New Roman" pitchFamily="18" charset="0"/>
              </a:rPr>
              <a:t>hình</a:t>
            </a:r>
            <a:r>
              <a:rPr lang="en-US" b="1" i="1" dirty="0">
                <a:solidFill>
                  <a:schemeClr val="hlink"/>
                </a:solidFill>
                <a:latin typeface="Times New Roman" pitchFamily="18" charset="0"/>
                <a:cs typeface="Times New Roman" pitchFamily="18" charset="0"/>
              </a:rPr>
              <a:t> </a:t>
            </a:r>
            <a:r>
              <a:rPr lang="en-US" b="1" i="1" dirty="0" err="1">
                <a:solidFill>
                  <a:schemeClr val="hlink"/>
                </a:solidFill>
                <a:latin typeface="Times New Roman" pitchFamily="18" charset="0"/>
                <a:cs typeface="Times New Roman" pitchFamily="18" charset="0"/>
              </a:rPr>
              <a:t>ảnh</a:t>
            </a:r>
            <a:r>
              <a:rPr lang="en-US" b="1" i="1" dirty="0">
                <a:solidFill>
                  <a:schemeClr val="hlink"/>
                </a:solidFill>
                <a:latin typeface="Times New Roman" pitchFamily="18" charset="0"/>
                <a:cs typeface="Times New Roman" pitchFamily="18" charset="0"/>
              </a:rPr>
              <a:t> </a:t>
            </a:r>
            <a:r>
              <a:rPr lang="en-US" b="1" i="1" dirty="0" err="1">
                <a:solidFill>
                  <a:schemeClr val="hlink"/>
                </a:solidFill>
                <a:latin typeface="Times New Roman" pitchFamily="18" charset="0"/>
                <a:cs typeface="Times New Roman" pitchFamily="18" charset="0"/>
              </a:rPr>
              <a:t>nói</a:t>
            </a:r>
            <a:r>
              <a:rPr lang="en-US" b="1" i="1" dirty="0">
                <a:solidFill>
                  <a:schemeClr val="hlink"/>
                </a:solidFill>
                <a:latin typeface="Times New Roman" pitchFamily="18" charset="0"/>
                <a:cs typeface="Times New Roman" pitchFamily="18" charset="0"/>
              </a:rPr>
              <a:t> </a:t>
            </a:r>
            <a:r>
              <a:rPr lang="en-US" b="1" i="1" dirty="0" err="1">
                <a:solidFill>
                  <a:schemeClr val="hlink"/>
                </a:solidFill>
                <a:latin typeface="Times New Roman" pitchFamily="18" charset="0"/>
                <a:cs typeface="Times New Roman" pitchFamily="18" charset="0"/>
              </a:rPr>
              <a:t>lên</a:t>
            </a:r>
            <a:r>
              <a:rPr lang="en-US" b="1" i="1" dirty="0">
                <a:solidFill>
                  <a:schemeClr val="hlink"/>
                </a:solidFill>
                <a:latin typeface="Times New Roman" pitchFamily="18" charset="0"/>
                <a:cs typeface="Times New Roman" pitchFamily="18" charset="0"/>
              </a:rPr>
              <a:t> </a:t>
            </a:r>
            <a:r>
              <a:rPr lang="en-US" b="1" i="1" dirty="0" err="1">
                <a:solidFill>
                  <a:schemeClr val="hlink"/>
                </a:solidFill>
                <a:latin typeface="Times New Roman" pitchFamily="18" charset="0"/>
                <a:cs typeface="Times New Roman" pitchFamily="18" charset="0"/>
              </a:rPr>
              <a:t>sự</a:t>
            </a:r>
            <a:r>
              <a:rPr lang="en-US" b="1" i="1" dirty="0">
                <a:solidFill>
                  <a:schemeClr val="hlink"/>
                </a:solidFill>
                <a:latin typeface="Times New Roman" pitchFamily="18" charset="0"/>
                <a:cs typeface="Times New Roman" pitchFamily="18" charset="0"/>
              </a:rPr>
              <a:t> </a:t>
            </a:r>
            <a:r>
              <a:rPr lang="en-US" b="1" i="1" dirty="0" err="1">
                <a:solidFill>
                  <a:schemeClr val="hlink"/>
                </a:solidFill>
                <a:latin typeface="Times New Roman" pitchFamily="18" charset="0"/>
                <a:cs typeface="Times New Roman" pitchFamily="18" charset="0"/>
              </a:rPr>
              <a:t>bỡ</a:t>
            </a:r>
            <a:r>
              <a:rPr lang="en-US" b="1" i="1" dirty="0">
                <a:solidFill>
                  <a:schemeClr val="hlink"/>
                </a:solidFill>
                <a:latin typeface="Times New Roman" pitchFamily="18" charset="0"/>
                <a:cs typeface="Times New Roman" pitchFamily="18" charset="0"/>
              </a:rPr>
              <a:t> </a:t>
            </a:r>
            <a:r>
              <a:rPr lang="en-US" b="1" i="1" dirty="0" err="1">
                <a:solidFill>
                  <a:schemeClr val="hlink"/>
                </a:solidFill>
                <a:latin typeface="Times New Roman" pitchFamily="18" charset="0"/>
                <a:cs typeface="Times New Roman" pitchFamily="18" charset="0"/>
              </a:rPr>
              <a:t>ngỡ</a:t>
            </a:r>
            <a:r>
              <a:rPr lang="en-US" b="1" i="1" dirty="0">
                <a:solidFill>
                  <a:schemeClr val="hlink"/>
                </a:solidFill>
                <a:latin typeface="Times New Roman" pitchFamily="18" charset="0"/>
                <a:cs typeface="Times New Roman" pitchFamily="18" charset="0"/>
              </a:rPr>
              <a:t> </a:t>
            </a:r>
            <a:r>
              <a:rPr lang="en-US" b="1" i="1" dirty="0" err="1">
                <a:solidFill>
                  <a:schemeClr val="hlink"/>
                </a:solidFill>
                <a:latin typeface="Times New Roman" pitchFamily="18" charset="0"/>
                <a:cs typeface="Times New Roman" pitchFamily="18" charset="0"/>
              </a:rPr>
              <a:t>của</a:t>
            </a:r>
            <a:r>
              <a:rPr lang="en-US" b="1" i="1" dirty="0">
                <a:solidFill>
                  <a:schemeClr val="hlink"/>
                </a:solidFill>
                <a:latin typeface="Times New Roman" pitchFamily="18" charset="0"/>
                <a:cs typeface="Times New Roman" pitchFamily="18" charset="0"/>
              </a:rPr>
              <a:t> </a:t>
            </a:r>
            <a:r>
              <a:rPr lang="en-US" b="1" i="1" dirty="0" err="1">
                <a:solidFill>
                  <a:schemeClr val="hlink"/>
                </a:solidFill>
                <a:latin typeface="Times New Roman" pitchFamily="18" charset="0"/>
                <a:cs typeface="Times New Roman" pitchFamily="18" charset="0"/>
              </a:rPr>
              <a:t>đám</a:t>
            </a:r>
            <a:r>
              <a:rPr lang="en-US" b="1" i="1" dirty="0">
                <a:solidFill>
                  <a:schemeClr val="hlink"/>
                </a:solidFill>
                <a:latin typeface="Times New Roman" pitchFamily="18" charset="0"/>
                <a:cs typeface="Times New Roman" pitchFamily="18" charset="0"/>
              </a:rPr>
              <a:t> </a:t>
            </a:r>
            <a:r>
              <a:rPr lang="en-US" b="1" i="1" dirty="0" err="1">
                <a:solidFill>
                  <a:schemeClr val="hlink"/>
                </a:solidFill>
                <a:latin typeface="Times New Roman" pitchFamily="18" charset="0"/>
                <a:cs typeface="Times New Roman" pitchFamily="18" charset="0"/>
              </a:rPr>
              <a:t>học</a:t>
            </a:r>
            <a:r>
              <a:rPr lang="en-US" b="1" i="1" dirty="0">
                <a:solidFill>
                  <a:schemeClr val="hlink"/>
                </a:solidFill>
                <a:latin typeface="Times New Roman" pitchFamily="18" charset="0"/>
                <a:cs typeface="Times New Roman" pitchFamily="18" charset="0"/>
              </a:rPr>
              <a:t> </a:t>
            </a:r>
          </a:p>
          <a:p>
            <a:pPr algn="l"/>
            <a:r>
              <a:rPr lang="en-US" b="1" i="1" dirty="0" err="1">
                <a:solidFill>
                  <a:schemeClr val="hlink"/>
                </a:solidFill>
                <a:latin typeface="Times New Roman" pitchFamily="18" charset="0"/>
                <a:cs typeface="Times New Roman" pitchFamily="18" charset="0"/>
              </a:rPr>
              <a:t>trò</a:t>
            </a:r>
            <a:r>
              <a:rPr lang="en-US" b="1" i="1" dirty="0">
                <a:solidFill>
                  <a:schemeClr val="hlink"/>
                </a:solidFill>
                <a:latin typeface="Times New Roman" pitchFamily="18" charset="0"/>
                <a:cs typeface="Times New Roman" pitchFamily="18" charset="0"/>
              </a:rPr>
              <a:t> </a:t>
            </a:r>
            <a:r>
              <a:rPr lang="en-US" b="1" i="1" dirty="0" err="1">
                <a:solidFill>
                  <a:schemeClr val="hlink"/>
                </a:solidFill>
                <a:latin typeface="Times New Roman" pitchFamily="18" charset="0"/>
                <a:cs typeface="Times New Roman" pitchFamily="18" charset="0"/>
              </a:rPr>
              <a:t>mới</a:t>
            </a:r>
            <a:r>
              <a:rPr lang="en-US" b="1" i="1" dirty="0">
                <a:solidFill>
                  <a:schemeClr val="hlink"/>
                </a:solidFill>
                <a:latin typeface="Times New Roman" pitchFamily="18" charset="0"/>
                <a:cs typeface="Times New Roman" pitchFamily="18" charset="0"/>
              </a:rPr>
              <a:t> </a:t>
            </a:r>
            <a:r>
              <a:rPr lang="en-US" b="1" i="1" dirty="0" err="1">
                <a:solidFill>
                  <a:schemeClr val="hlink"/>
                </a:solidFill>
                <a:latin typeface="Times New Roman" pitchFamily="18" charset="0"/>
                <a:cs typeface="Times New Roman" pitchFamily="18" charset="0"/>
              </a:rPr>
              <a:t>tựu</a:t>
            </a:r>
            <a:r>
              <a:rPr lang="en-US" b="1" i="1" dirty="0">
                <a:solidFill>
                  <a:schemeClr val="hlink"/>
                </a:solidFill>
                <a:latin typeface="Times New Roman" pitchFamily="18" charset="0"/>
                <a:cs typeface="Times New Roman" pitchFamily="18" charset="0"/>
              </a:rPr>
              <a:t> </a:t>
            </a:r>
            <a:r>
              <a:rPr lang="en-US" b="1" i="1" dirty="0" err="1">
                <a:solidFill>
                  <a:schemeClr val="hlink"/>
                </a:solidFill>
                <a:latin typeface="Times New Roman" pitchFamily="18" charset="0"/>
                <a:cs typeface="Times New Roman" pitchFamily="18" charset="0"/>
              </a:rPr>
              <a:t>trường</a:t>
            </a:r>
            <a:r>
              <a:rPr lang="en-US" b="1" i="1" dirty="0">
                <a:solidFill>
                  <a:schemeClr val="hlink"/>
                </a:solidFill>
                <a:latin typeface="Times New Roman" pitchFamily="18" charset="0"/>
                <a:cs typeface="Times New Roman" pitchFamily="18" charset="0"/>
              </a:rPr>
              <a:t>? </a:t>
            </a:r>
          </a:p>
        </p:txBody>
      </p:sp>
      <p:sp>
        <p:nvSpPr>
          <p:cNvPr id="71691" name="Rectangle 11"/>
          <p:cNvSpPr>
            <a:spLocks noChangeArrowheads="1"/>
          </p:cNvSpPr>
          <p:nvPr/>
        </p:nvSpPr>
        <p:spPr bwMode="auto">
          <a:xfrm>
            <a:off x="457200" y="4343400"/>
            <a:ext cx="8686800" cy="1570038"/>
          </a:xfrm>
          <a:prstGeom prst="rect">
            <a:avLst/>
          </a:prstGeom>
          <a:noFill/>
          <a:ln w="9525">
            <a:noFill/>
            <a:miter lim="800000"/>
            <a:headEnd/>
            <a:tailEnd/>
          </a:ln>
        </p:spPr>
        <p:txBody>
          <a:bodyPr anchor="ctr">
            <a:spAutoFit/>
          </a:bodyPr>
          <a:lstStyle/>
          <a:p>
            <a:pPr algn="l"/>
            <a:r>
              <a:rPr lang="en-US" b="1" dirty="0">
                <a:latin typeface="Times New Roman" pitchFamily="18" charset="0"/>
                <a:cs typeface="Times New Roman" pitchFamily="18" charset="0"/>
              </a:rPr>
              <a:t>   </a:t>
            </a:r>
            <a:r>
              <a:rPr lang="en-US" b="1" dirty="0">
                <a:latin typeface="Times New Roman" pitchFamily="18" charset="0"/>
                <a:cs typeface="Times New Roman" pitchFamily="18" charset="0"/>
              </a:rPr>
              <a:t> </a:t>
            </a:r>
            <a:r>
              <a:rPr lang="en-US" b="1" dirty="0" err="1" smtClean="0">
                <a:latin typeface="Times New Roman" pitchFamily="18" charset="0"/>
                <a:cs typeface="Times New Roman" pitchFamily="18" charset="0"/>
              </a:rPr>
              <a:t>Bỡ</a:t>
            </a:r>
            <a:r>
              <a:rPr lang="en-US" b="1" dirty="0" smtClean="0">
                <a:latin typeface="Times New Roman" pitchFamily="18" charset="0"/>
                <a:cs typeface="Times New Roman" pitchFamily="18" charset="0"/>
              </a:rPr>
              <a:t> </a:t>
            </a:r>
            <a:r>
              <a:rPr lang="en-US" b="1" dirty="0" err="1">
                <a:latin typeface="Times New Roman" pitchFamily="18" charset="0"/>
                <a:cs typeface="Times New Roman" pitchFamily="18" charset="0"/>
              </a:rPr>
              <a:t>ngỡ</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đứng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nép</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bên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người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thân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chỉ</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dám</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từng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bước</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nhẹ</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như</a:t>
            </a:r>
            <a:r>
              <a:rPr lang="en-US" b="1" dirty="0">
                <a:latin typeface="Times New Roman" pitchFamily="18" charset="0"/>
                <a:cs typeface="Times New Roman" pitchFamily="18" charset="0"/>
              </a:rPr>
              <a:t> con </a:t>
            </a:r>
            <a:r>
              <a:rPr lang="en-US" b="1" dirty="0" err="1">
                <a:latin typeface="Times New Roman" pitchFamily="18" charset="0"/>
                <a:cs typeface="Times New Roman" pitchFamily="18" charset="0"/>
              </a:rPr>
              <a:t>chim</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nhìn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quãng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trời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rộng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muốn</a:t>
            </a:r>
            <a:r>
              <a:rPr lang="en-US" b="1" dirty="0">
                <a:latin typeface="Times New Roman" pitchFamily="18" charset="0"/>
                <a:cs typeface="Times New Roman" pitchFamily="18" charset="0"/>
              </a:rPr>
              <a:t> bay </a:t>
            </a:r>
            <a:r>
              <a:rPr lang="en-US" b="1" dirty="0" err="1">
                <a:latin typeface="Times New Roman" pitchFamily="18" charset="0"/>
                <a:cs typeface="Times New Roman" pitchFamily="18" charset="0"/>
              </a:rPr>
              <a:t>nhưng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còn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ngập</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ngừng</a:t>
            </a:r>
            <a:r>
              <a:rPr lang="en-US" b="1" dirty="0">
                <a:latin typeface="Times New Roman" pitchFamily="18" charset="0"/>
                <a:cs typeface="Times New Roman" pitchFamily="18" charset="0"/>
              </a:rPr>
              <a:t>, e </a:t>
            </a:r>
            <a:r>
              <a:rPr lang="en-US" b="1" dirty="0" err="1">
                <a:latin typeface="Times New Roman" pitchFamily="18" charset="0"/>
                <a:cs typeface="Times New Roman" pitchFamily="18" charset="0"/>
              </a:rPr>
              <a:t>sợ</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thèm</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vụng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và</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ước</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ao</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được</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mạnh</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dạn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như</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những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học</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trò</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cũ</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đã</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quen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lớp</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quen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thầy</a:t>
            </a:r>
            <a:r>
              <a:rPr lang="en-US" b="1" dirty="0">
                <a:latin typeface="Times New Roman" pitchFamily="18" charset="0"/>
                <a:cs typeface="Times New Roman" pitchFamily="18" charset="0"/>
              </a:rPr>
              <a:t>. </a:t>
            </a:r>
          </a:p>
        </p:txBody>
      </p:sp>
      <p:sp>
        <p:nvSpPr>
          <p:cNvPr id="8200" name="Text Box 15"/>
          <p:cNvSpPr txBox="1">
            <a:spLocks noChangeArrowheads="1"/>
          </p:cNvSpPr>
          <p:nvPr/>
        </p:nvSpPr>
        <p:spPr bwMode="auto">
          <a:xfrm>
            <a:off x="4495800" y="1538288"/>
            <a:ext cx="3352800" cy="461962"/>
          </a:xfrm>
          <a:prstGeom prst="rect">
            <a:avLst/>
          </a:prstGeom>
          <a:noFill/>
          <a:ln w="9525">
            <a:noFill/>
            <a:miter lim="800000"/>
            <a:headEnd/>
            <a:tailEnd/>
          </a:ln>
        </p:spPr>
        <p:txBody>
          <a:bodyPr>
            <a:spAutoFit/>
          </a:bodyPr>
          <a:lstStyle/>
          <a:p>
            <a:pPr algn="l">
              <a:spcBef>
                <a:spcPct val="50000"/>
              </a:spcBef>
            </a:pPr>
            <a:endParaRPr lang="en-US" b="1">
              <a:solidFill>
                <a:srgbClr val="140476"/>
              </a:solidFill>
              <a:latin typeface="Times New Roman" pitchFamily="18" charset="0"/>
              <a:cs typeface="Times New Roman" pitchFamily="18" charset="0"/>
            </a:endParaRPr>
          </a:p>
        </p:txBody>
      </p:sp>
      <p:grpSp>
        <p:nvGrpSpPr>
          <p:cNvPr id="8201" name="Group 17"/>
          <p:cNvGrpSpPr>
            <a:grpSpLocks/>
          </p:cNvGrpSpPr>
          <p:nvPr/>
        </p:nvGrpSpPr>
        <p:grpSpPr bwMode="auto">
          <a:xfrm>
            <a:off x="152400" y="152400"/>
            <a:ext cx="8839200" cy="6553200"/>
            <a:chOff x="96" y="96"/>
            <a:chExt cx="5568" cy="4128"/>
          </a:xfrm>
        </p:grpSpPr>
        <p:sp>
          <p:nvSpPr>
            <p:cNvPr id="8203" name="Line 18"/>
            <p:cNvSpPr>
              <a:spLocks noChangeShapeType="1"/>
            </p:cNvSpPr>
            <p:nvPr/>
          </p:nvSpPr>
          <p:spPr bwMode="auto">
            <a:xfrm>
              <a:off x="96" y="96"/>
              <a:ext cx="5568" cy="0"/>
            </a:xfrm>
            <a:prstGeom prst="line">
              <a:avLst/>
            </a:prstGeom>
            <a:noFill/>
            <a:ln w="38100">
              <a:solidFill>
                <a:schemeClr val="hlink"/>
              </a:solidFill>
              <a:round/>
              <a:headEnd/>
              <a:tailEnd/>
            </a:ln>
          </p:spPr>
          <p:txBody>
            <a:bodyPr/>
            <a:lstStyle/>
            <a:p>
              <a:endParaRPr lang="en-US">
                <a:latin typeface="Times New Roman" pitchFamily="18" charset="0"/>
                <a:cs typeface="Times New Roman" pitchFamily="18" charset="0"/>
              </a:endParaRPr>
            </a:p>
          </p:txBody>
        </p:sp>
        <p:sp>
          <p:nvSpPr>
            <p:cNvPr id="8204" name="Line 19"/>
            <p:cNvSpPr>
              <a:spLocks noChangeShapeType="1"/>
            </p:cNvSpPr>
            <p:nvPr/>
          </p:nvSpPr>
          <p:spPr bwMode="auto">
            <a:xfrm>
              <a:off x="96" y="96"/>
              <a:ext cx="0" cy="4128"/>
            </a:xfrm>
            <a:prstGeom prst="line">
              <a:avLst/>
            </a:prstGeom>
            <a:noFill/>
            <a:ln w="38100">
              <a:solidFill>
                <a:schemeClr val="hlink"/>
              </a:solidFill>
              <a:round/>
              <a:headEnd/>
              <a:tailEnd/>
            </a:ln>
          </p:spPr>
          <p:txBody>
            <a:bodyPr/>
            <a:lstStyle/>
            <a:p>
              <a:endParaRPr lang="en-US">
                <a:latin typeface="Times New Roman" pitchFamily="18" charset="0"/>
                <a:cs typeface="Times New Roman" pitchFamily="18" charset="0"/>
              </a:endParaRPr>
            </a:p>
          </p:txBody>
        </p:sp>
        <p:sp>
          <p:nvSpPr>
            <p:cNvPr id="8205" name="Line 20"/>
            <p:cNvSpPr>
              <a:spLocks noChangeShapeType="1"/>
            </p:cNvSpPr>
            <p:nvPr/>
          </p:nvSpPr>
          <p:spPr bwMode="auto">
            <a:xfrm>
              <a:off x="5664" y="96"/>
              <a:ext cx="0" cy="4128"/>
            </a:xfrm>
            <a:prstGeom prst="line">
              <a:avLst/>
            </a:prstGeom>
            <a:noFill/>
            <a:ln w="38100">
              <a:solidFill>
                <a:schemeClr val="hlink"/>
              </a:solidFill>
              <a:round/>
              <a:headEnd/>
              <a:tailEnd/>
            </a:ln>
          </p:spPr>
          <p:txBody>
            <a:bodyPr/>
            <a:lstStyle/>
            <a:p>
              <a:endParaRPr lang="en-US">
                <a:latin typeface="Times New Roman" pitchFamily="18" charset="0"/>
                <a:cs typeface="Times New Roman" pitchFamily="18" charset="0"/>
              </a:endParaRPr>
            </a:p>
          </p:txBody>
        </p:sp>
        <p:sp>
          <p:nvSpPr>
            <p:cNvPr id="8206" name="Line 21"/>
            <p:cNvSpPr>
              <a:spLocks noChangeShapeType="1"/>
            </p:cNvSpPr>
            <p:nvPr/>
          </p:nvSpPr>
          <p:spPr bwMode="auto">
            <a:xfrm flipV="1">
              <a:off x="96" y="4224"/>
              <a:ext cx="5568" cy="0"/>
            </a:xfrm>
            <a:prstGeom prst="line">
              <a:avLst/>
            </a:prstGeom>
            <a:noFill/>
            <a:ln w="38100">
              <a:solidFill>
                <a:schemeClr val="hlink"/>
              </a:solidFill>
              <a:round/>
              <a:headEnd/>
              <a:tailEnd/>
            </a:ln>
          </p:spPr>
          <p:txBody>
            <a:bodyPr/>
            <a:lstStyle/>
            <a:p>
              <a:endParaRPr lang="en-US">
                <a:latin typeface="Times New Roman" pitchFamily="18" charset="0"/>
                <a:cs typeface="Times New Roman" pitchFamily="18" charset="0"/>
              </a:endParaRPr>
            </a:p>
          </p:txBody>
        </p:sp>
      </p:grpSp>
      <p:sp>
        <p:nvSpPr>
          <p:cNvPr id="71702" name="Rectangle 22"/>
          <p:cNvSpPr>
            <a:spLocks noChangeArrowheads="1"/>
          </p:cNvSpPr>
          <p:nvPr/>
        </p:nvSpPr>
        <p:spPr bwMode="auto">
          <a:xfrm>
            <a:off x="152400" y="2586037"/>
            <a:ext cx="6477000" cy="461963"/>
          </a:xfrm>
          <a:prstGeom prst="rect">
            <a:avLst/>
          </a:prstGeom>
          <a:noFill/>
          <a:ln w="9525">
            <a:noFill/>
            <a:miter lim="800000"/>
            <a:headEnd/>
            <a:tailEnd/>
          </a:ln>
        </p:spPr>
        <p:txBody>
          <a:bodyPr>
            <a:spAutoFit/>
          </a:bodyPr>
          <a:lstStyle/>
          <a:p>
            <a:r>
              <a:rPr lang="en-US" b="1" i="1" u="sng" dirty="0" err="1">
                <a:solidFill>
                  <a:srgbClr val="FF0000"/>
                </a:solidFill>
                <a:latin typeface="Times New Roman" pitchFamily="18" charset="0"/>
                <a:cs typeface="Times New Roman" pitchFamily="18" charset="0"/>
              </a:rPr>
              <a:t>Đọc</a:t>
            </a:r>
            <a:r>
              <a:rPr lang="en-US" b="1" i="1" u="sng" dirty="0">
                <a:solidFill>
                  <a:srgbClr val="FF0000"/>
                </a:solidFill>
                <a:latin typeface="Times New Roman" pitchFamily="18" charset="0"/>
                <a:cs typeface="Times New Roman" pitchFamily="18" charset="0"/>
              </a:rPr>
              <a:t> </a:t>
            </a:r>
            <a:r>
              <a:rPr lang="en-US" b="1" i="1" u="sng" dirty="0" err="1">
                <a:solidFill>
                  <a:srgbClr val="FF0000"/>
                </a:solidFill>
                <a:latin typeface="Times New Roman" pitchFamily="18" charset="0"/>
                <a:cs typeface="Times New Roman" pitchFamily="18" charset="0"/>
              </a:rPr>
              <a:t>thầm</a:t>
            </a:r>
            <a:r>
              <a:rPr lang="en-US" b="1" i="1" u="sng" dirty="0">
                <a:solidFill>
                  <a:srgbClr val="FF0000"/>
                </a:solidFill>
                <a:latin typeface="Times New Roman" pitchFamily="18" charset="0"/>
                <a:cs typeface="Times New Roman" pitchFamily="18" charset="0"/>
              </a:rPr>
              <a:t> </a:t>
            </a:r>
            <a:r>
              <a:rPr lang="en-US" b="1" i="1" u="sng" dirty="0" err="1">
                <a:solidFill>
                  <a:srgbClr val="FF0000"/>
                </a:solidFill>
                <a:latin typeface="Times New Roman" pitchFamily="18" charset="0"/>
                <a:cs typeface="Times New Roman" pitchFamily="18" charset="0"/>
              </a:rPr>
              <a:t>đoạn</a:t>
            </a:r>
            <a:r>
              <a:rPr lang="en-US" b="1" i="1" u="sng" dirty="0">
                <a:solidFill>
                  <a:srgbClr val="FF0000"/>
                </a:solidFill>
                <a:latin typeface="Times New Roman" pitchFamily="18" charset="0"/>
                <a:cs typeface="Times New Roman" pitchFamily="18" charset="0"/>
              </a:rPr>
              <a:t> 3 </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nodeType="withEffect">
                                  <p:stCondLst>
                                    <p:cond delay="0"/>
                                  </p:stCondLst>
                                  <p:childTnLst>
                                    <p:set>
                                      <p:cBhvr>
                                        <p:cTn id="6" dur="1" fill="hold">
                                          <p:stCondLst>
                                            <p:cond delay="0"/>
                                          </p:stCondLst>
                                        </p:cTn>
                                        <p:tgtEl>
                                          <p:spTgt spid="71702">
                                            <p:txEl>
                                              <p:pRg st="0" end="0"/>
                                            </p:txEl>
                                          </p:spTgt>
                                        </p:tgtEl>
                                        <p:attrNameLst>
                                          <p:attrName>style.visibility</p:attrName>
                                        </p:attrNameLst>
                                      </p:cBhvr>
                                      <p:to>
                                        <p:strVal val="visible"/>
                                      </p:to>
                                    </p:set>
                                    <p:animEffect transition="in" filter="wheel(4)">
                                      <p:cBhvr>
                                        <p:cTn id="7" dur="2000"/>
                                        <p:tgtEl>
                                          <p:spTgt spid="7170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1" presetClass="entr" presetSubtype="0" fill="hold" nodeType="clickEffect">
                                  <p:stCondLst>
                                    <p:cond delay="0"/>
                                  </p:stCondLst>
                                  <p:iterate type="lt">
                                    <p:tmPct val="10000"/>
                                  </p:iterate>
                                  <p:childTnLst>
                                    <p:set>
                                      <p:cBhvr>
                                        <p:cTn id="11" dur="1" fill="hold">
                                          <p:stCondLst>
                                            <p:cond delay="0"/>
                                          </p:stCondLst>
                                        </p:cTn>
                                        <p:tgtEl>
                                          <p:spTgt spid="71690">
                                            <p:txEl>
                                              <p:pRg st="0" end="0"/>
                                            </p:txEl>
                                          </p:spTgt>
                                        </p:tgtEl>
                                        <p:attrNameLst>
                                          <p:attrName>style.visibility</p:attrName>
                                        </p:attrNameLst>
                                      </p:cBhvr>
                                      <p:to>
                                        <p:strVal val="visible"/>
                                      </p:to>
                                    </p:set>
                                    <p:anim calcmode="lin" valueType="num">
                                      <p:cBhvr>
                                        <p:cTn id="12" dur="500" fill="hold"/>
                                        <p:tgtEl>
                                          <p:spTgt spid="71690">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71690">
                                            <p:txEl>
                                              <p:pRg st="0" end="0"/>
                                            </p:txEl>
                                          </p:spTgt>
                                        </p:tgtEl>
                                        <p:attrNameLst>
                                          <p:attrName>ppt_y</p:attrName>
                                        </p:attrNameLst>
                                      </p:cBhvr>
                                      <p:tavLst>
                                        <p:tav tm="0">
                                          <p:val>
                                            <p:strVal val="#ppt_y"/>
                                          </p:val>
                                        </p:tav>
                                        <p:tav tm="100000">
                                          <p:val>
                                            <p:strVal val="#ppt_y"/>
                                          </p:val>
                                        </p:tav>
                                      </p:tavLst>
                                    </p:anim>
                                    <p:anim calcmode="lin" valueType="num">
                                      <p:cBhvr>
                                        <p:cTn id="14" dur="500" fill="hold"/>
                                        <p:tgtEl>
                                          <p:spTgt spid="71690">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71690">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71690">
                                            <p:txEl>
                                              <p:pRg st="0" end="0"/>
                                            </p:txEl>
                                          </p:spTgt>
                                        </p:tgtEl>
                                      </p:cBhvr>
                                    </p:animEffect>
                                  </p:childTnLst>
                                </p:cTn>
                              </p:par>
                              <p:par>
                                <p:cTn id="17" presetID="41" presetClass="entr" presetSubtype="0" fill="hold" nodeType="withEffect">
                                  <p:stCondLst>
                                    <p:cond delay="0"/>
                                  </p:stCondLst>
                                  <p:iterate type="lt">
                                    <p:tmPct val="10000"/>
                                  </p:iterate>
                                  <p:childTnLst>
                                    <p:set>
                                      <p:cBhvr>
                                        <p:cTn id="18" dur="1" fill="hold">
                                          <p:stCondLst>
                                            <p:cond delay="0"/>
                                          </p:stCondLst>
                                        </p:cTn>
                                        <p:tgtEl>
                                          <p:spTgt spid="71690">
                                            <p:txEl>
                                              <p:pRg st="1" end="1"/>
                                            </p:txEl>
                                          </p:spTgt>
                                        </p:tgtEl>
                                        <p:attrNameLst>
                                          <p:attrName>style.visibility</p:attrName>
                                        </p:attrNameLst>
                                      </p:cBhvr>
                                      <p:to>
                                        <p:strVal val="visible"/>
                                      </p:to>
                                    </p:set>
                                    <p:anim calcmode="lin" valueType="num">
                                      <p:cBhvr>
                                        <p:cTn id="19" dur="500" fill="hold"/>
                                        <p:tgtEl>
                                          <p:spTgt spid="71690">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71690">
                                            <p:txEl>
                                              <p:pRg st="1" end="1"/>
                                            </p:txEl>
                                          </p:spTgt>
                                        </p:tgtEl>
                                        <p:attrNameLst>
                                          <p:attrName>ppt_y</p:attrName>
                                        </p:attrNameLst>
                                      </p:cBhvr>
                                      <p:tavLst>
                                        <p:tav tm="0">
                                          <p:val>
                                            <p:strVal val="#ppt_y"/>
                                          </p:val>
                                        </p:tav>
                                        <p:tav tm="100000">
                                          <p:val>
                                            <p:strVal val="#ppt_y"/>
                                          </p:val>
                                        </p:tav>
                                      </p:tavLst>
                                    </p:anim>
                                    <p:anim calcmode="lin" valueType="num">
                                      <p:cBhvr>
                                        <p:cTn id="21" dur="500" fill="hold"/>
                                        <p:tgtEl>
                                          <p:spTgt spid="71690">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71690">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3" dur="500" tmFilter="0,0; .5, 1; 1, 1"/>
                                        <p:tgtEl>
                                          <p:spTgt spid="71690">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1" presetClass="entr" presetSubtype="0" fill="hold" nodeType="clickEffect">
                                  <p:stCondLst>
                                    <p:cond delay="0"/>
                                  </p:stCondLst>
                                  <p:iterate type="lt">
                                    <p:tmPct val="10000"/>
                                  </p:iterate>
                                  <p:childTnLst>
                                    <p:set>
                                      <p:cBhvr>
                                        <p:cTn id="27" dur="1" fill="hold">
                                          <p:stCondLst>
                                            <p:cond delay="0"/>
                                          </p:stCondLst>
                                        </p:cTn>
                                        <p:tgtEl>
                                          <p:spTgt spid="71691">
                                            <p:txEl>
                                              <p:pRg st="0" end="0"/>
                                            </p:txEl>
                                          </p:spTgt>
                                        </p:tgtEl>
                                        <p:attrNameLst>
                                          <p:attrName>style.visibility</p:attrName>
                                        </p:attrNameLst>
                                      </p:cBhvr>
                                      <p:to>
                                        <p:strVal val="visible"/>
                                      </p:to>
                                    </p:set>
                                    <p:anim calcmode="lin" valueType="num">
                                      <p:cBhvr>
                                        <p:cTn id="28" dur="500" fill="hold"/>
                                        <p:tgtEl>
                                          <p:spTgt spid="71691">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9" dur="500" fill="hold"/>
                                        <p:tgtEl>
                                          <p:spTgt spid="71691">
                                            <p:txEl>
                                              <p:pRg st="0" end="0"/>
                                            </p:txEl>
                                          </p:spTgt>
                                        </p:tgtEl>
                                        <p:attrNameLst>
                                          <p:attrName>ppt_y</p:attrName>
                                        </p:attrNameLst>
                                      </p:cBhvr>
                                      <p:tavLst>
                                        <p:tav tm="0">
                                          <p:val>
                                            <p:strVal val="#ppt_y"/>
                                          </p:val>
                                        </p:tav>
                                        <p:tav tm="100000">
                                          <p:val>
                                            <p:strVal val="#ppt_y"/>
                                          </p:val>
                                        </p:tav>
                                      </p:tavLst>
                                    </p:anim>
                                    <p:anim calcmode="lin" valueType="num">
                                      <p:cBhvr>
                                        <p:cTn id="30" dur="500" fill="hold"/>
                                        <p:tgtEl>
                                          <p:spTgt spid="71691">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1" dur="500" fill="hold"/>
                                        <p:tgtEl>
                                          <p:spTgt spid="71691">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2" dur="500" tmFilter="0,0; .5, 1; 1, 1"/>
                                        <p:tgtEl>
                                          <p:spTgt spid="7169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ChangeArrowheads="1"/>
          </p:cNvSpPr>
          <p:nvPr/>
        </p:nvSpPr>
        <p:spPr bwMode="blackWhite">
          <a:xfrm>
            <a:off x="0" y="0"/>
            <a:ext cx="9144000" cy="685800"/>
          </a:xfrm>
          <a:prstGeom prst="roundRect">
            <a:avLst>
              <a:gd name="adj" fmla="val 9106"/>
            </a:avLst>
          </a:prstGeom>
          <a:noFill/>
          <a:ln w="25400">
            <a:solidFill>
              <a:schemeClr val="bg1"/>
            </a:solidFill>
            <a:round/>
            <a:headEnd/>
            <a:tailEnd/>
          </a:ln>
        </p:spPr>
        <p:txBody>
          <a:bodyPr wrap="none" anchor="ctr"/>
          <a:lstStyle/>
          <a:p>
            <a:pPr eaLnBrk="0" hangingPunct="0"/>
            <a:endParaRPr lang="en-US" b="1" i="1">
              <a:solidFill>
                <a:schemeClr val="hlink"/>
              </a:solidFill>
              <a:latin typeface="Times New Roman" pitchFamily="18" charset="0"/>
              <a:cs typeface="Times New Roman" pitchFamily="18" charset="0"/>
            </a:endParaRPr>
          </a:p>
        </p:txBody>
      </p:sp>
      <p:sp>
        <p:nvSpPr>
          <p:cNvPr id="96260" name="Text Box 4"/>
          <p:cNvSpPr txBox="1">
            <a:spLocks noChangeArrowheads="1"/>
          </p:cNvSpPr>
          <p:nvPr/>
        </p:nvSpPr>
        <p:spPr bwMode="auto">
          <a:xfrm>
            <a:off x="533400" y="2514600"/>
            <a:ext cx="2667000" cy="523875"/>
          </a:xfrm>
          <a:prstGeom prst="rect">
            <a:avLst/>
          </a:prstGeom>
          <a:noFill/>
          <a:ln w="9525">
            <a:noFill/>
            <a:miter lim="800000"/>
            <a:headEnd/>
            <a:tailEnd/>
          </a:ln>
        </p:spPr>
        <p:txBody>
          <a:bodyPr>
            <a:spAutoFit/>
          </a:bodyPr>
          <a:lstStyle/>
          <a:p>
            <a:pPr algn="l">
              <a:spcBef>
                <a:spcPct val="50000"/>
              </a:spcBef>
            </a:pPr>
            <a:r>
              <a:rPr lang="en-US" sz="2800" b="1" i="1" dirty="0">
                <a:solidFill>
                  <a:schemeClr val="hlink"/>
                </a:solidFill>
                <a:latin typeface="Times New Roman" pitchFamily="18" charset="0"/>
                <a:cs typeface="Times New Roman" pitchFamily="18" charset="0"/>
              </a:rPr>
              <a:t>   - </a:t>
            </a:r>
            <a:r>
              <a:rPr lang="en-US" b="1" dirty="0" err="1">
                <a:solidFill>
                  <a:schemeClr val="hlink"/>
                </a:solidFill>
                <a:latin typeface="Times New Roman" pitchFamily="18" charset="0"/>
                <a:cs typeface="Times New Roman" pitchFamily="18" charset="0"/>
              </a:rPr>
              <a:t>Tựu</a:t>
            </a:r>
            <a:r>
              <a:rPr lang="en-US" b="1" dirty="0">
                <a:solidFill>
                  <a:schemeClr val="hlink"/>
                </a:solidFill>
                <a:latin typeface="Times New Roman" pitchFamily="18" charset="0"/>
                <a:cs typeface="Times New Roman" pitchFamily="18" charset="0"/>
              </a:rPr>
              <a:t> </a:t>
            </a:r>
            <a:r>
              <a:rPr lang="en-US" b="1" dirty="0" err="1">
                <a:solidFill>
                  <a:schemeClr val="hlink"/>
                </a:solidFill>
                <a:latin typeface="Times New Roman" pitchFamily="18" charset="0"/>
                <a:cs typeface="Times New Roman" pitchFamily="18" charset="0"/>
              </a:rPr>
              <a:t>trường</a:t>
            </a:r>
            <a:r>
              <a:rPr lang="en-US" b="1" dirty="0">
                <a:solidFill>
                  <a:schemeClr val="hlink"/>
                </a:solidFill>
                <a:latin typeface="Times New Roman" pitchFamily="18" charset="0"/>
                <a:cs typeface="Times New Roman" pitchFamily="18" charset="0"/>
              </a:rPr>
              <a:t> </a:t>
            </a:r>
          </a:p>
        </p:txBody>
      </p:sp>
      <p:sp>
        <p:nvSpPr>
          <p:cNvPr id="96261" name="Text Box 5">
            <a:hlinkClick r:id="rId2" action="ppaction://hlinksldjump"/>
          </p:cNvPr>
          <p:cNvSpPr txBox="1">
            <a:spLocks noChangeArrowheads="1"/>
          </p:cNvSpPr>
          <p:nvPr/>
        </p:nvSpPr>
        <p:spPr bwMode="auto">
          <a:xfrm>
            <a:off x="4724400" y="3962400"/>
            <a:ext cx="1905000" cy="461963"/>
          </a:xfrm>
          <a:prstGeom prst="rect">
            <a:avLst/>
          </a:prstGeom>
          <a:noFill/>
          <a:ln w="9525">
            <a:solidFill>
              <a:schemeClr val="bg1"/>
            </a:solidFill>
            <a:miter lim="800000"/>
            <a:headEnd/>
            <a:tailEnd/>
          </a:ln>
        </p:spPr>
        <p:txBody>
          <a:bodyPr>
            <a:spAutoFit/>
          </a:bodyPr>
          <a:lstStyle/>
          <a:p>
            <a:pPr algn="l">
              <a:spcBef>
                <a:spcPct val="50000"/>
              </a:spcBef>
            </a:pPr>
            <a:r>
              <a:rPr lang="en-US" b="1" i="1" u="sng">
                <a:latin typeface="Times New Roman" pitchFamily="18" charset="0"/>
                <a:cs typeface="Times New Roman" pitchFamily="18" charset="0"/>
              </a:rPr>
              <a:t>Nội dung</a:t>
            </a:r>
            <a:r>
              <a:rPr lang="en-US" b="1" i="1">
                <a:latin typeface="Times New Roman" pitchFamily="18" charset="0"/>
                <a:cs typeface="Times New Roman" pitchFamily="18" charset="0"/>
              </a:rPr>
              <a:t>:</a:t>
            </a:r>
            <a:endParaRPr lang="en-US" sz="2800" b="1" i="1">
              <a:latin typeface="Times New Roman" pitchFamily="18" charset="0"/>
              <a:cs typeface="Times New Roman" pitchFamily="18" charset="0"/>
            </a:endParaRPr>
          </a:p>
        </p:txBody>
      </p:sp>
      <p:sp>
        <p:nvSpPr>
          <p:cNvPr id="96262" name="Text Box 6"/>
          <p:cNvSpPr txBox="1">
            <a:spLocks noChangeArrowheads="1"/>
          </p:cNvSpPr>
          <p:nvPr/>
        </p:nvSpPr>
        <p:spPr bwMode="auto">
          <a:xfrm>
            <a:off x="609600" y="1981200"/>
            <a:ext cx="2209800" cy="523875"/>
          </a:xfrm>
          <a:prstGeom prst="rect">
            <a:avLst/>
          </a:prstGeom>
          <a:noFill/>
          <a:ln w="9525">
            <a:noFill/>
            <a:miter lim="800000"/>
            <a:headEnd/>
            <a:tailEnd/>
          </a:ln>
        </p:spPr>
        <p:txBody>
          <a:bodyPr>
            <a:spAutoFit/>
          </a:bodyPr>
          <a:lstStyle/>
          <a:p>
            <a:pPr algn="l">
              <a:spcBef>
                <a:spcPct val="50000"/>
              </a:spcBef>
            </a:pPr>
            <a:r>
              <a:rPr lang="en-US" sz="2800" b="1" u="sng" dirty="0" err="1">
                <a:solidFill>
                  <a:srgbClr val="FF0000"/>
                </a:solidFill>
                <a:latin typeface="Times New Roman" pitchFamily="18" charset="0"/>
                <a:cs typeface="Times New Roman" pitchFamily="18" charset="0"/>
              </a:rPr>
              <a:t>Luyện</a:t>
            </a:r>
            <a:r>
              <a:rPr lang="en-US" sz="2800" b="1" u="sng" dirty="0">
                <a:solidFill>
                  <a:srgbClr val="FF0000"/>
                </a:solidFill>
                <a:latin typeface="Times New Roman" pitchFamily="18" charset="0"/>
                <a:cs typeface="Times New Roman" pitchFamily="18" charset="0"/>
              </a:rPr>
              <a:t> </a:t>
            </a:r>
            <a:r>
              <a:rPr lang="en-US" sz="2800" b="1" u="sng" dirty="0" err="1">
                <a:solidFill>
                  <a:srgbClr val="FF0000"/>
                </a:solidFill>
                <a:latin typeface="Times New Roman" pitchFamily="18" charset="0"/>
                <a:cs typeface="Times New Roman" pitchFamily="18" charset="0"/>
              </a:rPr>
              <a:t>đọc</a:t>
            </a:r>
            <a:endParaRPr lang="en-US" sz="2800" b="1" u="sng" dirty="0">
              <a:solidFill>
                <a:srgbClr val="FF0000"/>
              </a:solidFill>
              <a:latin typeface="Times New Roman" pitchFamily="18" charset="0"/>
              <a:cs typeface="Times New Roman" pitchFamily="18" charset="0"/>
            </a:endParaRPr>
          </a:p>
        </p:txBody>
      </p:sp>
      <p:sp>
        <p:nvSpPr>
          <p:cNvPr id="96263" name="Text Box 7">
            <a:hlinkClick r:id="rId2" action="ppaction://hlinksldjump"/>
          </p:cNvPr>
          <p:cNvSpPr txBox="1">
            <a:spLocks noChangeArrowheads="1"/>
          </p:cNvSpPr>
          <p:nvPr/>
        </p:nvSpPr>
        <p:spPr bwMode="auto">
          <a:xfrm>
            <a:off x="4876800" y="2057400"/>
            <a:ext cx="3352800" cy="523875"/>
          </a:xfrm>
          <a:prstGeom prst="rect">
            <a:avLst/>
          </a:prstGeom>
          <a:noFill/>
          <a:ln w="9525">
            <a:noFill/>
            <a:miter lim="800000"/>
            <a:headEnd/>
            <a:tailEnd/>
          </a:ln>
        </p:spPr>
        <p:txBody>
          <a:bodyPr>
            <a:spAutoFit/>
          </a:bodyPr>
          <a:lstStyle/>
          <a:p>
            <a:pPr algn="l">
              <a:spcBef>
                <a:spcPct val="50000"/>
              </a:spcBef>
            </a:pPr>
            <a:r>
              <a:rPr lang="en-US" sz="2800" b="1">
                <a:solidFill>
                  <a:srgbClr val="1A0597"/>
                </a:solidFill>
                <a:latin typeface="Times New Roman" pitchFamily="18" charset="0"/>
                <a:cs typeface="Times New Roman" pitchFamily="18" charset="0"/>
              </a:rPr>
              <a:t>       </a:t>
            </a:r>
            <a:r>
              <a:rPr lang="en-US" sz="2800" b="1" u="sng">
                <a:solidFill>
                  <a:srgbClr val="FF0000"/>
                </a:solidFill>
                <a:latin typeface="Times New Roman" pitchFamily="18" charset="0"/>
                <a:cs typeface="Times New Roman" pitchFamily="18" charset="0"/>
              </a:rPr>
              <a:t>Tìm hiểu bài</a:t>
            </a:r>
          </a:p>
        </p:txBody>
      </p:sp>
      <p:sp>
        <p:nvSpPr>
          <p:cNvPr id="96264" name="Line 8"/>
          <p:cNvSpPr>
            <a:spLocks noChangeShapeType="1"/>
          </p:cNvSpPr>
          <p:nvPr/>
        </p:nvSpPr>
        <p:spPr bwMode="auto">
          <a:xfrm>
            <a:off x="4267200" y="2590800"/>
            <a:ext cx="0" cy="4038600"/>
          </a:xfrm>
          <a:prstGeom prst="line">
            <a:avLst/>
          </a:prstGeom>
          <a:noFill/>
          <a:ln w="28575">
            <a:solidFill>
              <a:srgbClr val="1A0597"/>
            </a:solidFill>
            <a:round/>
            <a:headEnd/>
            <a:tailEnd/>
          </a:ln>
        </p:spPr>
        <p:txBody>
          <a:bodyPr/>
          <a:lstStyle/>
          <a:p>
            <a:endParaRPr lang="en-US">
              <a:latin typeface="Times New Roman" pitchFamily="18" charset="0"/>
              <a:cs typeface="Times New Roman" pitchFamily="18" charset="0"/>
            </a:endParaRPr>
          </a:p>
        </p:txBody>
      </p:sp>
      <p:sp>
        <p:nvSpPr>
          <p:cNvPr id="96265" name="Text Box 9"/>
          <p:cNvSpPr txBox="1">
            <a:spLocks noChangeArrowheads="1"/>
          </p:cNvSpPr>
          <p:nvPr/>
        </p:nvSpPr>
        <p:spPr bwMode="auto">
          <a:xfrm>
            <a:off x="685800" y="3124200"/>
            <a:ext cx="2209800" cy="461963"/>
          </a:xfrm>
          <a:prstGeom prst="rect">
            <a:avLst/>
          </a:prstGeom>
          <a:noFill/>
          <a:ln w="9525">
            <a:noFill/>
            <a:miter lim="800000"/>
            <a:headEnd/>
            <a:tailEnd/>
          </a:ln>
        </p:spPr>
        <p:txBody>
          <a:bodyPr>
            <a:spAutoFit/>
          </a:bodyPr>
          <a:lstStyle/>
          <a:p>
            <a:pPr algn="l">
              <a:spcBef>
                <a:spcPct val="50000"/>
              </a:spcBef>
            </a:pPr>
            <a:r>
              <a:rPr lang="en-US" b="1">
                <a:solidFill>
                  <a:schemeClr val="hlink"/>
                </a:solidFill>
                <a:latin typeface="Times New Roman" pitchFamily="18" charset="0"/>
                <a:cs typeface="Times New Roman" pitchFamily="18" charset="0"/>
              </a:rPr>
              <a:t>  - Mơn man</a:t>
            </a:r>
            <a:r>
              <a:rPr lang="en-US" b="1">
                <a:solidFill>
                  <a:srgbClr val="000000"/>
                </a:solidFill>
                <a:latin typeface="Times New Roman" pitchFamily="18" charset="0"/>
                <a:cs typeface="Times New Roman" pitchFamily="18" charset="0"/>
              </a:rPr>
              <a:t> </a:t>
            </a:r>
          </a:p>
        </p:txBody>
      </p:sp>
      <p:sp>
        <p:nvSpPr>
          <p:cNvPr id="96266" name="Text Box 10"/>
          <p:cNvSpPr txBox="1">
            <a:spLocks noChangeArrowheads="1"/>
          </p:cNvSpPr>
          <p:nvPr/>
        </p:nvSpPr>
        <p:spPr bwMode="auto">
          <a:xfrm>
            <a:off x="838200" y="3657600"/>
            <a:ext cx="2819400" cy="461963"/>
          </a:xfrm>
          <a:prstGeom prst="rect">
            <a:avLst/>
          </a:prstGeom>
          <a:noFill/>
          <a:ln w="9525">
            <a:noFill/>
            <a:miter lim="800000"/>
            <a:headEnd/>
            <a:tailEnd/>
          </a:ln>
        </p:spPr>
        <p:txBody>
          <a:bodyPr>
            <a:spAutoFit/>
          </a:bodyPr>
          <a:lstStyle/>
          <a:p>
            <a:pPr algn="l">
              <a:spcBef>
                <a:spcPct val="50000"/>
              </a:spcBef>
            </a:pPr>
            <a:r>
              <a:rPr lang="en-US" b="1">
                <a:solidFill>
                  <a:schemeClr val="hlink"/>
                </a:solidFill>
                <a:latin typeface="Times New Roman" pitchFamily="18" charset="0"/>
                <a:cs typeface="Times New Roman" pitchFamily="18" charset="0"/>
              </a:rPr>
              <a:t>- Quang đãng</a:t>
            </a:r>
            <a:r>
              <a:rPr lang="en-US" b="1">
                <a:solidFill>
                  <a:srgbClr val="000000"/>
                </a:solidFill>
                <a:latin typeface="Times New Roman" pitchFamily="18" charset="0"/>
                <a:cs typeface="Times New Roman" pitchFamily="18" charset="0"/>
              </a:rPr>
              <a:t> </a:t>
            </a:r>
          </a:p>
        </p:txBody>
      </p:sp>
      <p:sp>
        <p:nvSpPr>
          <p:cNvPr id="96267" name="Text Box 11"/>
          <p:cNvSpPr txBox="1">
            <a:spLocks noChangeArrowheads="1"/>
          </p:cNvSpPr>
          <p:nvPr/>
        </p:nvSpPr>
        <p:spPr bwMode="auto">
          <a:xfrm>
            <a:off x="685800" y="4191000"/>
            <a:ext cx="2362200" cy="461963"/>
          </a:xfrm>
          <a:prstGeom prst="rect">
            <a:avLst/>
          </a:prstGeom>
          <a:noFill/>
          <a:ln w="9525">
            <a:solidFill>
              <a:schemeClr val="bg1"/>
            </a:solidFill>
            <a:miter lim="800000"/>
            <a:headEnd/>
            <a:tailEnd/>
          </a:ln>
        </p:spPr>
        <p:txBody>
          <a:bodyPr>
            <a:spAutoFit/>
          </a:bodyPr>
          <a:lstStyle/>
          <a:p>
            <a:pPr algn="l">
              <a:spcBef>
                <a:spcPct val="50000"/>
              </a:spcBef>
            </a:pPr>
            <a:r>
              <a:rPr lang="en-US" b="1">
                <a:solidFill>
                  <a:schemeClr val="hlink"/>
                </a:solidFill>
                <a:latin typeface="Times New Roman" pitchFamily="18" charset="0"/>
                <a:cs typeface="Times New Roman" pitchFamily="18" charset="0"/>
              </a:rPr>
              <a:t>  - Bỡ ngỡ</a:t>
            </a:r>
            <a:r>
              <a:rPr lang="en-US" b="1">
                <a:solidFill>
                  <a:srgbClr val="000000"/>
                </a:solidFill>
                <a:latin typeface="Times New Roman" pitchFamily="18" charset="0"/>
                <a:cs typeface="Times New Roman" pitchFamily="18" charset="0"/>
              </a:rPr>
              <a:t> </a:t>
            </a:r>
          </a:p>
        </p:txBody>
      </p:sp>
      <p:sp>
        <p:nvSpPr>
          <p:cNvPr id="96268" name="Text Box 12"/>
          <p:cNvSpPr txBox="1">
            <a:spLocks noChangeArrowheads="1"/>
          </p:cNvSpPr>
          <p:nvPr/>
        </p:nvSpPr>
        <p:spPr bwMode="auto">
          <a:xfrm>
            <a:off x="838200" y="4800600"/>
            <a:ext cx="1905000" cy="461963"/>
          </a:xfrm>
          <a:prstGeom prst="rect">
            <a:avLst/>
          </a:prstGeom>
          <a:noFill/>
          <a:ln w="9525">
            <a:noFill/>
            <a:miter lim="800000"/>
            <a:headEnd/>
            <a:tailEnd/>
          </a:ln>
        </p:spPr>
        <p:txBody>
          <a:bodyPr>
            <a:spAutoFit/>
          </a:bodyPr>
          <a:lstStyle/>
          <a:p>
            <a:pPr algn="l">
              <a:spcBef>
                <a:spcPct val="50000"/>
              </a:spcBef>
            </a:pPr>
            <a:r>
              <a:rPr lang="en-US" b="1">
                <a:solidFill>
                  <a:schemeClr val="hlink"/>
                </a:solidFill>
                <a:latin typeface="Times New Roman" pitchFamily="18" charset="0"/>
                <a:cs typeface="Times New Roman" pitchFamily="18" charset="0"/>
              </a:rPr>
              <a:t>- Nép</a:t>
            </a:r>
            <a:r>
              <a:rPr lang="en-US" b="1">
                <a:solidFill>
                  <a:srgbClr val="000000"/>
                </a:solidFill>
                <a:latin typeface="Times New Roman" pitchFamily="18" charset="0"/>
                <a:cs typeface="Times New Roman" pitchFamily="18" charset="0"/>
              </a:rPr>
              <a:t> </a:t>
            </a:r>
          </a:p>
        </p:txBody>
      </p:sp>
      <p:sp>
        <p:nvSpPr>
          <p:cNvPr id="96269" name="Text Box 13">
            <a:hlinkClick r:id="rId2" action="ppaction://hlinksldjump"/>
          </p:cNvPr>
          <p:cNvSpPr txBox="1">
            <a:spLocks noChangeArrowheads="1"/>
          </p:cNvSpPr>
          <p:nvPr/>
        </p:nvSpPr>
        <p:spPr bwMode="auto">
          <a:xfrm>
            <a:off x="4267200" y="3505200"/>
            <a:ext cx="2438400" cy="461963"/>
          </a:xfrm>
          <a:prstGeom prst="rect">
            <a:avLst/>
          </a:prstGeom>
          <a:noFill/>
          <a:ln w="9525">
            <a:noFill/>
            <a:miter lim="800000"/>
            <a:headEnd/>
            <a:tailEnd/>
          </a:ln>
        </p:spPr>
        <p:txBody>
          <a:bodyPr>
            <a:spAutoFit/>
          </a:bodyPr>
          <a:lstStyle/>
          <a:p>
            <a:pPr algn="l">
              <a:spcBef>
                <a:spcPct val="50000"/>
              </a:spcBef>
            </a:pPr>
            <a:r>
              <a:rPr lang="en-US" b="1" i="1">
                <a:solidFill>
                  <a:srgbClr val="990000"/>
                </a:solidFill>
                <a:latin typeface="Times New Roman" pitchFamily="18" charset="0"/>
                <a:cs typeface="Times New Roman" pitchFamily="18" charset="0"/>
              </a:rPr>
              <a:t> </a:t>
            </a:r>
            <a:r>
              <a:rPr lang="en-US" b="1" i="1">
                <a:solidFill>
                  <a:schemeClr val="hlink"/>
                </a:solidFill>
                <a:latin typeface="Times New Roman" pitchFamily="18" charset="0"/>
                <a:cs typeface="Times New Roman" pitchFamily="18" charset="0"/>
              </a:rPr>
              <a:t>-</a:t>
            </a:r>
            <a:r>
              <a:rPr lang="en-US" b="1" i="1">
                <a:solidFill>
                  <a:srgbClr val="990000"/>
                </a:solidFill>
                <a:latin typeface="Times New Roman" pitchFamily="18" charset="0"/>
                <a:cs typeface="Times New Roman" pitchFamily="18" charset="0"/>
              </a:rPr>
              <a:t> </a:t>
            </a:r>
            <a:r>
              <a:rPr lang="en-US" b="1">
                <a:solidFill>
                  <a:schemeClr val="hlink"/>
                </a:solidFill>
                <a:latin typeface="Times New Roman" pitchFamily="18" charset="0"/>
                <a:cs typeface="Times New Roman" pitchFamily="18" charset="0"/>
              </a:rPr>
              <a:t>Quang đãng</a:t>
            </a:r>
          </a:p>
        </p:txBody>
      </p:sp>
      <p:sp>
        <p:nvSpPr>
          <p:cNvPr id="96270" name="Text Box 14">
            <a:hlinkClick r:id="rId2" action="ppaction://hlinksldjump"/>
          </p:cNvPr>
          <p:cNvSpPr txBox="1">
            <a:spLocks noChangeArrowheads="1"/>
          </p:cNvSpPr>
          <p:nvPr/>
        </p:nvSpPr>
        <p:spPr bwMode="auto">
          <a:xfrm>
            <a:off x="6553200" y="3124200"/>
            <a:ext cx="2209800" cy="461963"/>
          </a:xfrm>
          <a:prstGeom prst="rect">
            <a:avLst/>
          </a:prstGeom>
          <a:noFill/>
          <a:ln w="9525">
            <a:noFill/>
            <a:miter lim="800000"/>
            <a:headEnd/>
            <a:tailEnd/>
          </a:ln>
        </p:spPr>
        <p:txBody>
          <a:bodyPr>
            <a:spAutoFit/>
          </a:bodyPr>
          <a:lstStyle/>
          <a:p>
            <a:pPr algn="l">
              <a:spcBef>
                <a:spcPct val="50000"/>
              </a:spcBef>
            </a:pPr>
            <a:r>
              <a:rPr lang="en-US" b="1" i="1">
                <a:solidFill>
                  <a:schemeClr val="hlink"/>
                </a:solidFill>
                <a:latin typeface="Times New Roman" pitchFamily="18" charset="0"/>
                <a:cs typeface="Times New Roman" pitchFamily="18" charset="0"/>
              </a:rPr>
              <a:t> - </a:t>
            </a:r>
            <a:r>
              <a:rPr lang="en-US" b="1">
                <a:solidFill>
                  <a:schemeClr val="hlink"/>
                </a:solidFill>
                <a:latin typeface="Times New Roman" pitchFamily="18" charset="0"/>
                <a:cs typeface="Times New Roman" pitchFamily="18" charset="0"/>
              </a:rPr>
              <a:t>Bỡ ngỡ</a:t>
            </a:r>
            <a:r>
              <a:rPr lang="en-US" b="1" i="1">
                <a:solidFill>
                  <a:srgbClr val="990000"/>
                </a:solidFill>
                <a:latin typeface="Times New Roman" pitchFamily="18" charset="0"/>
                <a:cs typeface="Times New Roman" pitchFamily="18" charset="0"/>
              </a:rPr>
              <a:t> </a:t>
            </a:r>
          </a:p>
        </p:txBody>
      </p:sp>
      <p:sp>
        <p:nvSpPr>
          <p:cNvPr id="96271" name="AutoShape 15"/>
          <p:cNvSpPr>
            <a:spLocks noChangeArrowheads="1"/>
          </p:cNvSpPr>
          <p:nvPr/>
        </p:nvSpPr>
        <p:spPr bwMode="auto">
          <a:xfrm>
            <a:off x="4724400" y="4191000"/>
            <a:ext cx="4038600" cy="2438400"/>
          </a:xfrm>
          <a:prstGeom prst="horizontalScroll">
            <a:avLst>
              <a:gd name="adj" fmla="val 12500"/>
            </a:avLst>
          </a:prstGeom>
          <a:solidFill>
            <a:schemeClr val="bg1"/>
          </a:solidFill>
          <a:ln w="28575">
            <a:solidFill>
              <a:schemeClr val="hlink"/>
            </a:solidFill>
            <a:round/>
            <a:headEnd/>
            <a:tailEnd/>
          </a:ln>
        </p:spPr>
        <p:txBody>
          <a:bodyPr wrap="none" anchor="ctr"/>
          <a:lstStyle/>
          <a:p>
            <a:pPr algn="l"/>
            <a:endParaRPr lang="en-US" sz="2000" b="1" dirty="0">
              <a:solidFill>
                <a:srgbClr val="1A0597"/>
              </a:solidFill>
              <a:latin typeface="Times New Roman" pitchFamily="18" charset="0"/>
              <a:cs typeface="Times New Roman" pitchFamily="18" charset="0"/>
            </a:endParaRPr>
          </a:p>
          <a:p>
            <a:pPr algn="l"/>
            <a:r>
              <a:rPr lang="en-US" b="1" i="1" dirty="0" err="1" smtClean="0">
                <a:solidFill>
                  <a:srgbClr val="FF0000"/>
                </a:solidFill>
                <a:latin typeface="Times New Roman" pitchFamily="18" charset="0"/>
                <a:cs typeface="Times New Roman" pitchFamily="18" charset="0"/>
              </a:rPr>
              <a:t>Bài</a:t>
            </a:r>
            <a:r>
              <a:rPr lang="en-US" b="1" i="1" dirty="0" smtClean="0">
                <a:solidFill>
                  <a:srgbClr val="FF0000"/>
                </a:solidFill>
                <a:latin typeface="Times New Roman" pitchFamily="18" charset="0"/>
                <a:cs typeface="Times New Roman" pitchFamily="18" charset="0"/>
              </a:rPr>
              <a:t> </a:t>
            </a:r>
            <a:r>
              <a:rPr lang="en-US" b="1" i="1" dirty="0" err="1" smtClean="0">
                <a:solidFill>
                  <a:srgbClr val="FF0000"/>
                </a:solidFill>
                <a:latin typeface="Times New Roman" pitchFamily="18" charset="0"/>
                <a:cs typeface="Times New Roman" pitchFamily="18" charset="0"/>
              </a:rPr>
              <a:t>văn</a:t>
            </a:r>
            <a:r>
              <a:rPr lang="en-US" b="1" i="1" dirty="0" smtClean="0">
                <a:solidFill>
                  <a:srgbClr val="FF0000"/>
                </a:solidFill>
                <a:latin typeface="Times New Roman" pitchFamily="18" charset="0"/>
                <a:cs typeface="Times New Roman" pitchFamily="18" charset="0"/>
              </a:rPr>
              <a:t> </a:t>
            </a:r>
            <a:r>
              <a:rPr lang="en-US" b="1" i="1" dirty="0" err="1" smtClean="0">
                <a:solidFill>
                  <a:srgbClr val="FF0000"/>
                </a:solidFill>
                <a:latin typeface="Times New Roman" pitchFamily="18" charset="0"/>
                <a:cs typeface="Times New Roman" pitchFamily="18" charset="0"/>
              </a:rPr>
              <a:t>là</a:t>
            </a:r>
            <a:r>
              <a:rPr lang="en-US" b="1" i="1" dirty="0" smtClean="0">
                <a:solidFill>
                  <a:srgbClr val="FF0000"/>
                </a:solidFill>
                <a:latin typeface="Times New Roman" pitchFamily="18" charset="0"/>
                <a:cs typeface="Times New Roman" pitchFamily="18" charset="0"/>
              </a:rPr>
              <a:t> </a:t>
            </a:r>
            <a:r>
              <a:rPr lang="en-US" b="1" i="1" dirty="0" err="1" smtClean="0">
                <a:solidFill>
                  <a:srgbClr val="FF0000"/>
                </a:solidFill>
                <a:latin typeface="Times New Roman" pitchFamily="18" charset="0"/>
                <a:cs typeface="Times New Roman" pitchFamily="18" charset="0"/>
              </a:rPr>
              <a:t>hồi</a:t>
            </a:r>
            <a:r>
              <a:rPr lang="en-US" b="1" i="1" dirty="0" smtClean="0">
                <a:solidFill>
                  <a:srgbClr val="FF0000"/>
                </a:solidFill>
                <a:latin typeface="Times New Roman" pitchFamily="18" charset="0"/>
                <a:cs typeface="Times New Roman" pitchFamily="18" charset="0"/>
              </a:rPr>
              <a:t> </a:t>
            </a:r>
            <a:r>
              <a:rPr lang="en-US" b="1" i="1" dirty="0" err="1" smtClean="0">
                <a:solidFill>
                  <a:srgbClr val="FF0000"/>
                </a:solidFill>
                <a:latin typeface="Times New Roman" pitchFamily="18" charset="0"/>
                <a:cs typeface="Times New Roman" pitchFamily="18" charset="0"/>
              </a:rPr>
              <a:t>ức</a:t>
            </a:r>
            <a:r>
              <a:rPr lang="en-US" b="1" i="1" dirty="0" smtClean="0">
                <a:solidFill>
                  <a:srgbClr val="FF0000"/>
                </a:solidFill>
                <a:latin typeface="Times New Roman" pitchFamily="18" charset="0"/>
                <a:cs typeface="Times New Roman" pitchFamily="18" charset="0"/>
              </a:rPr>
              <a:t> </a:t>
            </a:r>
            <a:r>
              <a:rPr lang="en-US" b="1" i="1" dirty="0" err="1" smtClean="0">
                <a:solidFill>
                  <a:srgbClr val="FF0000"/>
                </a:solidFill>
                <a:latin typeface="Times New Roman" pitchFamily="18" charset="0"/>
                <a:cs typeface="Times New Roman" pitchFamily="18" charset="0"/>
              </a:rPr>
              <a:t>cảm</a:t>
            </a:r>
            <a:r>
              <a:rPr lang="en-US" b="1" i="1" dirty="0" smtClean="0">
                <a:solidFill>
                  <a:srgbClr val="FF0000"/>
                </a:solidFill>
                <a:latin typeface="Times New Roman" pitchFamily="18" charset="0"/>
                <a:cs typeface="Times New Roman" pitchFamily="18" charset="0"/>
              </a:rPr>
              <a:t> </a:t>
            </a:r>
          </a:p>
          <a:p>
            <a:pPr algn="l"/>
            <a:r>
              <a:rPr lang="en-US" b="1" i="1" dirty="0" err="1" smtClean="0">
                <a:solidFill>
                  <a:srgbClr val="FF0000"/>
                </a:solidFill>
                <a:latin typeface="Times New Roman" pitchFamily="18" charset="0"/>
                <a:cs typeface="Times New Roman" pitchFamily="18" charset="0"/>
              </a:rPr>
              <a:t>Động</a:t>
            </a:r>
            <a:r>
              <a:rPr lang="en-US" b="1" i="1" dirty="0" smtClean="0">
                <a:solidFill>
                  <a:srgbClr val="FF0000"/>
                </a:solidFill>
                <a:latin typeface="Times New Roman" pitchFamily="18" charset="0"/>
                <a:cs typeface="Times New Roman" pitchFamily="18" charset="0"/>
              </a:rPr>
              <a:t> </a:t>
            </a:r>
            <a:r>
              <a:rPr lang="en-US" b="1" i="1" dirty="0" err="1" smtClean="0">
                <a:solidFill>
                  <a:srgbClr val="FF0000"/>
                </a:solidFill>
                <a:latin typeface="Times New Roman" pitchFamily="18" charset="0"/>
                <a:cs typeface="Times New Roman" pitchFamily="18" charset="0"/>
              </a:rPr>
              <a:t>của</a:t>
            </a:r>
            <a:r>
              <a:rPr lang="en-US" b="1" i="1" dirty="0" smtClean="0">
                <a:solidFill>
                  <a:srgbClr val="FF0000"/>
                </a:solidFill>
                <a:latin typeface="Times New Roman" pitchFamily="18" charset="0"/>
                <a:cs typeface="Times New Roman" pitchFamily="18" charset="0"/>
              </a:rPr>
              <a:t> </a:t>
            </a:r>
            <a:r>
              <a:rPr lang="en-US" b="1" i="1" dirty="0" err="1">
                <a:solidFill>
                  <a:srgbClr val="FF0000"/>
                </a:solidFill>
                <a:latin typeface="Times New Roman" pitchFamily="18" charset="0"/>
                <a:cs typeface="Times New Roman" pitchFamily="18" charset="0"/>
              </a:rPr>
              <a:t>nhà</a:t>
            </a:r>
            <a:r>
              <a:rPr lang="en-US" b="1" i="1" dirty="0">
                <a:solidFill>
                  <a:srgbClr val="FF0000"/>
                </a:solidFill>
                <a:latin typeface="Times New Roman" pitchFamily="18" charset="0"/>
                <a:cs typeface="Times New Roman" pitchFamily="18" charset="0"/>
              </a:rPr>
              <a:t> </a:t>
            </a:r>
            <a:r>
              <a:rPr lang="en-US" b="1" i="1" dirty="0" err="1">
                <a:solidFill>
                  <a:srgbClr val="FF0000"/>
                </a:solidFill>
                <a:latin typeface="Times New Roman" pitchFamily="18" charset="0"/>
                <a:cs typeface="Times New Roman" pitchFamily="18" charset="0"/>
              </a:rPr>
              <a:t>văn</a:t>
            </a:r>
            <a:r>
              <a:rPr lang="en-US" b="1" i="1" dirty="0">
                <a:solidFill>
                  <a:srgbClr val="FF0000"/>
                </a:solidFill>
                <a:latin typeface="Times New Roman" pitchFamily="18" charset="0"/>
                <a:cs typeface="Times New Roman" pitchFamily="18" charset="0"/>
              </a:rPr>
              <a:t> </a:t>
            </a:r>
          </a:p>
          <a:p>
            <a:pPr algn="l"/>
            <a:r>
              <a:rPr lang="en-US" b="1" i="1" dirty="0" err="1">
                <a:solidFill>
                  <a:srgbClr val="FF0000"/>
                </a:solidFill>
                <a:latin typeface="Times New Roman" pitchFamily="18" charset="0"/>
                <a:cs typeface="Times New Roman" pitchFamily="18" charset="0"/>
              </a:rPr>
              <a:t>Thanh</a:t>
            </a:r>
            <a:r>
              <a:rPr lang="en-US" b="1" i="1" dirty="0">
                <a:solidFill>
                  <a:srgbClr val="FF0000"/>
                </a:solidFill>
                <a:latin typeface="Times New Roman" pitchFamily="18" charset="0"/>
                <a:cs typeface="Times New Roman" pitchFamily="18" charset="0"/>
              </a:rPr>
              <a:t> </a:t>
            </a:r>
            <a:r>
              <a:rPr lang="en-US" b="1" i="1" dirty="0" err="1">
                <a:solidFill>
                  <a:srgbClr val="FF0000"/>
                </a:solidFill>
                <a:latin typeface="Times New Roman" pitchFamily="18" charset="0"/>
                <a:cs typeface="Times New Roman" pitchFamily="18" charset="0"/>
              </a:rPr>
              <a:t>Tịnh</a:t>
            </a:r>
            <a:r>
              <a:rPr lang="en-US" b="1" i="1" dirty="0">
                <a:solidFill>
                  <a:srgbClr val="FF0000"/>
                </a:solidFill>
                <a:latin typeface="Times New Roman" pitchFamily="18" charset="0"/>
                <a:cs typeface="Times New Roman" pitchFamily="18" charset="0"/>
              </a:rPr>
              <a:t> </a:t>
            </a:r>
            <a:r>
              <a:rPr lang="en-US" b="1" i="1" dirty="0" err="1">
                <a:solidFill>
                  <a:srgbClr val="FF0000"/>
                </a:solidFill>
                <a:latin typeface="Times New Roman" pitchFamily="18" charset="0"/>
                <a:cs typeface="Times New Roman" pitchFamily="18" charset="0"/>
              </a:rPr>
              <a:t>về</a:t>
            </a:r>
            <a:r>
              <a:rPr lang="en-US" b="1" i="1" dirty="0">
                <a:solidFill>
                  <a:srgbClr val="FF0000"/>
                </a:solidFill>
                <a:latin typeface="Times New Roman" pitchFamily="18" charset="0"/>
                <a:cs typeface="Times New Roman" pitchFamily="18" charset="0"/>
              </a:rPr>
              <a:t> </a:t>
            </a:r>
            <a:r>
              <a:rPr lang="en-US" b="1" i="1" dirty="0" err="1">
                <a:solidFill>
                  <a:srgbClr val="FF0000"/>
                </a:solidFill>
                <a:latin typeface="Times New Roman" pitchFamily="18" charset="0"/>
                <a:cs typeface="Times New Roman" pitchFamily="18" charset="0"/>
              </a:rPr>
              <a:t>buổi</a:t>
            </a:r>
            <a:endParaRPr lang="en-US" b="1" i="1" dirty="0">
              <a:solidFill>
                <a:srgbClr val="FF0000"/>
              </a:solidFill>
              <a:latin typeface="Times New Roman" pitchFamily="18" charset="0"/>
              <a:cs typeface="Times New Roman" pitchFamily="18" charset="0"/>
            </a:endParaRPr>
          </a:p>
          <a:p>
            <a:pPr algn="l"/>
            <a:r>
              <a:rPr lang="en-US" b="1" i="1" dirty="0" err="1">
                <a:solidFill>
                  <a:srgbClr val="FF0000"/>
                </a:solidFill>
                <a:latin typeface="Times New Roman" pitchFamily="18" charset="0"/>
                <a:cs typeface="Times New Roman" pitchFamily="18" charset="0"/>
              </a:rPr>
              <a:t>đầu</a:t>
            </a:r>
            <a:r>
              <a:rPr lang="en-US" b="1" i="1" dirty="0">
                <a:solidFill>
                  <a:srgbClr val="FF0000"/>
                </a:solidFill>
                <a:latin typeface="Times New Roman" pitchFamily="18" charset="0"/>
                <a:cs typeface="Times New Roman" pitchFamily="18" charset="0"/>
              </a:rPr>
              <a:t> </a:t>
            </a:r>
            <a:r>
              <a:rPr lang="en-US" b="1" i="1" dirty="0" err="1">
                <a:solidFill>
                  <a:srgbClr val="FF0000"/>
                </a:solidFill>
                <a:latin typeface="Times New Roman" pitchFamily="18" charset="0"/>
                <a:cs typeface="Times New Roman" pitchFamily="18" charset="0"/>
              </a:rPr>
              <a:t>đi</a:t>
            </a:r>
            <a:r>
              <a:rPr lang="en-US" b="1" i="1" dirty="0">
                <a:solidFill>
                  <a:srgbClr val="FF0000"/>
                </a:solidFill>
                <a:latin typeface="Times New Roman" pitchFamily="18" charset="0"/>
                <a:cs typeface="Times New Roman" pitchFamily="18" charset="0"/>
              </a:rPr>
              <a:t> </a:t>
            </a:r>
            <a:r>
              <a:rPr lang="en-US" b="1" i="1" dirty="0" err="1">
                <a:solidFill>
                  <a:srgbClr val="FF0000"/>
                </a:solidFill>
                <a:latin typeface="Times New Roman" pitchFamily="18" charset="0"/>
                <a:cs typeface="Times New Roman" pitchFamily="18" charset="0"/>
              </a:rPr>
              <a:t>học</a:t>
            </a:r>
            <a:r>
              <a:rPr lang="en-US" b="1" i="1" dirty="0">
                <a:solidFill>
                  <a:srgbClr val="FF0000"/>
                </a:solidFill>
                <a:latin typeface="Times New Roman" pitchFamily="18" charset="0"/>
                <a:cs typeface="Times New Roman" pitchFamily="18" charset="0"/>
              </a:rPr>
              <a:t> .</a:t>
            </a:r>
          </a:p>
          <a:p>
            <a:pPr algn="l"/>
            <a:endParaRPr lang="en-US" i="1" dirty="0">
              <a:solidFill>
                <a:srgbClr val="FF0000"/>
              </a:solidFill>
              <a:latin typeface="Times New Roman" pitchFamily="18" charset="0"/>
              <a:cs typeface="Times New Roman" pitchFamily="18" charset="0"/>
            </a:endParaRPr>
          </a:p>
        </p:txBody>
      </p:sp>
      <p:sp>
        <p:nvSpPr>
          <p:cNvPr id="96272" name="Text Box 16">
            <a:hlinkClick r:id="rId2" action="ppaction://hlinksldjump"/>
          </p:cNvPr>
          <p:cNvSpPr txBox="1">
            <a:spLocks noChangeArrowheads="1"/>
          </p:cNvSpPr>
          <p:nvPr/>
        </p:nvSpPr>
        <p:spPr bwMode="auto">
          <a:xfrm>
            <a:off x="6477000" y="2667000"/>
            <a:ext cx="2438400" cy="461963"/>
          </a:xfrm>
          <a:prstGeom prst="rect">
            <a:avLst/>
          </a:prstGeom>
          <a:noFill/>
          <a:ln w="9525">
            <a:noFill/>
            <a:miter lim="800000"/>
            <a:headEnd/>
            <a:tailEnd/>
          </a:ln>
        </p:spPr>
        <p:txBody>
          <a:bodyPr>
            <a:spAutoFit/>
          </a:bodyPr>
          <a:lstStyle/>
          <a:p>
            <a:pPr algn="l">
              <a:spcBef>
                <a:spcPct val="50000"/>
              </a:spcBef>
            </a:pPr>
            <a:r>
              <a:rPr lang="en-US" b="1" i="1">
                <a:solidFill>
                  <a:srgbClr val="990000"/>
                </a:solidFill>
                <a:latin typeface="Times New Roman" pitchFamily="18" charset="0"/>
                <a:cs typeface="Times New Roman" pitchFamily="18" charset="0"/>
              </a:rPr>
              <a:t>  </a:t>
            </a:r>
            <a:r>
              <a:rPr lang="en-US" b="1" i="1">
                <a:solidFill>
                  <a:schemeClr val="hlink"/>
                </a:solidFill>
                <a:latin typeface="Times New Roman" pitchFamily="18" charset="0"/>
                <a:cs typeface="Times New Roman" pitchFamily="18" charset="0"/>
              </a:rPr>
              <a:t>- </a:t>
            </a:r>
            <a:r>
              <a:rPr lang="en-US" b="1">
                <a:solidFill>
                  <a:schemeClr val="hlink"/>
                </a:solidFill>
                <a:latin typeface="Times New Roman" pitchFamily="18" charset="0"/>
                <a:cs typeface="Times New Roman" pitchFamily="18" charset="0"/>
              </a:rPr>
              <a:t>Ngập ngừng</a:t>
            </a:r>
          </a:p>
        </p:txBody>
      </p:sp>
      <p:grpSp>
        <p:nvGrpSpPr>
          <p:cNvPr id="9234" name="Group 18"/>
          <p:cNvGrpSpPr>
            <a:grpSpLocks/>
          </p:cNvGrpSpPr>
          <p:nvPr/>
        </p:nvGrpSpPr>
        <p:grpSpPr bwMode="auto">
          <a:xfrm>
            <a:off x="152400" y="152400"/>
            <a:ext cx="8839200" cy="6553200"/>
            <a:chOff x="96" y="96"/>
            <a:chExt cx="5568" cy="4128"/>
          </a:xfrm>
        </p:grpSpPr>
        <p:sp>
          <p:nvSpPr>
            <p:cNvPr id="9237" name="Line 19"/>
            <p:cNvSpPr>
              <a:spLocks noChangeShapeType="1"/>
            </p:cNvSpPr>
            <p:nvPr/>
          </p:nvSpPr>
          <p:spPr bwMode="auto">
            <a:xfrm>
              <a:off x="96" y="96"/>
              <a:ext cx="5568" cy="0"/>
            </a:xfrm>
            <a:prstGeom prst="line">
              <a:avLst/>
            </a:prstGeom>
            <a:noFill/>
            <a:ln w="38100">
              <a:solidFill>
                <a:schemeClr val="hlink"/>
              </a:solidFill>
              <a:round/>
              <a:headEnd/>
              <a:tailEnd/>
            </a:ln>
          </p:spPr>
          <p:txBody>
            <a:bodyPr/>
            <a:lstStyle/>
            <a:p>
              <a:endParaRPr lang="en-US">
                <a:latin typeface="Times New Roman" pitchFamily="18" charset="0"/>
                <a:cs typeface="Times New Roman" pitchFamily="18" charset="0"/>
              </a:endParaRPr>
            </a:p>
          </p:txBody>
        </p:sp>
        <p:sp>
          <p:nvSpPr>
            <p:cNvPr id="9238" name="Line 20"/>
            <p:cNvSpPr>
              <a:spLocks noChangeShapeType="1"/>
            </p:cNvSpPr>
            <p:nvPr/>
          </p:nvSpPr>
          <p:spPr bwMode="auto">
            <a:xfrm>
              <a:off x="96" y="96"/>
              <a:ext cx="0" cy="4128"/>
            </a:xfrm>
            <a:prstGeom prst="line">
              <a:avLst/>
            </a:prstGeom>
            <a:noFill/>
            <a:ln w="38100">
              <a:solidFill>
                <a:schemeClr val="hlink"/>
              </a:solidFill>
              <a:round/>
              <a:headEnd/>
              <a:tailEnd/>
            </a:ln>
          </p:spPr>
          <p:txBody>
            <a:bodyPr/>
            <a:lstStyle/>
            <a:p>
              <a:endParaRPr lang="en-US">
                <a:latin typeface="Times New Roman" pitchFamily="18" charset="0"/>
                <a:cs typeface="Times New Roman" pitchFamily="18" charset="0"/>
              </a:endParaRPr>
            </a:p>
          </p:txBody>
        </p:sp>
        <p:sp>
          <p:nvSpPr>
            <p:cNvPr id="9239" name="Line 21"/>
            <p:cNvSpPr>
              <a:spLocks noChangeShapeType="1"/>
            </p:cNvSpPr>
            <p:nvPr/>
          </p:nvSpPr>
          <p:spPr bwMode="auto">
            <a:xfrm>
              <a:off x="5664" y="96"/>
              <a:ext cx="0" cy="4128"/>
            </a:xfrm>
            <a:prstGeom prst="line">
              <a:avLst/>
            </a:prstGeom>
            <a:noFill/>
            <a:ln w="38100">
              <a:solidFill>
                <a:schemeClr val="hlink"/>
              </a:solidFill>
              <a:round/>
              <a:headEnd/>
              <a:tailEnd/>
            </a:ln>
          </p:spPr>
          <p:txBody>
            <a:bodyPr/>
            <a:lstStyle/>
            <a:p>
              <a:endParaRPr lang="en-US">
                <a:latin typeface="Times New Roman" pitchFamily="18" charset="0"/>
                <a:cs typeface="Times New Roman" pitchFamily="18" charset="0"/>
              </a:endParaRPr>
            </a:p>
          </p:txBody>
        </p:sp>
        <p:sp>
          <p:nvSpPr>
            <p:cNvPr id="9240" name="Line 22"/>
            <p:cNvSpPr>
              <a:spLocks noChangeShapeType="1"/>
            </p:cNvSpPr>
            <p:nvPr/>
          </p:nvSpPr>
          <p:spPr bwMode="auto">
            <a:xfrm flipV="1">
              <a:off x="96" y="4224"/>
              <a:ext cx="5568" cy="0"/>
            </a:xfrm>
            <a:prstGeom prst="line">
              <a:avLst/>
            </a:prstGeom>
            <a:noFill/>
            <a:ln w="38100">
              <a:solidFill>
                <a:schemeClr val="hlink"/>
              </a:solidFill>
              <a:round/>
              <a:headEnd/>
              <a:tailEnd/>
            </a:ln>
          </p:spPr>
          <p:txBody>
            <a:bodyPr/>
            <a:lstStyle/>
            <a:p>
              <a:endParaRPr lang="en-US">
                <a:latin typeface="Times New Roman" pitchFamily="18" charset="0"/>
                <a:cs typeface="Times New Roman" pitchFamily="18" charset="0"/>
              </a:endParaRPr>
            </a:p>
          </p:txBody>
        </p:sp>
      </p:grpSp>
      <p:sp>
        <p:nvSpPr>
          <p:cNvPr id="96279" name="Rectangle 23"/>
          <p:cNvSpPr>
            <a:spLocks noChangeArrowheads="1"/>
          </p:cNvSpPr>
          <p:nvPr/>
        </p:nvSpPr>
        <p:spPr bwMode="auto">
          <a:xfrm>
            <a:off x="4399900" y="2667000"/>
            <a:ext cx="1250662" cy="400110"/>
          </a:xfrm>
          <a:prstGeom prst="rect">
            <a:avLst/>
          </a:prstGeom>
          <a:noFill/>
          <a:ln w="9525">
            <a:noFill/>
            <a:miter lim="800000"/>
            <a:headEnd/>
            <a:tailEnd/>
          </a:ln>
        </p:spPr>
        <p:txBody>
          <a:bodyPr wrap="none">
            <a:spAutoFit/>
          </a:bodyPr>
          <a:lstStyle/>
          <a:p>
            <a:pPr>
              <a:spcBef>
                <a:spcPct val="50000"/>
              </a:spcBef>
            </a:pPr>
            <a:r>
              <a:rPr lang="en-US" sz="2000" b="1">
                <a:solidFill>
                  <a:schemeClr val="hlink"/>
                </a:solidFill>
                <a:latin typeface="Times New Roman" pitchFamily="18" charset="0"/>
                <a:cs typeface="Times New Roman" pitchFamily="18" charset="0"/>
              </a:rPr>
              <a:t>- Náo nức</a:t>
            </a:r>
          </a:p>
        </p:txBody>
      </p:sp>
      <p:sp>
        <p:nvSpPr>
          <p:cNvPr id="96280" name="Rectangle 24"/>
          <p:cNvSpPr>
            <a:spLocks noChangeArrowheads="1"/>
          </p:cNvSpPr>
          <p:nvPr/>
        </p:nvSpPr>
        <p:spPr bwMode="auto">
          <a:xfrm>
            <a:off x="3962400" y="3124200"/>
            <a:ext cx="2590800" cy="400050"/>
          </a:xfrm>
          <a:prstGeom prst="rect">
            <a:avLst/>
          </a:prstGeom>
          <a:noFill/>
          <a:ln w="9525">
            <a:noFill/>
            <a:miter lim="800000"/>
            <a:headEnd/>
            <a:tailEnd/>
          </a:ln>
        </p:spPr>
        <p:txBody>
          <a:bodyPr>
            <a:spAutoFit/>
          </a:bodyPr>
          <a:lstStyle/>
          <a:p>
            <a:r>
              <a:rPr lang="en-US" sz="2000" b="1">
                <a:solidFill>
                  <a:schemeClr val="hlink"/>
                </a:solidFill>
                <a:latin typeface="Times New Roman" pitchFamily="18" charset="0"/>
                <a:cs typeface="Times New Roman" pitchFamily="18" charset="0"/>
              </a:rPr>
              <a:t>- Mơn man</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nodeType="withEffect">
                                  <p:stCondLst>
                                    <p:cond delay="0"/>
                                  </p:stCondLst>
                                  <p:childTnLst>
                                    <p:set>
                                      <p:cBhvr>
                                        <p:cTn id="6" dur="1" fill="hold">
                                          <p:stCondLst>
                                            <p:cond delay="0"/>
                                          </p:stCondLst>
                                        </p:cTn>
                                        <p:tgtEl>
                                          <p:spTgt spid="96262">
                                            <p:txEl>
                                              <p:pRg st="0" end="0"/>
                                            </p:txEl>
                                          </p:spTgt>
                                        </p:tgtEl>
                                        <p:attrNameLst>
                                          <p:attrName>style.visibility</p:attrName>
                                        </p:attrNameLst>
                                      </p:cBhvr>
                                      <p:to>
                                        <p:strVal val="visible"/>
                                      </p:to>
                                    </p:set>
                                    <p:anim calcmode="lin" valueType="num">
                                      <p:cBhvr>
                                        <p:cTn id="7" dur="1000" fill="hold"/>
                                        <p:tgtEl>
                                          <p:spTgt spid="96262">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9626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96262">
                                            <p:txEl>
                                              <p:pRg st="0" end="0"/>
                                            </p:txEl>
                                          </p:spTgt>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96263">
                                            <p:txEl>
                                              <p:pRg st="0" end="0"/>
                                            </p:txEl>
                                          </p:spTgt>
                                        </p:tgtEl>
                                        <p:attrNameLst>
                                          <p:attrName>style.visibility</p:attrName>
                                        </p:attrNameLst>
                                      </p:cBhvr>
                                      <p:to>
                                        <p:strVal val="visible"/>
                                      </p:to>
                                    </p:set>
                                    <p:anim calcmode="lin" valueType="num">
                                      <p:cBhvr>
                                        <p:cTn id="12" dur="1000" fill="hold"/>
                                        <p:tgtEl>
                                          <p:spTgt spid="96263">
                                            <p:txEl>
                                              <p:pRg st="0" end="0"/>
                                            </p:txEl>
                                          </p:spTgt>
                                        </p:tgtEl>
                                        <p:attrNameLst>
                                          <p:attrName>ppt_w</p:attrName>
                                        </p:attrNameLst>
                                      </p:cBhvr>
                                      <p:tavLst>
                                        <p:tav tm="0">
                                          <p:val>
                                            <p:strVal val="#ppt_w+.3"/>
                                          </p:val>
                                        </p:tav>
                                        <p:tav tm="100000">
                                          <p:val>
                                            <p:strVal val="#ppt_w"/>
                                          </p:val>
                                        </p:tav>
                                      </p:tavLst>
                                    </p:anim>
                                    <p:anim calcmode="lin" valueType="num">
                                      <p:cBhvr>
                                        <p:cTn id="13" dur="1000" fill="hold"/>
                                        <p:tgtEl>
                                          <p:spTgt spid="96263">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96263">
                                            <p:txEl>
                                              <p:pRg st="0" end="0"/>
                                            </p:txEl>
                                          </p:spTgt>
                                        </p:tgtEl>
                                      </p:cBhvr>
                                    </p:animEffect>
                                  </p:childTnLst>
                                </p:cTn>
                              </p:par>
                              <p:par>
                                <p:cTn id="15" presetID="21" presetClass="entr" presetSubtype="4" fill="hold" grpId="0" nodeType="withEffect">
                                  <p:stCondLst>
                                    <p:cond delay="0"/>
                                  </p:stCondLst>
                                  <p:childTnLst>
                                    <p:set>
                                      <p:cBhvr>
                                        <p:cTn id="16" dur="1" fill="hold">
                                          <p:stCondLst>
                                            <p:cond delay="0"/>
                                          </p:stCondLst>
                                        </p:cTn>
                                        <p:tgtEl>
                                          <p:spTgt spid="96264"/>
                                        </p:tgtEl>
                                        <p:attrNameLst>
                                          <p:attrName>style.visibility</p:attrName>
                                        </p:attrNameLst>
                                      </p:cBhvr>
                                      <p:to>
                                        <p:strVal val="visible"/>
                                      </p:to>
                                    </p:set>
                                    <p:animEffect transition="in" filter="wheel(4)">
                                      <p:cBhvr>
                                        <p:cTn id="17" dur="2000"/>
                                        <p:tgtEl>
                                          <p:spTgt spid="96264"/>
                                        </p:tgtEl>
                                      </p:cBhvr>
                                    </p:animEffect>
                                  </p:childTnLst>
                                </p:cTn>
                              </p:par>
                              <p:par>
                                <p:cTn id="18" presetID="50" presetClass="entr" presetSubtype="0" decel="100000" fill="hold" nodeType="withEffect">
                                  <p:stCondLst>
                                    <p:cond delay="0"/>
                                  </p:stCondLst>
                                  <p:childTnLst>
                                    <p:set>
                                      <p:cBhvr>
                                        <p:cTn id="19" dur="1" fill="hold">
                                          <p:stCondLst>
                                            <p:cond delay="0"/>
                                          </p:stCondLst>
                                        </p:cTn>
                                        <p:tgtEl>
                                          <p:spTgt spid="96260">
                                            <p:txEl>
                                              <p:pRg st="0" end="0"/>
                                            </p:txEl>
                                          </p:spTgt>
                                        </p:tgtEl>
                                        <p:attrNameLst>
                                          <p:attrName>style.visibility</p:attrName>
                                        </p:attrNameLst>
                                      </p:cBhvr>
                                      <p:to>
                                        <p:strVal val="visible"/>
                                      </p:to>
                                    </p:set>
                                    <p:anim calcmode="lin" valueType="num">
                                      <p:cBhvr>
                                        <p:cTn id="20" dur="1000" fill="hold"/>
                                        <p:tgtEl>
                                          <p:spTgt spid="96260">
                                            <p:txEl>
                                              <p:pRg st="0" end="0"/>
                                            </p:txEl>
                                          </p:spTgt>
                                        </p:tgtEl>
                                        <p:attrNameLst>
                                          <p:attrName>ppt_w</p:attrName>
                                        </p:attrNameLst>
                                      </p:cBhvr>
                                      <p:tavLst>
                                        <p:tav tm="0">
                                          <p:val>
                                            <p:strVal val="#ppt_w+.3"/>
                                          </p:val>
                                        </p:tav>
                                        <p:tav tm="100000">
                                          <p:val>
                                            <p:strVal val="#ppt_w"/>
                                          </p:val>
                                        </p:tav>
                                      </p:tavLst>
                                    </p:anim>
                                    <p:anim calcmode="lin" valueType="num">
                                      <p:cBhvr>
                                        <p:cTn id="21" dur="1000" fill="hold"/>
                                        <p:tgtEl>
                                          <p:spTgt spid="96260">
                                            <p:txEl>
                                              <p:pRg st="0" end="0"/>
                                            </p:txEl>
                                          </p:spTgt>
                                        </p:tgtEl>
                                        <p:attrNameLst>
                                          <p:attrName>ppt_h</p:attrName>
                                        </p:attrNameLst>
                                      </p:cBhvr>
                                      <p:tavLst>
                                        <p:tav tm="0">
                                          <p:val>
                                            <p:strVal val="#ppt_h"/>
                                          </p:val>
                                        </p:tav>
                                        <p:tav tm="100000">
                                          <p:val>
                                            <p:strVal val="#ppt_h"/>
                                          </p:val>
                                        </p:tav>
                                      </p:tavLst>
                                    </p:anim>
                                    <p:animEffect transition="in" filter="fade">
                                      <p:cBhvr>
                                        <p:cTn id="22" dur="1000"/>
                                        <p:tgtEl>
                                          <p:spTgt spid="96260">
                                            <p:txEl>
                                              <p:pRg st="0" end="0"/>
                                            </p:txEl>
                                          </p:spTgt>
                                        </p:tgtEl>
                                      </p:cBhvr>
                                    </p:animEffect>
                                  </p:childTnLst>
                                </p:cTn>
                              </p:par>
                              <p:par>
                                <p:cTn id="23" presetID="50" presetClass="entr" presetSubtype="0" decel="100000" fill="hold" nodeType="withEffect">
                                  <p:stCondLst>
                                    <p:cond delay="0"/>
                                  </p:stCondLst>
                                  <p:childTnLst>
                                    <p:set>
                                      <p:cBhvr>
                                        <p:cTn id="24" dur="1" fill="hold">
                                          <p:stCondLst>
                                            <p:cond delay="0"/>
                                          </p:stCondLst>
                                        </p:cTn>
                                        <p:tgtEl>
                                          <p:spTgt spid="96265">
                                            <p:txEl>
                                              <p:pRg st="0" end="0"/>
                                            </p:txEl>
                                          </p:spTgt>
                                        </p:tgtEl>
                                        <p:attrNameLst>
                                          <p:attrName>style.visibility</p:attrName>
                                        </p:attrNameLst>
                                      </p:cBhvr>
                                      <p:to>
                                        <p:strVal val="visible"/>
                                      </p:to>
                                    </p:set>
                                    <p:anim calcmode="lin" valueType="num">
                                      <p:cBhvr>
                                        <p:cTn id="25" dur="1000" fill="hold"/>
                                        <p:tgtEl>
                                          <p:spTgt spid="96265">
                                            <p:txEl>
                                              <p:pRg st="0" end="0"/>
                                            </p:txEl>
                                          </p:spTgt>
                                        </p:tgtEl>
                                        <p:attrNameLst>
                                          <p:attrName>ppt_w</p:attrName>
                                        </p:attrNameLst>
                                      </p:cBhvr>
                                      <p:tavLst>
                                        <p:tav tm="0">
                                          <p:val>
                                            <p:strVal val="#ppt_w+.3"/>
                                          </p:val>
                                        </p:tav>
                                        <p:tav tm="100000">
                                          <p:val>
                                            <p:strVal val="#ppt_w"/>
                                          </p:val>
                                        </p:tav>
                                      </p:tavLst>
                                    </p:anim>
                                    <p:anim calcmode="lin" valueType="num">
                                      <p:cBhvr>
                                        <p:cTn id="26" dur="1000" fill="hold"/>
                                        <p:tgtEl>
                                          <p:spTgt spid="96265">
                                            <p:txEl>
                                              <p:pRg st="0" end="0"/>
                                            </p:txEl>
                                          </p:spTgt>
                                        </p:tgtEl>
                                        <p:attrNameLst>
                                          <p:attrName>ppt_h</p:attrName>
                                        </p:attrNameLst>
                                      </p:cBhvr>
                                      <p:tavLst>
                                        <p:tav tm="0">
                                          <p:val>
                                            <p:strVal val="#ppt_h"/>
                                          </p:val>
                                        </p:tav>
                                        <p:tav tm="100000">
                                          <p:val>
                                            <p:strVal val="#ppt_h"/>
                                          </p:val>
                                        </p:tav>
                                      </p:tavLst>
                                    </p:anim>
                                    <p:animEffect transition="in" filter="fade">
                                      <p:cBhvr>
                                        <p:cTn id="27" dur="1000"/>
                                        <p:tgtEl>
                                          <p:spTgt spid="96265">
                                            <p:txEl>
                                              <p:pRg st="0" end="0"/>
                                            </p:txEl>
                                          </p:spTgt>
                                        </p:tgtEl>
                                      </p:cBhvr>
                                    </p:animEffect>
                                  </p:childTnLst>
                                </p:cTn>
                              </p:par>
                              <p:par>
                                <p:cTn id="28" presetID="50" presetClass="entr" presetSubtype="0" decel="100000" fill="hold" nodeType="withEffect">
                                  <p:stCondLst>
                                    <p:cond delay="0"/>
                                  </p:stCondLst>
                                  <p:childTnLst>
                                    <p:set>
                                      <p:cBhvr>
                                        <p:cTn id="29" dur="1" fill="hold">
                                          <p:stCondLst>
                                            <p:cond delay="0"/>
                                          </p:stCondLst>
                                        </p:cTn>
                                        <p:tgtEl>
                                          <p:spTgt spid="96266">
                                            <p:txEl>
                                              <p:pRg st="0" end="0"/>
                                            </p:txEl>
                                          </p:spTgt>
                                        </p:tgtEl>
                                        <p:attrNameLst>
                                          <p:attrName>style.visibility</p:attrName>
                                        </p:attrNameLst>
                                      </p:cBhvr>
                                      <p:to>
                                        <p:strVal val="visible"/>
                                      </p:to>
                                    </p:set>
                                    <p:anim calcmode="lin" valueType="num">
                                      <p:cBhvr>
                                        <p:cTn id="30" dur="1000" fill="hold"/>
                                        <p:tgtEl>
                                          <p:spTgt spid="96266">
                                            <p:txEl>
                                              <p:pRg st="0" end="0"/>
                                            </p:txEl>
                                          </p:spTgt>
                                        </p:tgtEl>
                                        <p:attrNameLst>
                                          <p:attrName>ppt_w</p:attrName>
                                        </p:attrNameLst>
                                      </p:cBhvr>
                                      <p:tavLst>
                                        <p:tav tm="0">
                                          <p:val>
                                            <p:strVal val="#ppt_w+.3"/>
                                          </p:val>
                                        </p:tav>
                                        <p:tav tm="100000">
                                          <p:val>
                                            <p:strVal val="#ppt_w"/>
                                          </p:val>
                                        </p:tav>
                                      </p:tavLst>
                                    </p:anim>
                                    <p:anim calcmode="lin" valueType="num">
                                      <p:cBhvr>
                                        <p:cTn id="31" dur="1000" fill="hold"/>
                                        <p:tgtEl>
                                          <p:spTgt spid="96266">
                                            <p:txEl>
                                              <p:pRg st="0" end="0"/>
                                            </p:txEl>
                                          </p:spTgt>
                                        </p:tgtEl>
                                        <p:attrNameLst>
                                          <p:attrName>ppt_h</p:attrName>
                                        </p:attrNameLst>
                                      </p:cBhvr>
                                      <p:tavLst>
                                        <p:tav tm="0">
                                          <p:val>
                                            <p:strVal val="#ppt_h"/>
                                          </p:val>
                                        </p:tav>
                                        <p:tav tm="100000">
                                          <p:val>
                                            <p:strVal val="#ppt_h"/>
                                          </p:val>
                                        </p:tav>
                                      </p:tavLst>
                                    </p:anim>
                                    <p:animEffect transition="in" filter="fade">
                                      <p:cBhvr>
                                        <p:cTn id="32" dur="1000"/>
                                        <p:tgtEl>
                                          <p:spTgt spid="96266">
                                            <p:txEl>
                                              <p:pRg st="0" end="0"/>
                                            </p:txEl>
                                          </p:spTgt>
                                        </p:tgtEl>
                                      </p:cBhvr>
                                    </p:animEffect>
                                  </p:childTnLst>
                                </p:cTn>
                              </p:par>
                              <p:par>
                                <p:cTn id="33" presetID="50" presetClass="entr" presetSubtype="0" decel="100000" fill="hold" nodeType="withEffect">
                                  <p:stCondLst>
                                    <p:cond delay="0"/>
                                  </p:stCondLst>
                                  <p:childTnLst>
                                    <p:set>
                                      <p:cBhvr>
                                        <p:cTn id="34" dur="1" fill="hold">
                                          <p:stCondLst>
                                            <p:cond delay="0"/>
                                          </p:stCondLst>
                                        </p:cTn>
                                        <p:tgtEl>
                                          <p:spTgt spid="96267">
                                            <p:txEl>
                                              <p:pRg st="0" end="0"/>
                                            </p:txEl>
                                          </p:spTgt>
                                        </p:tgtEl>
                                        <p:attrNameLst>
                                          <p:attrName>style.visibility</p:attrName>
                                        </p:attrNameLst>
                                      </p:cBhvr>
                                      <p:to>
                                        <p:strVal val="visible"/>
                                      </p:to>
                                    </p:set>
                                    <p:anim calcmode="lin" valueType="num">
                                      <p:cBhvr>
                                        <p:cTn id="35" dur="1000" fill="hold"/>
                                        <p:tgtEl>
                                          <p:spTgt spid="96267">
                                            <p:txEl>
                                              <p:pRg st="0" end="0"/>
                                            </p:txEl>
                                          </p:spTgt>
                                        </p:tgtEl>
                                        <p:attrNameLst>
                                          <p:attrName>ppt_w</p:attrName>
                                        </p:attrNameLst>
                                      </p:cBhvr>
                                      <p:tavLst>
                                        <p:tav tm="0">
                                          <p:val>
                                            <p:strVal val="#ppt_w+.3"/>
                                          </p:val>
                                        </p:tav>
                                        <p:tav tm="100000">
                                          <p:val>
                                            <p:strVal val="#ppt_w"/>
                                          </p:val>
                                        </p:tav>
                                      </p:tavLst>
                                    </p:anim>
                                    <p:anim calcmode="lin" valueType="num">
                                      <p:cBhvr>
                                        <p:cTn id="36" dur="1000" fill="hold"/>
                                        <p:tgtEl>
                                          <p:spTgt spid="96267">
                                            <p:txEl>
                                              <p:pRg st="0" end="0"/>
                                            </p:txEl>
                                          </p:spTgt>
                                        </p:tgtEl>
                                        <p:attrNameLst>
                                          <p:attrName>ppt_h</p:attrName>
                                        </p:attrNameLst>
                                      </p:cBhvr>
                                      <p:tavLst>
                                        <p:tav tm="0">
                                          <p:val>
                                            <p:strVal val="#ppt_h"/>
                                          </p:val>
                                        </p:tav>
                                        <p:tav tm="100000">
                                          <p:val>
                                            <p:strVal val="#ppt_h"/>
                                          </p:val>
                                        </p:tav>
                                      </p:tavLst>
                                    </p:anim>
                                    <p:animEffect transition="in" filter="fade">
                                      <p:cBhvr>
                                        <p:cTn id="37" dur="1000"/>
                                        <p:tgtEl>
                                          <p:spTgt spid="96267">
                                            <p:txEl>
                                              <p:pRg st="0" end="0"/>
                                            </p:txEl>
                                          </p:spTgt>
                                        </p:tgtEl>
                                      </p:cBhvr>
                                    </p:animEffect>
                                  </p:childTnLst>
                                </p:cTn>
                              </p:par>
                              <p:par>
                                <p:cTn id="38" presetID="50" presetClass="entr" presetSubtype="0" decel="100000" fill="hold" nodeType="withEffect">
                                  <p:stCondLst>
                                    <p:cond delay="0"/>
                                  </p:stCondLst>
                                  <p:childTnLst>
                                    <p:set>
                                      <p:cBhvr>
                                        <p:cTn id="39" dur="1" fill="hold">
                                          <p:stCondLst>
                                            <p:cond delay="0"/>
                                          </p:stCondLst>
                                        </p:cTn>
                                        <p:tgtEl>
                                          <p:spTgt spid="96268">
                                            <p:txEl>
                                              <p:pRg st="0" end="0"/>
                                            </p:txEl>
                                          </p:spTgt>
                                        </p:tgtEl>
                                        <p:attrNameLst>
                                          <p:attrName>style.visibility</p:attrName>
                                        </p:attrNameLst>
                                      </p:cBhvr>
                                      <p:to>
                                        <p:strVal val="visible"/>
                                      </p:to>
                                    </p:set>
                                    <p:anim calcmode="lin" valueType="num">
                                      <p:cBhvr>
                                        <p:cTn id="40" dur="1000" fill="hold"/>
                                        <p:tgtEl>
                                          <p:spTgt spid="96268">
                                            <p:txEl>
                                              <p:pRg st="0" end="0"/>
                                            </p:txEl>
                                          </p:spTgt>
                                        </p:tgtEl>
                                        <p:attrNameLst>
                                          <p:attrName>ppt_w</p:attrName>
                                        </p:attrNameLst>
                                      </p:cBhvr>
                                      <p:tavLst>
                                        <p:tav tm="0">
                                          <p:val>
                                            <p:strVal val="#ppt_w+.3"/>
                                          </p:val>
                                        </p:tav>
                                        <p:tav tm="100000">
                                          <p:val>
                                            <p:strVal val="#ppt_w"/>
                                          </p:val>
                                        </p:tav>
                                      </p:tavLst>
                                    </p:anim>
                                    <p:anim calcmode="lin" valueType="num">
                                      <p:cBhvr>
                                        <p:cTn id="41" dur="1000" fill="hold"/>
                                        <p:tgtEl>
                                          <p:spTgt spid="96268">
                                            <p:txEl>
                                              <p:pRg st="0" end="0"/>
                                            </p:txEl>
                                          </p:spTgt>
                                        </p:tgtEl>
                                        <p:attrNameLst>
                                          <p:attrName>ppt_h</p:attrName>
                                        </p:attrNameLst>
                                      </p:cBhvr>
                                      <p:tavLst>
                                        <p:tav tm="0">
                                          <p:val>
                                            <p:strVal val="#ppt_h"/>
                                          </p:val>
                                        </p:tav>
                                        <p:tav tm="100000">
                                          <p:val>
                                            <p:strVal val="#ppt_h"/>
                                          </p:val>
                                        </p:tav>
                                      </p:tavLst>
                                    </p:anim>
                                    <p:animEffect transition="in" filter="fade">
                                      <p:cBhvr>
                                        <p:cTn id="42" dur="1000"/>
                                        <p:tgtEl>
                                          <p:spTgt spid="96268">
                                            <p:txEl>
                                              <p:pRg st="0" end="0"/>
                                            </p:txEl>
                                          </p:spTgt>
                                        </p:tgtEl>
                                      </p:cBhvr>
                                    </p:animEffect>
                                  </p:childTnLst>
                                </p:cTn>
                              </p:par>
                              <p:par>
                                <p:cTn id="43" presetID="50" presetClass="entr" presetSubtype="0" decel="100000" fill="hold" nodeType="withEffect">
                                  <p:stCondLst>
                                    <p:cond delay="0"/>
                                  </p:stCondLst>
                                  <p:childTnLst>
                                    <p:set>
                                      <p:cBhvr>
                                        <p:cTn id="44" dur="1" fill="hold">
                                          <p:stCondLst>
                                            <p:cond delay="0"/>
                                          </p:stCondLst>
                                        </p:cTn>
                                        <p:tgtEl>
                                          <p:spTgt spid="96279">
                                            <p:txEl>
                                              <p:pRg st="0" end="0"/>
                                            </p:txEl>
                                          </p:spTgt>
                                        </p:tgtEl>
                                        <p:attrNameLst>
                                          <p:attrName>style.visibility</p:attrName>
                                        </p:attrNameLst>
                                      </p:cBhvr>
                                      <p:to>
                                        <p:strVal val="visible"/>
                                      </p:to>
                                    </p:set>
                                    <p:anim calcmode="lin" valueType="num">
                                      <p:cBhvr>
                                        <p:cTn id="45" dur="1000" fill="hold"/>
                                        <p:tgtEl>
                                          <p:spTgt spid="96279">
                                            <p:txEl>
                                              <p:pRg st="0" end="0"/>
                                            </p:txEl>
                                          </p:spTgt>
                                        </p:tgtEl>
                                        <p:attrNameLst>
                                          <p:attrName>ppt_w</p:attrName>
                                        </p:attrNameLst>
                                      </p:cBhvr>
                                      <p:tavLst>
                                        <p:tav tm="0">
                                          <p:val>
                                            <p:strVal val="#ppt_w+.3"/>
                                          </p:val>
                                        </p:tav>
                                        <p:tav tm="100000">
                                          <p:val>
                                            <p:strVal val="#ppt_w"/>
                                          </p:val>
                                        </p:tav>
                                      </p:tavLst>
                                    </p:anim>
                                    <p:anim calcmode="lin" valueType="num">
                                      <p:cBhvr>
                                        <p:cTn id="46" dur="1000" fill="hold"/>
                                        <p:tgtEl>
                                          <p:spTgt spid="96279">
                                            <p:txEl>
                                              <p:pRg st="0" end="0"/>
                                            </p:txEl>
                                          </p:spTgt>
                                        </p:tgtEl>
                                        <p:attrNameLst>
                                          <p:attrName>ppt_h</p:attrName>
                                        </p:attrNameLst>
                                      </p:cBhvr>
                                      <p:tavLst>
                                        <p:tav tm="0">
                                          <p:val>
                                            <p:strVal val="#ppt_h"/>
                                          </p:val>
                                        </p:tav>
                                        <p:tav tm="100000">
                                          <p:val>
                                            <p:strVal val="#ppt_h"/>
                                          </p:val>
                                        </p:tav>
                                      </p:tavLst>
                                    </p:anim>
                                    <p:animEffect transition="in" filter="fade">
                                      <p:cBhvr>
                                        <p:cTn id="47" dur="1000"/>
                                        <p:tgtEl>
                                          <p:spTgt spid="96279">
                                            <p:txEl>
                                              <p:pRg st="0" end="0"/>
                                            </p:txEl>
                                          </p:spTgt>
                                        </p:tgtEl>
                                      </p:cBhvr>
                                    </p:animEffect>
                                  </p:childTnLst>
                                </p:cTn>
                              </p:par>
                              <p:par>
                                <p:cTn id="48" presetID="50" presetClass="entr" presetSubtype="0" decel="100000" fill="hold" nodeType="withEffect">
                                  <p:stCondLst>
                                    <p:cond delay="0"/>
                                  </p:stCondLst>
                                  <p:childTnLst>
                                    <p:set>
                                      <p:cBhvr>
                                        <p:cTn id="49" dur="1" fill="hold">
                                          <p:stCondLst>
                                            <p:cond delay="0"/>
                                          </p:stCondLst>
                                        </p:cTn>
                                        <p:tgtEl>
                                          <p:spTgt spid="96280">
                                            <p:txEl>
                                              <p:pRg st="0" end="0"/>
                                            </p:txEl>
                                          </p:spTgt>
                                        </p:tgtEl>
                                        <p:attrNameLst>
                                          <p:attrName>style.visibility</p:attrName>
                                        </p:attrNameLst>
                                      </p:cBhvr>
                                      <p:to>
                                        <p:strVal val="visible"/>
                                      </p:to>
                                    </p:set>
                                    <p:anim calcmode="lin" valueType="num">
                                      <p:cBhvr>
                                        <p:cTn id="50" dur="1000" fill="hold"/>
                                        <p:tgtEl>
                                          <p:spTgt spid="96280">
                                            <p:txEl>
                                              <p:pRg st="0" end="0"/>
                                            </p:txEl>
                                          </p:spTgt>
                                        </p:tgtEl>
                                        <p:attrNameLst>
                                          <p:attrName>ppt_w</p:attrName>
                                        </p:attrNameLst>
                                      </p:cBhvr>
                                      <p:tavLst>
                                        <p:tav tm="0">
                                          <p:val>
                                            <p:strVal val="#ppt_w+.3"/>
                                          </p:val>
                                        </p:tav>
                                        <p:tav tm="100000">
                                          <p:val>
                                            <p:strVal val="#ppt_w"/>
                                          </p:val>
                                        </p:tav>
                                      </p:tavLst>
                                    </p:anim>
                                    <p:anim calcmode="lin" valueType="num">
                                      <p:cBhvr>
                                        <p:cTn id="51" dur="1000" fill="hold"/>
                                        <p:tgtEl>
                                          <p:spTgt spid="96280">
                                            <p:txEl>
                                              <p:pRg st="0" end="0"/>
                                            </p:txEl>
                                          </p:spTgt>
                                        </p:tgtEl>
                                        <p:attrNameLst>
                                          <p:attrName>ppt_h</p:attrName>
                                        </p:attrNameLst>
                                      </p:cBhvr>
                                      <p:tavLst>
                                        <p:tav tm="0">
                                          <p:val>
                                            <p:strVal val="#ppt_h"/>
                                          </p:val>
                                        </p:tav>
                                        <p:tav tm="100000">
                                          <p:val>
                                            <p:strVal val="#ppt_h"/>
                                          </p:val>
                                        </p:tav>
                                      </p:tavLst>
                                    </p:anim>
                                    <p:animEffect transition="in" filter="fade">
                                      <p:cBhvr>
                                        <p:cTn id="52" dur="1000"/>
                                        <p:tgtEl>
                                          <p:spTgt spid="96280">
                                            <p:txEl>
                                              <p:pRg st="0" end="0"/>
                                            </p:txEl>
                                          </p:spTgt>
                                        </p:tgtEl>
                                      </p:cBhvr>
                                    </p:animEffect>
                                  </p:childTnLst>
                                </p:cTn>
                              </p:par>
                              <p:par>
                                <p:cTn id="53" presetID="50" presetClass="entr" presetSubtype="0" decel="100000" fill="hold" nodeType="withEffect">
                                  <p:stCondLst>
                                    <p:cond delay="0"/>
                                  </p:stCondLst>
                                  <p:childTnLst>
                                    <p:set>
                                      <p:cBhvr>
                                        <p:cTn id="54" dur="1" fill="hold">
                                          <p:stCondLst>
                                            <p:cond delay="0"/>
                                          </p:stCondLst>
                                        </p:cTn>
                                        <p:tgtEl>
                                          <p:spTgt spid="96269">
                                            <p:txEl>
                                              <p:pRg st="0" end="0"/>
                                            </p:txEl>
                                          </p:spTgt>
                                        </p:tgtEl>
                                        <p:attrNameLst>
                                          <p:attrName>style.visibility</p:attrName>
                                        </p:attrNameLst>
                                      </p:cBhvr>
                                      <p:to>
                                        <p:strVal val="visible"/>
                                      </p:to>
                                    </p:set>
                                    <p:anim calcmode="lin" valueType="num">
                                      <p:cBhvr>
                                        <p:cTn id="55" dur="1000" fill="hold"/>
                                        <p:tgtEl>
                                          <p:spTgt spid="96269">
                                            <p:txEl>
                                              <p:pRg st="0" end="0"/>
                                            </p:txEl>
                                          </p:spTgt>
                                        </p:tgtEl>
                                        <p:attrNameLst>
                                          <p:attrName>ppt_w</p:attrName>
                                        </p:attrNameLst>
                                      </p:cBhvr>
                                      <p:tavLst>
                                        <p:tav tm="0">
                                          <p:val>
                                            <p:strVal val="#ppt_w+.3"/>
                                          </p:val>
                                        </p:tav>
                                        <p:tav tm="100000">
                                          <p:val>
                                            <p:strVal val="#ppt_w"/>
                                          </p:val>
                                        </p:tav>
                                      </p:tavLst>
                                    </p:anim>
                                    <p:anim calcmode="lin" valueType="num">
                                      <p:cBhvr>
                                        <p:cTn id="56" dur="1000" fill="hold"/>
                                        <p:tgtEl>
                                          <p:spTgt spid="96269">
                                            <p:txEl>
                                              <p:pRg st="0" end="0"/>
                                            </p:txEl>
                                          </p:spTgt>
                                        </p:tgtEl>
                                        <p:attrNameLst>
                                          <p:attrName>ppt_h</p:attrName>
                                        </p:attrNameLst>
                                      </p:cBhvr>
                                      <p:tavLst>
                                        <p:tav tm="0">
                                          <p:val>
                                            <p:strVal val="#ppt_h"/>
                                          </p:val>
                                        </p:tav>
                                        <p:tav tm="100000">
                                          <p:val>
                                            <p:strVal val="#ppt_h"/>
                                          </p:val>
                                        </p:tav>
                                      </p:tavLst>
                                    </p:anim>
                                    <p:animEffect transition="in" filter="fade">
                                      <p:cBhvr>
                                        <p:cTn id="57" dur="1000"/>
                                        <p:tgtEl>
                                          <p:spTgt spid="96269">
                                            <p:txEl>
                                              <p:pRg st="0" end="0"/>
                                            </p:txEl>
                                          </p:spTgt>
                                        </p:tgtEl>
                                      </p:cBhvr>
                                    </p:animEffect>
                                  </p:childTnLst>
                                </p:cTn>
                              </p:par>
                              <p:par>
                                <p:cTn id="58" presetID="50" presetClass="entr" presetSubtype="0" decel="100000" fill="hold" nodeType="withEffect">
                                  <p:stCondLst>
                                    <p:cond delay="0"/>
                                  </p:stCondLst>
                                  <p:childTnLst>
                                    <p:set>
                                      <p:cBhvr>
                                        <p:cTn id="59" dur="1" fill="hold">
                                          <p:stCondLst>
                                            <p:cond delay="0"/>
                                          </p:stCondLst>
                                        </p:cTn>
                                        <p:tgtEl>
                                          <p:spTgt spid="96270">
                                            <p:txEl>
                                              <p:pRg st="0" end="0"/>
                                            </p:txEl>
                                          </p:spTgt>
                                        </p:tgtEl>
                                        <p:attrNameLst>
                                          <p:attrName>style.visibility</p:attrName>
                                        </p:attrNameLst>
                                      </p:cBhvr>
                                      <p:to>
                                        <p:strVal val="visible"/>
                                      </p:to>
                                    </p:set>
                                    <p:anim calcmode="lin" valueType="num">
                                      <p:cBhvr>
                                        <p:cTn id="60" dur="1000" fill="hold"/>
                                        <p:tgtEl>
                                          <p:spTgt spid="96270">
                                            <p:txEl>
                                              <p:pRg st="0" end="0"/>
                                            </p:txEl>
                                          </p:spTgt>
                                        </p:tgtEl>
                                        <p:attrNameLst>
                                          <p:attrName>ppt_w</p:attrName>
                                        </p:attrNameLst>
                                      </p:cBhvr>
                                      <p:tavLst>
                                        <p:tav tm="0">
                                          <p:val>
                                            <p:strVal val="#ppt_w+.3"/>
                                          </p:val>
                                        </p:tav>
                                        <p:tav tm="100000">
                                          <p:val>
                                            <p:strVal val="#ppt_w"/>
                                          </p:val>
                                        </p:tav>
                                      </p:tavLst>
                                    </p:anim>
                                    <p:anim calcmode="lin" valueType="num">
                                      <p:cBhvr>
                                        <p:cTn id="61" dur="1000" fill="hold"/>
                                        <p:tgtEl>
                                          <p:spTgt spid="96270">
                                            <p:txEl>
                                              <p:pRg st="0" end="0"/>
                                            </p:txEl>
                                          </p:spTgt>
                                        </p:tgtEl>
                                        <p:attrNameLst>
                                          <p:attrName>ppt_h</p:attrName>
                                        </p:attrNameLst>
                                      </p:cBhvr>
                                      <p:tavLst>
                                        <p:tav tm="0">
                                          <p:val>
                                            <p:strVal val="#ppt_h"/>
                                          </p:val>
                                        </p:tav>
                                        <p:tav tm="100000">
                                          <p:val>
                                            <p:strVal val="#ppt_h"/>
                                          </p:val>
                                        </p:tav>
                                      </p:tavLst>
                                    </p:anim>
                                    <p:animEffect transition="in" filter="fade">
                                      <p:cBhvr>
                                        <p:cTn id="62" dur="1000"/>
                                        <p:tgtEl>
                                          <p:spTgt spid="96270">
                                            <p:txEl>
                                              <p:pRg st="0" end="0"/>
                                            </p:txEl>
                                          </p:spTgt>
                                        </p:tgtEl>
                                      </p:cBhvr>
                                    </p:animEffect>
                                  </p:childTnLst>
                                </p:cTn>
                              </p:par>
                              <p:par>
                                <p:cTn id="63" presetID="50" presetClass="entr" presetSubtype="0" decel="100000" fill="hold" nodeType="withEffect">
                                  <p:stCondLst>
                                    <p:cond delay="0"/>
                                  </p:stCondLst>
                                  <p:childTnLst>
                                    <p:set>
                                      <p:cBhvr>
                                        <p:cTn id="64" dur="1" fill="hold">
                                          <p:stCondLst>
                                            <p:cond delay="0"/>
                                          </p:stCondLst>
                                        </p:cTn>
                                        <p:tgtEl>
                                          <p:spTgt spid="96272">
                                            <p:txEl>
                                              <p:pRg st="0" end="0"/>
                                            </p:txEl>
                                          </p:spTgt>
                                        </p:tgtEl>
                                        <p:attrNameLst>
                                          <p:attrName>style.visibility</p:attrName>
                                        </p:attrNameLst>
                                      </p:cBhvr>
                                      <p:to>
                                        <p:strVal val="visible"/>
                                      </p:to>
                                    </p:set>
                                    <p:anim calcmode="lin" valueType="num">
                                      <p:cBhvr>
                                        <p:cTn id="65" dur="1000" fill="hold"/>
                                        <p:tgtEl>
                                          <p:spTgt spid="96272">
                                            <p:txEl>
                                              <p:pRg st="0" end="0"/>
                                            </p:txEl>
                                          </p:spTgt>
                                        </p:tgtEl>
                                        <p:attrNameLst>
                                          <p:attrName>ppt_w</p:attrName>
                                        </p:attrNameLst>
                                      </p:cBhvr>
                                      <p:tavLst>
                                        <p:tav tm="0">
                                          <p:val>
                                            <p:strVal val="#ppt_w+.3"/>
                                          </p:val>
                                        </p:tav>
                                        <p:tav tm="100000">
                                          <p:val>
                                            <p:strVal val="#ppt_w"/>
                                          </p:val>
                                        </p:tav>
                                      </p:tavLst>
                                    </p:anim>
                                    <p:anim calcmode="lin" valueType="num">
                                      <p:cBhvr>
                                        <p:cTn id="66" dur="1000" fill="hold"/>
                                        <p:tgtEl>
                                          <p:spTgt spid="96272">
                                            <p:txEl>
                                              <p:pRg st="0" end="0"/>
                                            </p:txEl>
                                          </p:spTgt>
                                        </p:tgtEl>
                                        <p:attrNameLst>
                                          <p:attrName>ppt_h</p:attrName>
                                        </p:attrNameLst>
                                      </p:cBhvr>
                                      <p:tavLst>
                                        <p:tav tm="0">
                                          <p:val>
                                            <p:strVal val="#ppt_h"/>
                                          </p:val>
                                        </p:tav>
                                        <p:tav tm="100000">
                                          <p:val>
                                            <p:strVal val="#ppt_h"/>
                                          </p:val>
                                        </p:tav>
                                      </p:tavLst>
                                    </p:anim>
                                    <p:animEffect transition="in" filter="fade">
                                      <p:cBhvr>
                                        <p:cTn id="67" dur="1000"/>
                                        <p:tgtEl>
                                          <p:spTgt spid="96272">
                                            <p:txEl>
                                              <p:pRg st="0" end="0"/>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41" presetClass="entr" presetSubtype="0" fill="hold" grpId="0" nodeType="clickEffect">
                                  <p:stCondLst>
                                    <p:cond delay="0"/>
                                  </p:stCondLst>
                                  <p:iterate type="lt">
                                    <p:tmPct val="10000"/>
                                  </p:iterate>
                                  <p:childTnLst>
                                    <p:set>
                                      <p:cBhvr>
                                        <p:cTn id="71" dur="1" fill="hold">
                                          <p:stCondLst>
                                            <p:cond delay="0"/>
                                          </p:stCondLst>
                                        </p:cTn>
                                        <p:tgtEl>
                                          <p:spTgt spid="96271"/>
                                        </p:tgtEl>
                                        <p:attrNameLst>
                                          <p:attrName>style.visibility</p:attrName>
                                        </p:attrNameLst>
                                      </p:cBhvr>
                                      <p:to>
                                        <p:strVal val="visible"/>
                                      </p:to>
                                    </p:set>
                                    <p:anim calcmode="lin" valueType="num">
                                      <p:cBhvr>
                                        <p:cTn id="72" dur="500" fill="hold"/>
                                        <p:tgtEl>
                                          <p:spTgt spid="96271"/>
                                        </p:tgtEl>
                                        <p:attrNameLst>
                                          <p:attrName>ppt_x</p:attrName>
                                        </p:attrNameLst>
                                      </p:cBhvr>
                                      <p:tavLst>
                                        <p:tav tm="0">
                                          <p:val>
                                            <p:strVal val="#ppt_x"/>
                                          </p:val>
                                        </p:tav>
                                        <p:tav tm="50000">
                                          <p:val>
                                            <p:strVal val="#ppt_x+.1"/>
                                          </p:val>
                                        </p:tav>
                                        <p:tav tm="100000">
                                          <p:val>
                                            <p:strVal val="#ppt_x"/>
                                          </p:val>
                                        </p:tav>
                                      </p:tavLst>
                                    </p:anim>
                                    <p:anim calcmode="lin" valueType="num">
                                      <p:cBhvr>
                                        <p:cTn id="73" dur="500" fill="hold"/>
                                        <p:tgtEl>
                                          <p:spTgt spid="96271"/>
                                        </p:tgtEl>
                                        <p:attrNameLst>
                                          <p:attrName>ppt_y</p:attrName>
                                        </p:attrNameLst>
                                      </p:cBhvr>
                                      <p:tavLst>
                                        <p:tav tm="0">
                                          <p:val>
                                            <p:strVal val="#ppt_y"/>
                                          </p:val>
                                        </p:tav>
                                        <p:tav tm="100000">
                                          <p:val>
                                            <p:strVal val="#ppt_y"/>
                                          </p:val>
                                        </p:tav>
                                      </p:tavLst>
                                    </p:anim>
                                    <p:anim calcmode="lin" valueType="num">
                                      <p:cBhvr>
                                        <p:cTn id="74" dur="500" fill="hold"/>
                                        <p:tgtEl>
                                          <p:spTgt spid="96271"/>
                                        </p:tgtEl>
                                        <p:attrNameLst>
                                          <p:attrName>ppt_h</p:attrName>
                                        </p:attrNameLst>
                                      </p:cBhvr>
                                      <p:tavLst>
                                        <p:tav tm="0">
                                          <p:val>
                                            <p:strVal val="#ppt_h/10"/>
                                          </p:val>
                                        </p:tav>
                                        <p:tav tm="50000">
                                          <p:val>
                                            <p:strVal val="#ppt_h+.01"/>
                                          </p:val>
                                        </p:tav>
                                        <p:tav tm="100000">
                                          <p:val>
                                            <p:strVal val="#ppt_h"/>
                                          </p:val>
                                        </p:tav>
                                      </p:tavLst>
                                    </p:anim>
                                    <p:anim calcmode="lin" valueType="num">
                                      <p:cBhvr>
                                        <p:cTn id="75" dur="500" fill="hold"/>
                                        <p:tgtEl>
                                          <p:spTgt spid="96271"/>
                                        </p:tgtEl>
                                        <p:attrNameLst>
                                          <p:attrName>ppt_w</p:attrName>
                                        </p:attrNameLst>
                                      </p:cBhvr>
                                      <p:tavLst>
                                        <p:tav tm="0">
                                          <p:val>
                                            <p:strVal val="#ppt_w/10"/>
                                          </p:val>
                                        </p:tav>
                                        <p:tav tm="50000">
                                          <p:val>
                                            <p:strVal val="#ppt_w+.01"/>
                                          </p:val>
                                        </p:tav>
                                        <p:tav tm="100000">
                                          <p:val>
                                            <p:strVal val="#ppt_w"/>
                                          </p:val>
                                        </p:tav>
                                      </p:tavLst>
                                    </p:anim>
                                    <p:animEffect transition="in" filter="fade">
                                      <p:cBhvr>
                                        <p:cTn id="76" dur="500" tmFilter="0,0; .5, 1; 1, 1"/>
                                        <p:tgtEl>
                                          <p:spTgt spid="96271"/>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35" presetClass="entr" presetSubtype="0" fill="hold" nodeType="clickEffect">
                                  <p:stCondLst>
                                    <p:cond delay="0"/>
                                  </p:stCondLst>
                                  <p:childTnLst>
                                    <p:set>
                                      <p:cBhvr>
                                        <p:cTn id="80" dur="1" fill="hold">
                                          <p:stCondLst>
                                            <p:cond delay="0"/>
                                          </p:stCondLst>
                                        </p:cTn>
                                        <p:tgtEl>
                                          <p:spTgt spid="96261">
                                            <p:txEl>
                                              <p:pRg st="0" end="0"/>
                                            </p:txEl>
                                          </p:spTgt>
                                        </p:tgtEl>
                                        <p:attrNameLst>
                                          <p:attrName>style.visibility</p:attrName>
                                        </p:attrNameLst>
                                      </p:cBhvr>
                                      <p:to>
                                        <p:strVal val="visible"/>
                                      </p:to>
                                    </p:set>
                                    <p:animEffect transition="in" filter="fade">
                                      <p:cBhvr>
                                        <p:cTn id="81" dur="2000"/>
                                        <p:tgtEl>
                                          <p:spTgt spid="96261">
                                            <p:txEl>
                                              <p:pRg st="0" end="0"/>
                                            </p:txEl>
                                          </p:spTgt>
                                        </p:tgtEl>
                                      </p:cBhvr>
                                    </p:animEffect>
                                    <p:anim calcmode="lin" valueType="num">
                                      <p:cBhvr>
                                        <p:cTn id="82" dur="2000" fill="hold"/>
                                        <p:tgtEl>
                                          <p:spTgt spid="96261">
                                            <p:txEl>
                                              <p:pRg st="0" end="0"/>
                                            </p:txEl>
                                          </p:spTgt>
                                        </p:tgtEl>
                                        <p:attrNameLst>
                                          <p:attrName>style.rotation</p:attrName>
                                        </p:attrNameLst>
                                      </p:cBhvr>
                                      <p:tavLst>
                                        <p:tav tm="0">
                                          <p:val>
                                            <p:fltVal val="720"/>
                                          </p:val>
                                        </p:tav>
                                        <p:tav tm="100000">
                                          <p:val>
                                            <p:fltVal val="0"/>
                                          </p:val>
                                        </p:tav>
                                      </p:tavLst>
                                    </p:anim>
                                    <p:anim calcmode="lin" valueType="num">
                                      <p:cBhvr>
                                        <p:cTn id="83" dur="2000" fill="hold"/>
                                        <p:tgtEl>
                                          <p:spTgt spid="96261">
                                            <p:txEl>
                                              <p:pRg st="0" end="0"/>
                                            </p:txEl>
                                          </p:spTgt>
                                        </p:tgtEl>
                                        <p:attrNameLst>
                                          <p:attrName>ppt_h</p:attrName>
                                        </p:attrNameLst>
                                      </p:cBhvr>
                                      <p:tavLst>
                                        <p:tav tm="0">
                                          <p:val>
                                            <p:fltVal val="0"/>
                                          </p:val>
                                        </p:tav>
                                        <p:tav tm="100000">
                                          <p:val>
                                            <p:strVal val="#ppt_h"/>
                                          </p:val>
                                        </p:tav>
                                      </p:tavLst>
                                    </p:anim>
                                    <p:anim calcmode="lin" valueType="num">
                                      <p:cBhvr>
                                        <p:cTn id="84" dur="2000" fill="hold"/>
                                        <p:tgtEl>
                                          <p:spTgt spid="96261">
                                            <p:txEl>
                                              <p:pRg st="0" end="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64" grpId="0" animBg="1"/>
      <p:bldP spid="9627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ChangeArrowheads="1"/>
          </p:cNvSpPr>
          <p:nvPr/>
        </p:nvSpPr>
        <p:spPr bwMode="blackWhite">
          <a:xfrm>
            <a:off x="0" y="0"/>
            <a:ext cx="9144000" cy="685800"/>
          </a:xfrm>
          <a:prstGeom prst="roundRect">
            <a:avLst>
              <a:gd name="adj" fmla="val 9106"/>
            </a:avLst>
          </a:prstGeom>
          <a:noFill/>
          <a:ln w="25400">
            <a:solidFill>
              <a:schemeClr val="bg1"/>
            </a:solidFill>
            <a:round/>
            <a:headEnd/>
            <a:tailEnd/>
          </a:ln>
        </p:spPr>
        <p:txBody>
          <a:bodyPr wrap="none" anchor="ctr"/>
          <a:lstStyle/>
          <a:p>
            <a:pPr eaLnBrk="0" hangingPunct="0"/>
            <a:endParaRPr lang="en-US" b="1" i="1">
              <a:solidFill>
                <a:schemeClr val="hlink"/>
              </a:solidFill>
            </a:endParaRPr>
          </a:p>
        </p:txBody>
      </p:sp>
      <p:sp>
        <p:nvSpPr>
          <p:cNvPr id="82954" name="Text Box 10"/>
          <p:cNvSpPr txBox="1">
            <a:spLocks noChangeArrowheads="1"/>
          </p:cNvSpPr>
          <p:nvPr/>
        </p:nvSpPr>
        <p:spPr bwMode="auto">
          <a:xfrm>
            <a:off x="152400" y="2544763"/>
            <a:ext cx="2209800" cy="523875"/>
          </a:xfrm>
          <a:prstGeom prst="rect">
            <a:avLst/>
          </a:prstGeom>
          <a:noFill/>
          <a:ln w="9525">
            <a:noFill/>
            <a:miter lim="800000"/>
            <a:headEnd/>
            <a:tailEnd/>
          </a:ln>
        </p:spPr>
        <p:txBody>
          <a:bodyPr>
            <a:spAutoFit/>
          </a:bodyPr>
          <a:lstStyle/>
          <a:p>
            <a:pPr algn="l">
              <a:spcBef>
                <a:spcPct val="50000"/>
              </a:spcBef>
            </a:pPr>
            <a:r>
              <a:rPr lang="en-US" sz="2800" b="1" u="sng">
                <a:solidFill>
                  <a:srgbClr val="FF0000"/>
                </a:solidFill>
              </a:rPr>
              <a:t>Luyện đọc</a:t>
            </a:r>
          </a:p>
        </p:txBody>
      </p:sp>
      <p:sp>
        <p:nvSpPr>
          <p:cNvPr id="82965" name="Rectangle 21"/>
          <p:cNvSpPr>
            <a:spLocks noChangeArrowheads="1"/>
          </p:cNvSpPr>
          <p:nvPr/>
        </p:nvSpPr>
        <p:spPr bwMode="auto">
          <a:xfrm>
            <a:off x="609600" y="3124200"/>
            <a:ext cx="8305800" cy="2308225"/>
          </a:xfrm>
          <a:prstGeom prst="rect">
            <a:avLst/>
          </a:prstGeom>
          <a:noFill/>
          <a:ln w="9525">
            <a:noFill/>
            <a:miter lim="800000"/>
            <a:headEnd/>
            <a:tailEnd/>
          </a:ln>
        </p:spPr>
        <p:txBody>
          <a:bodyPr anchor="ctr">
            <a:spAutoFit/>
          </a:bodyPr>
          <a:lstStyle/>
          <a:p>
            <a:pPr algn="l"/>
            <a:r>
              <a:rPr lang="en-US" b="1" i="1" dirty="0">
                <a:solidFill>
                  <a:srgbClr val="000000"/>
                </a:solidFill>
                <a:cs typeface="Times New Roman" pitchFamily="18" charset="0"/>
              </a:rPr>
              <a:t>      </a:t>
            </a:r>
            <a:r>
              <a:rPr lang="en-US" b="1" i="1" dirty="0" err="1">
                <a:solidFill>
                  <a:schemeClr val="hlink"/>
                </a:solidFill>
                <a:cs typeface="Times New Roman" pitchFamily="18" charset="0"/>
              </a:rPr>
              <a:t>Hằng</a:t>
            </a:r>
            <a:r>
              <a:rPr lang="en-US" b="1" i="1" dirty="0">
                <a:solidFill>
                  <a:schemeClr val="hlink"/>
                </a:solidFill>
                <a:cs typeface="Times New Roman" pitchFamily="18" charset="0"/>
              </a:rPr>
              <a:t> </a:t>
            </a:r>
            <a:r>
              <a:rPr lang="en-US" b="1" i="1" dirty="0" err="1">
                <a:solidFill>
                  <a:schemeClr val="hlink"/>
                </a:solidFill>
                <a:cs typeface="Times New Roman" pitchFamily="18" charset="0"/>
              </a:rPr>
              <a:t>năm</a:t>
            </a:r>
            <a:r>
              <a:rPr lang="en-US" b="1" i="1" dirty="0">
                <a:solidFill>
                  <a:schemeClr val="hlink"/>
                </a:solidFill>
                <a:cs typeface="Times New Roman" pitchFamily="18" charset="0"/>
              </a:rPr>
              <a:t>,  </a:t>
            </a:r>
            <a:r>
              <a:rPr lang="en-US" b="1" i="1" dirty="0" err="1">
                <a:solidFill>
                  <a:schemeClr val="hlink"/>
                </a:solidFill>
                <a:cs typeface="Times New Roman" pitchFamily="18" charset="0"/>
              </a:rPr>
              <a:t>cứ</a:t>
            </a:r>
            <a:r>
              <a:rPr lang="en-US" b="1" i="1" dirty="0">
                <a:solidFill>
                  <a:schemeClr val="hlink"/>
                </a:solidFill>
                <a:cs typeface="Times New Roman" pitchFamily="18" charset="0"/>
              </a:rPr>
              <a:t> </a:t>
            </a:r>
            <a:r>
              <a:rPr lang="en-US" b="1" i="1" dirty="0" err="1">
                <a:solidFill>
                  <a:schemeClr val="hlink"/>
                </a:solidFill>
                <a:cs typeface="Times New Roman" pitchFamily="18" charset="0"/>
              </a:rPr>
              <a:t>vào</a:t>
            </a:r>
            <a:r>
              <a:rPr lang="en-US" b="1" i="1" dirty="0">
                <a:solidFill>
                  <a:schemeClr val="hlink"/>
                </a:solidFill>
                <a:cs typeface="Times New Roman" pitchFamily="18" charset="0"/>
              </a:rPr>
              <a:t> </a:t>
            </a:r>
            <a:r>
              <a:rPr lang="en-US" b="1" i="1" dirty="0" err="1">
                <a:solidFill>
                  <a:schemeClr val="hlink"/>
                </a:solidFill>
                <a:cs typeface="Times New Roman" pitchFamily="18" charset="0"/>
              </a:rPr>
              <a:t>cuối</a:t>
            </a:r>
            <a:r>
              <a:rPr lang="en-US" b="1" i="1" dirty="0">
                <a:solidFill>
                  <a:schemeClr val="hlink"/>
                </a:solidFill>
                <a:cs typeface="Times New Roman" pitchFamily="18" charset="0"/>
              </a:rPr>
              <a:t> thu, </a:t>
            </a:r>
            <a:r>
              <a:rPr lang="en-US" b="1" i="1" dirty="0" err="1">
                <a:solidFill>
                  <a:schemeClr val="hlink"/>
                </a:solidFill>
                <a:cs typeface="Times New Roman" pitchFamily="18" charset="0"/>
              </a:rPr>
              <a:t>lá</a:t>
            </a:r>
            <a:r>
              <a:rPr lang="en-US" b="1" i="1" dirty="0">
                <a:solidFill>
                  <a:schemeClr val="hlink"/>
                </a:solidFill>
                <a:cs typeface="Times New Roman" pitchFamily="18" charset="0"/>
              </a:rPr>
              <a:t> </a:t>
            </a:r>
            <a:r>
              <a:rPr lang="en-US" b="1" i="1" dirty="0" err="1">
                <a:solidFill>
                  <a:schemeClr val="hlink"/>
                </a:solidFill>
                <a:cs typeface="Times New Roman" pitchFamily="18" charset="0"/>
              </a:rPr>
              <a:t>ngoài</a:t>
            </a:r>
            <a:r>
              <a:rPr lang="en-US" b="1" i="1" dirty="0">
                <a:solidFill>
                  <a:schemeClr val="hlink"/>
                </a:solidFill>
                <a:cs typeface="Times New Roman" pitchFamily="18" charset="0"/>
              </a:rPr>
              <a:t> </a:t>
            </a:r>
            <a:r>
              <a:rPr lang="en-US" b="1" i="1" dirty="0" err="1">
                <a:solidFill>
                  <a:schemeClr val="hlink"/>
                </a:solidFill>
                <a:cs typeface="Times New Roman" pitchFamily="18" charset="0"/>
              </a:rPr>
              <a:t>đường</a:t>
            </a:r>
            <a:r>
              <a:rPr lang="en-US" b="1" i="1" dirty="0">
                <a:solidFill>
                  <a:schemeClr val="hlink"/>
                </a:solidFill>
                <a:cs typeface="Times New Roman" pitchFamily="18" charset="0"/>
              </a:rPr>
              <a:t> </a:t>
            </a:r>
            <a:r>
              <a:rPr lang="en-US" b="1" i="1" dirty="0" err="1">
                <a:solidFill>
                  <a:schemeClr val="hlink"/>
                </a:solidFill>
                <a:cs typeface="Times New Roman" pitchFamily="18" charset="0"/>
              </a:rPr>
              <a:t>rụng</a:t>
            </a:r>
            <a:r>
              <a:rPr lang="en-US" b="1" i="1" dirty="0">
                <a:solidFill>
                  <a:schemeClr val="hlink"/>
                </a:solidFill>
                <a:cs typeface="Times New Roman" pitchFamily="18" charset="0"/>
              </a:rPr>
              <a:t> </a:t>
            </a:r>
            <a:r>
              <a:rPr lang="en-US" b="1" i="1" dirty="0" err="1">
                <a:solidFill>
                  <a:schemeClr val="hlink"/>
                </a:solidFill>
                <a:cs typeface="Times New Roman" pitchFamily="18" charset="0"/>
              </a:rPr>
              <a:t>nhiều</a:t>
            </a:r>
            <a:r>
              <a:rPr lang="en-US" b="1" i="1" dirty="0">
                <a:solidFill>
                  <a:schemeClr val="hlink"/>
                </a:solidFill>
                <a:cs typeface="Times New Roman" pitchFamily="18" charset="0"/>
              </a:rPr>
              <a:t>,  </a:t>
            </a:r>
            <a:r>
              <a:rPr lang="en-US" b="1" i="1" dirty="0" err="1">
                <a:solidFill>
                  <a:schemeClr val="hlink"/>
                </a:solidFill>
                <a:cs typeface="Times New Roman" pitchFamily="18" charset="0"/>
              </a:rPr>
              <a:t>lòng</a:t>
            </a:r>
            <a:r>
              <a:rPr lang="en-US" b="1" i="1" dirty="0">
                <a:solidFill>
                  <a:schemeClr val="hlink"/>
                </a:solidFill>
                <a:cs typeface="Times New Roman" pitchFamily="18" charset="0"/>
              </a:rPr>
              <a:t> </a:t>
            </a:r>
            <a:r>
              <a:rPr lang="en-US" b="1" i="1" dirty="0" err="1">
                <a:solidFill>
                  <a:schemeClr val="hlink"/>
                </a:solidFill>
                <a:cs typeface="Times New Roman" pitchFamily="18" charset="0"/>
              </a:rPr>
              <a:t>tôi</a:t>
            </a:r>
            <a:r>
              <a:rPr lang="en-US" b="1" i="1" dirty="0">
                <a:solidFill>
                  <a:schemeClr val="hlink"/>
                </a:solidFill>
                <a:cs typeface="Times New Roman" pitchFamily="18" charset="0"/>
              </a:rPr>
              <a:t> </a:t>
            </a:r>
            <a:r>
              <a:rPr lang="en-US" b="1" i="1" dirty="0" err="1">
                <a:solidFill>
                  <a:schemeClr val="hlink"/>
                </a:solidFill>
                <a:cs typeface="Times New Roman" pitchFamily="18" charset="0"/>
              </a:rPr>
              <a:t>lại</a:t>
            </a:r>
            <a:r>
              <a:rPr lang="en-US" b="1" i="1" dirty="0">
                <a:solidFill>
                  <a:schemeClr val="hlink"/>
                </a:solidFill>
                <a:cs typeface="Times New Roman" pitchFamily="18" charset="0"/>
              </a:rPr>
              <a:t> </a:t>
            </a:r>
            <a:r>
              <a:rPr lang="en-US" b="1" i="1" dirty="0" err="1">
                <a:solidFill>
                  <a:schemeClr val="hlink"/>
                </a:solidFill>
                <a:cs typeface="Times New Roman" pitchFamily="18" charset="0"/>
              </a:rPr>
              <a:t>náo</a:t>
            </a:r>
            <a:r>
              <a:rPr lang="en-US" b="1" i="1" dirty="0">
                <a:solidFill>
                  <a:schemeClr val="hlink"/>
                </a:solidFill>
                <a:cs typeface="Times New Roman" pitchFamily="18" charset="0"/>
              </a:rPr>
              <a:t> </a:t>
            </a:r>
            <a:r>
              <a:rPr lang="en-US" b="1" i="1" dirty="0" err="1">
                <a:solidFill>
                  <a:schemeClr val="hlink"/>
                </a:solidFill>
                <a:cs typeface="Times New Roman" pitchFamily="18" charset="0"/>
              </a:rPr>
              <a:t>nức</a:t>
            </a:r>
            <a:r>
              <a:rPr lang="en-US" b="1" i="1" dirty="0">
                <a:solidFill>
                  <a:schemeClr val="hlink"/>
                </a:solidFill>
                <a:cs typeface="Times New Roman" pitchFamily="18" charset="0"/>
              </a:rPr>
              <a:t>  </a:t>
            </a:r>
            <a:r>
              <a:rPr lang="en-US" b="1" i="1" dirty="0" err="1">
                <a:solidFill>
                  <a:schemeClr val="hlink"/>
                </a:solidFill>
                <a:cs typeface="Times New Roman" pitchFamily="18" charset="0"/>
              </a:rPr>
              <a:t>những</a:t>
            </a:r>
            <a:r>
              <a:rPr lang="en-US" b="1" i="1" dirty="0">
                <a:solidFill>
                  <a:schemeClr val="hlink"/>
                </a:solidFill>
                <a:cs typeface="Times New Roman" pitchFamily="18" charset="0"/>
              </a:rPr>
              <a:t> </a:t>
            </a:r>
            <a:r>
              <a:rPr lang="en-US" b="1" i="1" dirty="0" err="1">
                <a:solidFill>
                  <a:schemeClr val="hlink"/>
                </a:solidFill>
                <a:cs typeface="Times New Roman" pitchFamily="18" charset="0"/>
              </a:rPr>
              <a:t>kỉ</a:t>
            </a:r>
            <a:r>
              <a:rPr lang="en-US" b="1" i="1" dirty="0">
                <a:solidFill>
                  <a:schemeClr val="hlink"/>
                </a:solidFill>
                <a:cs typeface="Times New Roman" pitchFamily="18" charset="0"/>
              </a:rPr>
              <a:t> </a:t>
            </a:r>
            <a:r>
              <a:rPr lang="en-US" b="1" i="1" dirty="0" err="1">
                <a:solidFill>
                  <a:schemeClr val="hlink"/>
                </a:solidFill>
                <a:cs typeface="Times New Roman" pitchFamily="18" charset="0"/>
              </a:rPr>
              <a:t>niệm</a:t>
            </a:r>
            <a:r>
              <a:rPr lang="en-US" b="1" i="1" dirty="0">
                <a:solidFill>
                  <a:schemeClr val="hlink"/>
                </a:solidFill>
                <a:cs typeface="Times New Roman" pitchFamily="18" charset="0"/>
              </a:rPr>
              <a:t> </a:t>
            </a:r>
            <a:r>
              <a:rPr lang="en-US" b="1" i="1" dirty="0" err="1">
                <a:solidFill>
                  <a:schemeClr val="hlink"/>
                </a:solidFill>
                <a:cs typeface="Times New Roman" pitchFamily="18" charset="0"/>
              </a:rPr>
              <a:t>mơn</a:t>
            </a:r>
            <a:r>
              <a:rPr lang="en-US" b="1" i="1" dirty="0">
                <a:solidFill>
                  <a:schemeClr val="hlink"/>
                </a:solidFill>
                <a:cs typeface="Times New Roman" pitchFamily="18" charset="0"/>
              </a:rPr>
              <a:t> man </a:t>
            </a:r>
            <a:r>
              <a:rPr lang="en-US" b="1" i="1" dirty="0" err="1">
                <a:solidFill>
                  <a:schemeClr val="hlink"/>
                </a:solidFill>
                <a:cs typeface="Times New Roman" pitchFamily="18" charset="0"/>
              </a:rPr>
              <a:t>của</a:t>
            </a:r>
            <a:r>
              <a:rPr lang="en-US" b="1" i="1" dirty="0">
                <a:solidFill>
                  <a:schemeClr val="hlink"/>
                </a:solidFill>
                <a:cs typeface="Times New Roman" pitchFamily="18" charset="0"/>
              </a:rPr>
              <a:t> </a:t>
            </a:r>
            <a:r>
              <a:rPr lang="en-US" b="1" i="1" dirty="0" err="1">
                <a:solidFill>
                  <a:schemeClr val="hlink"/>
                </a:solidFill>
                <a:cs typeface="Times New Roman" pitchFamily="18" charset="0"/>
              </a:rPr>
              <a:t>buổi</a:t>
            </a:r>
            <a:r>
              <a:rPr lang="en-US" b="1" i="1" dirty="0">
                <a:solidFill>
                  <a:schemeClr val="hlink"/>
                </a:solidFill>
                <a:cs typeface="Times New Roman" pitchFamily="18" charset="0"/>
              </a:rPr>
              <a:t> </a:t>
            </a:r>
            <a:r>
              <a:rPr lang="en-US" b="1" i="1" dirty="0" err="1">
                <a:solidFill>
                  <a:schemeClr val="hlink"/>
                </a:solidFill>
                <a:cs typeface="Times New Roman" pitchFamily="18" charset="0"/>
              </a:rPr>
              <a:t>tựu</a:t>
            </a:r>
            <a:r>
              <a:rPr lang="en-US" b="1" i="1" dirty="0">
                <a:solidFill>
                  <a:schemeClr val="hlink"/>
                </a:solidFill>
                <a:cs typeface="Times New Roman" pitchFamily="18" charset="0"/>
              </a:rPr>
              <a:t> </a:t>
            </a:r>
            <a:r>
              <a:rPr lang="en-US" b="1" i="1" dirty="0" err="1">
                <a:solidFill>
                  <a:schemeClr val="hlink"/>
                </a:solidFill>
                <a:cs typeface="Times New Roman" pitchFamily="18" charset="0"/>
              </a:rPr>
              <a:t>trường</a:t>
            </a:r>
            <a:r>
              <a:rPr lang="en-US" b="1" i="1" dirty="0">
                <a:solidFill>
                  <a:schemeClr val="hlink"/>
                </a:solidFill>
                <a:cs typeface="Times New Roman" pitchFamily="18" charset="0"/>
              </a:rPr>
              <a:t>. </a:t>
            </a:r>
            <a:r>
              <a:rPr lang="en-US" b="1" i="1" dirty="0" err="1">
                <a:solidFill>
                  <a:schemeClr val="hlink"/>
                </a:solidFill>
                <a:cs typeface="Times New Roman" pitchFamily="18" charset="0"/>
              </a:rPr>
              <a:t>Tôi</a:t>
            </a:r>
            <a:r>
              <a:rPr lang="en-US" b="1" i="1" dirty="0">
                <a:solidFill>
                  <a:schemeClr val="hlink"/>
                </a:solidFill>
                <a:cs typeface="Times New Roman" pitchFamily="18" charset="0"/>
              </a:rPr>
              <a:t> </a:t>
            </a:r>
            <a:r>
              <a:rPr lang="en-US" b="1" i="1" dirty="0" err="1">
                <a:solidFill>
                  <a:schemeClr val="hlink"/>
                </a:solidFill>
                <a:cs typeface="Times New Roman" pitchFamily="18" charset="0"/>
              </a:rPr>
              <a:t>quên</a:t>
            </a:r>
            <a:r>
              <a:rPr lang="en-US" b="1" i="1" dirty="0">
                <a:solidFill>
                  <a:schemeClr val="hlink"/>
                </a:solidFill>
                <a:cs typeface="Times New Roman" pitchFamily="18" charset="0"/>
              </a:rPr>
              <a:t> </a:t>
            </a:r>
            <a:r>
              <a:rPr lang="en-US" b="1" i="1" dirty="0" err="1">
                <a:solidFill>
                  <a:schemeClr val="hlink"/>
                </a:solidFill>
                <a:cs typeface="Times New Roman" pitchFamily="18" charset="0"/>
              </a:rPr>
              <a:t>thế</a:t>
            </a:r>
            <a:r>
              <a:rPr lang="en-US" b="1" i="1" dirty="0">
                <a:solidFill>
                  <a:schemeClr val="hlink"/>
                </a:solidFill>
                <a:cs typeface="Times New Roman" pitchFamily="18" charset="0"/>
              </a:rPr>
              <a:t> </a:t>
            </a:r>
            <a:r>
              <a:rPr lang="en-US" b="1" i="1" dirty="0" err="1">
                <a:solidFill>
                  <a:schemeClr val="hlink"/>
                </a:solidFill>
                <a:cs typeface="Times New Roman" pitchFamily="18" charset="0"/>
              </a:rPr>
              <a:t>nào</a:t>
            </a:r>
            <a:r>
              <a:rPr lang="en-US" b="1" i="1" dirty="0">
                <a:solidFill>
                  <a:schemeClr val="hlink"/>
                </a:solidFill>
                <a:cs typeface="Times New Roman" pitchFamily="18" charset="0"/>
              </a:rPr>
              <a:t> </a:t>
            </a:r>
            <a:r>
              <a:rPr lang="en-US" b="1" i="1" dirty="0" err="1">
                <a:solidFill>
                  <a:schemeClr val="hlink"/>
                </a:solidFill>
                <a:cs typeface="Times New Roman" pitchFamily="18" charset="0"/>
              </a:rPr>
              <a:t>được</a:t>
            </a:r>
            <a:r>
              <a:rPr lang="en-US" b="1" i="1" dirty="0">
                <a:solidFill>
                  <a:schemeClr val="hlink"/>
                </a:solidFill>
                <a:cs typeface="Times New Roman" pitchFamily="18" charset="0"/>
              </a:rPr>
              <a:t> </a:t>
            </a:r>
            <a:r>
              <a:rPr lang="en-US" b="1" i="1" dirty="0" err="1">
                <a:solidFill>
                  <a:schemeClr val="hlink"/>
                </a:solidFill>
                <a:cs typeface="Times New Roman" pitchFamily="18" charset="0"/>
              </a:rPr>
              <a:t>những</a:t>
            </a:r>
            <a:r>
              <a:rPr lang="en-US" b="1" i="1" dirty="0">
                <a:solidFill>
                  <a:schemeClr val="hlink"/>
                </a:solidFill>
                <a:cs typeface="Times New Roman" pitchFamily="18" charset="0"/>
              </a:rPr>
              <a:t> </a:t>
            </a:r>
            <a:r>
              <a:rPr lang="en-US" b="1" i="1" dirty="0" err="1">
                <a:solidFill>
                  <a:schemeClr val="hlink"/>
                </a:solidFill>
                <a:cs typeface="Times New Roman" pitchFamily="18" charset="0"/>
              </a:rPr>
              <a:t>cảm</a:t>
            </a:r>
            <a:r>
              <a:rPr lang="en-US" b="1" i="1" dirty="0">
                <a:solidFill>
                  <a:schemeClr val="hlink"/>
                </a:solidFill>
                <a:cs typeface="Times New Roman" pitchFamily="18" charset="0"/>
              </a:rPr>
              <a:t> </a:t>
            </a:r>
            <a:r>
              <a:rPr lang="en-US" b="1" i="1" dirty="0" err="1">
                <a:solidFill>
                  <a:schemeClr val="hlink"/>
                </a:solidFill>
                <a:cs typeface="Times New Roman" pitchFamily="18" charset="0"/>
              </a:rPr>
              <a:t>giác</a:t>
            </a:r>
            <a:r>
              <a:rPr lang="en-US" b="1" i="1" dirty="0">
                <a:solidFill>
                  <a:schemeClr val="hlink"/>
                </a:solidFill>
                <a:cs typeface="Times New Roman" pitchFamily="18" charset="0"/>
              </a:rPr>
              <a:t> trong </a:t>
            </a:r>
            <a:r>
              <a:rPr lang="en-US" b="1" i="1" dirty="0" err="1">
                <a:solidFill>
                  <a:schemeClr val="hlink"/>
                </a:solidFill>
                <a:cs typeface="Times New Roman" pitchFamily="18" charset="0"/>
              </a:rPr>
              <a:t>sáng</a:t>
            </a:r>
            <a:r>
              <a:rPr lang="en-US" b="1" i="1" dirty="0">
                <a:solidFill>
                  <a:schemeClr val="hlink"/>
                </a:solidFill>
                <a:cs typeface="Times New Roman" pitchFamily="18" charset="0"/>
              </a:rPr>
              <a:t> </a:t>
            </a:r>
            <a:r>
              <a:rPr lang="en-US" b="1" i="1" dirty="0" err="1">
                <a:solidFill>
                  <a:schemeClr val="hlink"/>
                </a:solidFill>
                <a:cs typeface="Times New Roman" pitchFamily="18" charset="0"/>
              </a:rPr>
              <a:t>ấy</a:t>
            </a:r>
            <a:r>
              <a:rPr lang="en-US" b="1" i="1" dirty="0">
                <a:solidFill>
                  <a:schemeClr val="hlink"/>
                </a:solidFill>
                <a:cs typeface="Times New Roman" pitchFamily="18" charset="0"/>
              </a:rPr>
              <a:t>  </a:t>
            </a:r>
            <a:r>
              <a:rPr lang="en-US" b="1" i="1" dirty="0" err="1">
                <a:solidFill>
                  <a:schemeClr val="hlink"/>
                </a:solidFill>
                <a:cs typeface="Times New Roman" pitchFamily="18" charset="0"/>
              </a:rPr>
              <a:t>nảy</a:t>
            </a:r>
            <a:r>
              <a:rPr lang="en-US" b="1" i="1" dirty="0">
                <a:solidFill>
                  <a:schemeClr val="hlink"/>
                </a:solidFill>
                <a:cs typeface="Times New Roman" pitchFamily="18" charset="0"/>
              </a:rPr>
              <a:t> </a:t>
            </a:r>
            <a:r>
              <a:rPr lang="en-US" b="1" i="1" dirty="0" err="1">
                <a:solidFill>
                  <a:schemeClr val="hlink"/>
                </a:solidFill>
                <a:cs typeface="Times New Roman" pitchFamily="18" charset="0"/>
              </a:rPr>
              <a:t>nở</a:t>
            </a:r>
            <a:r>
              <a:rPr lang="en-US" b="1" i="1" dirty="0">
                <a:solidFill>
                  <a:schemeClr val="hlink"/>
                </a:solidFill>
                <a:cs typeface="Times New Roman" pitchFamily="18" charset="0"/>
              </a:rPr>
              <a:t> trong </a:t>
            </a:r>
            <a:r>
              <a:rPr lang="en-US" b="1" i="1" dirty="0" err="1">
                <a:solidFill>
                  <a:schemeClr val="hlink"/>
                </a:solidFill>
                <a:cs typeface="Times New Roman" pitchFamily="18" charset="0"/>
              </a:rPr>
              <a:t>lòng</a:t>
            </a:r>
            <a:r>
              <a:rPr lang="en-US" b="1" i="1" dirty="0">
                <a:solidFill>
                  <a:schemeClr val="hlink"/>
                </a:solidFill>
                <a:cs typeface="Times New Roman" pitchFamily="18" charset="0"/>
              </a:rPr>
              <a:t> </a:t>
            </a:r>
            <a:r>
              <a:rPr lang="en-US" b="1" i="1" dirty="0" err="1">
                <a:solidFill>
                  <a:schemeClr val="hlink"/>
                </a:solidFill>
                <a:cs typeface="Times New Roman" pitchFamily="18" charset="0"/>
              </a:rPr>
              <a:t>tôi</a:t>
            </a:r>
            <a:r>
              <a:rPr lang="en-US" b="1" i="1" dirty="0">
                <a:solidFill>
                  <a:schemeClr val="hlink"/>
                </a:solidFill>
                <a:cs typeface="Times New Roman" pitchFamily="18" charset="0"/>
              </a:rPr>
              <a:t>   </a:t>
            </a:r>
            <a:r>
              <a:rPr lang="en-US" b="1" i="1" dirty="0" err="1">
                <a:solidFill>
                  <a:schemeClr val="hlink"/>
                </a:solidFill>
                <a:cs typeface="Times New Roman" pitchFamily="18" charset="0"/>
              </a:rPr>
              <a:t>như</a:t>
            </a:r>
            <a:r>
              <a:rPr lang="en-US" b="1" i="1" dirty="0">
                <a:solidFill>
                  <a:schemeClr val="hlink"/>
                </a:solidFill>
                <a:cs typeface="Times New Roman" pitchFamily="18" charset="0"/>
              </a:rPr>
              <a:t> </a:t>
            </a:r>
            <a:r>
              <a:rPr lang="en-US" b="1" i="1" dirty="0" err="1">
                <a:solidFill>
                  <a:schemeClr val="hlink"/>
                </a:solidFill>
                <a:cs typeface="Times New Roman" pitchFamily="18" charset="0"/>
              </a:rPr>
              <a:t>mấy</a:t>
            </a:r>
            <a:r>
              <a:rPr lang="en-US" b="1" i="1" dirty="0">
                <a:solidFill>
                  <a:schemeClr val="hlink"/>
                </a:solidFill>
                <a:cs typeface="Times New Roman" pitchFamily="18" charset="0"/>
              </a:rPr>
              <a:t> </a:t>
            </a:r>
            <a:r>
              <a:rPr lang="en-US" b="1" i="1" dirty="0" err="1">
                <a:solidFill>
                  <a:schemeClr val="hlink"/>
                </a:solidFill>
                <a:cs typeface="Times New Roman" pitchFamily="18" charset="0"/>
              </a:rPr>
              <a:t>cánh</a:t>
            </a:r>
            <a:r>
              <a:rPr lang="en-US" b="1" i="1" dirty="0">
                <a:solidFill>
                  <a:schemeClr val="hlink"/>
                </a:solidFill>
                <a:cs typeface="Times New Roman" pitchFamily="18" charset="0"/>
              </a:rPr>
              <a:t> hoa </a:t>
            </a:r>
            <a:r>
              <a:rPr lang="en-US" b="1" i="1" dirty="0" err="1">
                <a:solidFill>
                  <a:schemeClr val="hlink"/>
                </a:solidFill>
                <a:cs typeface="Times New Roman" pitchFamily="18" charset="0"/>
              </a:rPr>
              <a:t>tươi</a:t>
            </a:r>
            <a:r>
              <a:rPr lang="en-US" b="1" i="1" dirty="0">
                <a:solidFill>
                  <a:schemeClr val="hlink"/>
                </a:solidFill>
                <a:cs typeface="Times New Roman" pitchFamily="18" charset="0"/>
              </a:rPr>
              <a:t>   </a:t>
            </a:r>
            <a:r>
              <a:rPr lang="en-US" b="1" i="1" dirty="0" err="1">
                <a:solidFill>
                  <a:schemeClr val="hlink"/>
                </a:solidFill>
                <a:cs typeface="Times New Roman" pitchFamily="18" charset="0"/>
              </a:rPr>
              <a:t>mỉm</a:t>
            </a:r>
            <a:r>
              <a:rPr lang="en-US" b="1" i="1" dirty="0">
                <a:solidFill>
                  <a:schemeClr val="hlink"/>
                </a:solidFill>
                <a:cs typeface="Times New Roman" pitchFamily="18" charset="0"/>
              </a:rPr>
              <a:t> </a:t>
            </a:r>
            <a:r>
              <a:rPr lang="en-US" b="1" i="1" dirty="0" err="1">
                <a:solidFill>
                  <a:schemeClr val="hlink"/>
                </a:solidFill>
                <a:cs typeface="Times New Roman" pitchFamily="18" charset="0"/>
              </a:rPr>
              <a:t>cười</a:t>
            </a:r>
            <a:r>
              <a:rPr lang="en-US" b="1" i="1" dirty="0">
                <a:solidFill>
                  <a:schemeClr val="hlink"/>
                </a:solidFill>
                <a:cs typeface="Times New Roman" pitchFamily="18" charset="0"/>
              </a:rPr>
              <a:t> </a:t>
            </a:r>
            <a:r>
              <a:rPr lang="en-US" b="1" i="1" dirty="0" err="1">
                <a:solidFill>
                  <a:schemeClr val="hlink"/>
                </a:solidFill>
                <a:cs typeface="Times New Roman" pitchFamily="18" charset="0"/>
              </a:rPr>
              <a:t>giữa</a:t>
            </a:r>
            <a:r>
              <a:rPr lang="en-US" b="1" i="1" dirty="0">
                <a:solidFill>
                  <a:schemeClr val="hlink"/>
                </a:solidFill>
                <a:cs typeface="Times New Roman" pitchFamily="18" charset="0"/>
              </a:rPr>
              <a:t> </a:t>
            </a:r>
            <a:r>
              <a:rPr lang="en-US" b="1" i="1" dirty="0" err="1">
                <a:solidFill>
                  <a:schemeClr val="hlink"/>
                </a:solidFill>
                <a:cs typeface="Times New Roman" pitchFamily="18" charset="0"/>
              </a:rPr>
              <a:t>bầu</a:t>
            </a:r>
            <a:r>
              <a:rPr lang="en-US" b="1" i="1" dirty="0">
                <a:solidFill>
                  <a:schemeClr val="hlink"/>
                </a:solidFill>
                <a:cs typeface="Times New Roman" pitchFamily="18" charset="0"/>
              </a:rPr>
              <a:t> </a:t>
            </a:r>
            <a:r>
              <a:rPr lang="en-US" b="1" i="1" dirty="0" err="1">
                <a:solidFill>
                  <a:schemeClr val="hlink"/>
                </a:solidFill>
                <a:cs typeface="Times New Roman" pitchFamily="18" charset="0"/>
              </a:rPr>
              <a:t>trời</a:t>
            </a:r>
            <a:r>
              <a:rPr lang="en-US" b="1" i="1" dirty="0">
                <a:solidFill>
                  <a:schemeClr val="hlink"/>
                </a:solidFill>
                <a:cs typeface="Times New Roman" pitchFamily="18" charset="0"/>
              </a:rPr>
              <a:t> quang </a:t>
            </a:r>
            <a:r>
              <a:rPr lang="en-US" b="1" i="1" dirty="0" err="1">
                <a:solidFill>
                  <a:schemeClr val="hlink"/>
                </a:solidFill>
                <a:cs typeface="Times New Roman" pitchFamily="18" charset="0"/>
              </a:rPr>
              <a:t>đãng</a:t>
            </a:r>
            <a:r>
              <a:rPr lang="en-US" b="1" i="1" dirty="0">
                <a:solidFill>
                  <a:schemeClr val="hlink"/>
                </a:solidFill>
                <a:cs typeface="Times New Roman" pitchFamily="18" charset="0"/>
              </a:rPr>
              <a:t>.</a:t>
            </a:r>
          </a:p>
        </p:txBody>
      </p:sp>
      <p:sp>
        <p:nvSpPr>
          <p:cNvPr id="82966" name="Line 22"/>
          <p:cNvSpPr>
            <a:spLocks noChangeShapeType="1"/>
          </p:cNvSpPr>
          <p:nvPr/>
        </p:nvSpPr>
        <p:spPr bwMode="auto">
          <a:xfrm flipH="1">
            <a:off x="2804853" y="3100647"/>
            <a:ext cx="152400" cy="457200"/>
          </a:xfrm>
          <a:prstGeom prst="line">
            <a:avLst/>
          </a:prstGeom>
          <a:noFill/>
          <a:ln w="28575">
            <a:solidFill>
              <a:srgbClr val="990000"/>
            </a:solidFill>
            <a:round/>
            <a:headEnd/>
            <a:tailEnd/>
          </a:ln>
        </p:spPr>
        <p:txBody>
          <a:bodyPr/>
          <a:lstStyle/>
          <a:p>
            <a:endParaRPr lang="en-US"/>
          </a:p>
        </p:txBody>
      </p:sp>
      <p:sp>
        <p:nvSpPr>
          <p:cNvPr id="82967" name="Line 23"/>
          <p:cNvSpPr>
            <a:spLocks noChangeShapeType="1"/>
          </p:cNvSpPr>
          <p:nvPr/>
        </p:nvSpPr>
        <p:spPr bwMode="auto">
          <a:xfrm flipH="1">
            <a:off x="3733800" y="3973483"/>
            <a:ext cx="152400" cy="381000"/>
          </a:xfrm>
          <a:prstGeom prst="line">
            <a:avLst/>
          </a:prstGeom>
          <a:noFill/>
          <a:ln w="28575">
            <a:solidFill>
              <a:srgbClr val="990000"/>
            </a:solidFill>
            <a:round/>
            <a:headEnd/>
            <a:tailEnd/>
          </a:ln>
        </p:spPr>
        <p:txBody>
          <a:bodyPr/>
          <a:lstStyle/>
          <a:p>
            <a:endParaRPr lang="en-US"/>
          </a:p>
        </p:txBody>
      </p:sp>
      <p:sp>
        <p:nvSpPr>
          <p:cNvPr id="82968" name="Line 24"/>
          <p:cNvSpPr>
            <a:spLocks noChangeShapeType="1"/>
          </p:cNvSpPr>
          <p:nvPr/>
        </p:nvSpPr>
        <p:spPr bwMode="auto">
          <a:xfrm flipH="1">
            <a:off x="3657600" y="3941762"/>
            <a:ext cx="152400" cy="381000"/>
          </a:xfrm>
          <a:prstGeom prst="line">
            <a:avLst/>
          </a:prstGeom>
          <a:noFill/>
          <a:ln w="28575">
            <a:solidFill>
              <a:srgbClr val="990000"/>
            </a:solidFill>
            <a:round/>
            <a:headEnd/>
            <a:tailEnd/>
          </a:ln>
        </p:spPr>
        <p:txBody>
          <a:bodyPr/>
          <a:lstStyle/>
          <a:p>
            <a:endParaRPr lang="en-US"/>
          </a:p>
        </p:txBody>
      </p:sp>
      <p:sp>
        <p:nvSpPr>
          <p:cNvPr id="82969" name="Line 25"/>
          <p:cNvSpPr>
            <a:spLocks noChangeShapeType="1"/>
          </p:cNvSpPr>
          <p:nvPr/>
        </p:nvSpPr>
        <p:spPr bwMode="auto">
          <a:xfrm>
            <a:off x="3307773" y="3886200"/>
            <a:ext cx="1219200" cy="0"/>
          </a:xfrm>
          <a:prstGeom prst="line">
            <a:avLst/>
          </a:prstGeom>
          <a:noFill/>
          <a:ln w="28575">
            <a:solidFill>
              <a:srgbClr val="990000"/>
            </a:solidFill>
            <a:round/>
            <a:headEnd/>
            <a:tailEnd/>
          </a:ln>
        </p:spPr>
        <p:txBody>
          <a:bodyPr/>
          <a:lstStyle/>
          <a:p>
            <a:endParaRPr lang="en-US"/>
          </a:p>
        </p:txBody>
      </p:sp>
      <p:sp>
        <p:nvSpPr>
          <p:cNvPr id="82970" name="Line 26"/>
          <p:cNvSpPr>
            <a:spLocks noChangeShapeType="1"/>
          </p:cNvSpPr>
          <p:nvPr/>
        </p:nvSpPr>
        <p:spPr bwMode="auto">
          <a:xfrm flipH="1">
            <a:off x="1600201" y="4986337"/>
            <a:ext cx="152400" cy="381000"/>
          </a:xfrm>
          <a:prstGeom prst="line">
            <a:avLst/>
          </a:prstGeom>
          <a:noFill/>
          <a:ln w="28575">
            <a:solidFill>
              <a:srgbClr val="990000"/>
            </a:solidFill>
            <a:round/>
            <a:headEnd/>
            <a:tailEnd/>
          </a:ln>
        </p:spPr>
        <p:txBody>
          <a:bodyPr/>
          <a:lstStyle/>
          <a:p>
            <a:endParaRPr lang="en-US"/>
          </a:p>
        </p:txBody>
      </p:sp>
      <p:sp>
        <p:nvSpPr>
          <p:cNvPr id="82971" name="Line 27"/>
          <p:cNvSpPr>
            <a:spLocks noChangeShapeType="1"/>
          </p:cNvSpPr>
          <p:nvPr/>
        </p:nvSpPr>
        <p:spPr bwMode="auto">
          <a:xfrm flipH="1">
            <a:off x="1492828" y="4999846"/>
            <a:ext cx="152400" cy="381000"/>
          </a:xfrm>
          <a:prstGeom prst="line">
            <a:avLst/>
          </a:prstGeom>
          <a:noFill/>
          <a:ln w="28575">
            <a:solidFill>
              <a:srgbClr val="990000"/>
            </a:solidFill>
            <a:round/>
            <a:headEnd/>
            <a:tailEnd/>
          </a:ln>
        </p:spPr>
        <p:txBody>
          <a:bodyPr/>
          <a:lstStyle/>
          <a:p>
            <a:endParaRPr lang="en-US"/>
          </a:p>
        </p:txBody>
      </p:sp>
      <p:sp>
        <p:nvSpPr>
          <p:cNvPr id="82976" name="Line 32"/>
          <p:cNvSpPr>
            <a:spLocks noChangeShapeType="1"/>
          </p:cNvSpPr>
          <p:nvPr/>
        </p:nvSpPr>
        <p:spPr bwMode="auto">
          <a:xfrm>
            <a:off x="4191000" y="3581400"/>
            <a:ext cx="1143000" cy="0"/>
          </a:xfrm>
          <a:prstGeom prst="line">
            <a:avLst/>
          </a:prstGeom>
          <a:noFill/>
          <a:ln w="28575">
            <a:solidFill>
              <a:srgbClr val="990000"/>
            </a:solidFill>
            <a:round/>
            <a:headEnd/>
            <a:tailEnd/>
          </a:ln>
        </p:spPr>
        <p:txBody>
          <a:bodyPr/>
          <a:lstStyle/>
          <a:p>
            <a:endParaRPr lang="en-US"/>
          </a:p>
        </p:txBody>
      </p:sp>
      <p:sp>
        <p:nvSpPr>
          <p:cNvPr id="82977" name="Line 33"/>
          <p:cNvSpPr>
            <a:spLocks noChangeShapeType="1"/>
          </p:cNvSpPr>
          <p:nvPr/>
        </p:nvSpPr>
        <p:spPr bwMode="auto">
          <a:xfrm>
            <a:off x="6819900" y="3886200"/>
            <a:ext cx="1447800" cy="0"/>
          </a:xfrm>
          <a:prstGeom prst="line">
            <a:avLst/>
          </a:prstGeom>
          <a:noFill/>
          <a:ln w="28575">
            <a:solidFill>
              <a:srgbClr val="990000"/>
            </a:solidFill>
            <a:round/>
            <a:headEnd/>
            <a:tailEnd/>
          </a:ln>
        </p:spPr>
        <p:txBody>
          <a:bodyPr/>
          <a:lstStyle/>
          <a:p>
            <a:endParaRPr lang="en-US"/>
          </a:p>
        </p:txBody>
      </p:sp>
      <p:sp>
        <p:nvSpPr>
          <p:cNvPr id="82978" name="Line 34"/>
          <p:cNvSpPr>
            <a:spLocks noChangeShapeType="1"/>
          </p:cNvSpPr>
          <p:nvPr/>
        </p:nvSpPr>
        <p:spPr bwMode="auto">
          <a:xfrm>
            <a:off x="4229100" y="4648200"/>
            <a:ext cx="1143000" cy="0"/>
          </a:xfrm>
          <a:prstGeom prst="line">
            <a:avLst/>
          </a:prstGeom>
          <a:noFill/>
          <a:ln w="28575">
            <a:solidFill>
              <a:srgbClr val="990000"/>
            </a:solidFill>
            <a:round/>
            <a:headEnd/>
            <a:tailEnd/>
          </a:ln>
        </p:spPr>
        <p:txBody>
          <a:bodyPr/>
          <a:lstStyle/>
          <a:p>
            <a:endParaRPr lang="en-US"/>
          </a:p>
        </p:txBody>
      </p:sp>
      <p:sp>
        <p:nvSpPr>
          <p:cNvPr id="82979" name="Line 35"/>
          <p:cNvSpPr>
            <a:spLocks noChangeShapeType="1"/>
          </p:cNvSpPr>
          <p:nvPr/>
        </p:nvSpPr>
        <p:spPr bwMode="auto">
          <a:xfrm>
            <a:off x="3665393" y="4953000"/>
            <a:ext cx="1371600" cy="0"/>
          </a:xfrm>
          <a:prstGeom prst="line">
            <a:avLst/>
          </a:prstGeom>
          <a:noFill/>
          <a:ln w="28575">
            <a:solidFill>
              <a:srgbClr val="990000"/>
            </a:solidFill>
            <a:round/>
            <a:headEnd/>
            <a:tailEnd/>
          </a:ln>
        </p:spPr>
        <p:txBody>
          <a:bodyPr/>
          <a:lstStyle/>
          <a:p>
            <a:endParaRPr lang="en-US"/>
          </a:p>
        </p:txBody>
      </p:sp>
      <p:sp>
        <p:nvSpPr>
          <p:cNvPr id="82982" name="WordArt 38"/>
          <p:cNvSpPr>
            <a:spLocks noChangeArrowheads="1" noChangeShapeType="1" noTextEdit="1"/>
          </p:cNvSpPr>
          <p:nvPr/>
        </p:nvSpPr>
        <p:spPr bwMode="auto">
          <a:xfrm>
            <a:off x="304800" y="1828800"/>
            <a:ext cx="3305175" cy="990600"/>
          </a:xfrm>
          <a:prstGeom prst="rect">
            <a:avLst/>
          </a:prstGeom>
        </p:spPr>
        <p:txBody>
          <a:bodyPr wrap="none" fromWordArt="1">
            <a:prstTxWarp prst="textWave1">
              <a:avLst>
                <a:gd name="adj1" fmla="val 13005"/>
                <a:gd name="adj2" fmla="val 0"/>
              </a:avLst>
            </a:prstTxWarp>
          </a:bodyPr>
          <a:lstStyle/>
          <a:p>
            <a:r>
              <a:rPr lang="en-US" sz="3200" b="1" i="1" kern="10" dirty="0" err="1">
                <a:ln w="9525">
                  <a:solidFill>
                    <a:srgbClr val="00FFFF"/>
                  </a:solidFill>
                  <a:round/>
                  <a:headEnd/>
                  <a:tailEnd/>
                </a:ln>
                <a:solidFill>
                  <a:srgbClr val="0000FF">
                    <a:alpha val="87057"/>
                  </a:srgbClr>
                </a:solidFill>
                <a:effectLst>
                  <a:outerShdw dist="35921" dir="2700000" algn="ctr" rotWithShape="0">
                    <a:srgbClr val="C0C0C0">
                      <a:alpha val="79999"/>
                    </a:srgbClr>
                  </a:outerShdw>
                </a:effectLst>
                <a:latin typeface="Arial"/>
                <a:cs typeface="Arial"/>
              </a:rPr>
              <a:t>Học</a:t>
            </a:r>
            <a:r>
              <a:rPr lang="en-US" sz="3200" b="1" i="1" kern="10" dirty="0">
                <a:ln w="9525">
                  <a:solidFill>
                    <a:srgbClr val="00FFFF"/>
                  </a:solidFill>
                  <a:round/>
                  <a:headEnd/>
                  <a:tailEnd/>
                </a:ln>
                <a:solidFill>
                  <a:srgbClr val="0000FF">
                    <a:alpha val="87057"/>
                  </a:srgbClr>
                </a:solidFill>
                <a:effectLst>
                  <a:outerShdw dist="35921" dir="2700000" algn="ctr" rotWithShape="0">
                    <a:srgbClr val="C0C0C0">
                      <a:alpha val="79999"/>
                    </a:srgbClr>
                  </a:outerShdw>
                </a:effectLst>
                <a:latin typeface="Arial"/>
                <a:cs typeface="Arial"/>
              </a:rPr>
              <a:t> </a:t>
            </a:r>
            <a:r>
              <a:rPr lang="en-US" sz="3200" b="1" i="1" kern="10" dirty="0" err="1">
                <a:ln w="9525">
                  <a:solidFill>
                    <a:srgbClr val="00FFFF"/>
                  </a:solidFill>
                  <a:round/>
                  <a:headEnd/>
                  <a:tailEnd/>
                </a:ln>
                <a:solidFill>
                  <a:srgbClr val="0000FF">
                    <a:alpha val="87057"/>
                  </a:srgbClr>
                </a:solidFill>
                <a:effectLst>
                  <a:outerShdw dist="35921" dir="2700000" algn="ctr" rotWithShape="0">
                    <a:srgbClr val="C0C0C0">
                      <a:alpha val="79999"/>
                    </a:srgbClr>
                  </a:outerShdw>
                </a:effectLst>
                <a:latin typeface="Arial"/>
                <a:cs typeface="Arial"/>
              </a:rPr>
              <a:t>thuộc</a:t>
            </a:r>
            <a:r>
              <a:rPr lang="en-US" sz="3200" b="1" i="1" kern="10" dirty="0">
                <a:ln w="9525">
                  <a:solidFill>
                    <a:srgbClr val="00FFFF"/>
                  </a:solidFill>
                  <a:round/>
                  <a:headEnd/>
                  <a:tailEnd/>
                </a:ln>
                <a:solidFill>
                  <a:srgbClr val="0000FF">
                    <a:alpha val="87057"/>
                  </a:srgbClr>
                </a:solidFill>
                <a:effectLst>
                  <a:outerShdw dist="35921" dir="2700000" algn="ctr" rotWithShape="0">
                    <a:srgbClr val="C0C0C0">
                      <a:alpha val="79999"/>
                    </a:srgbClr>
                  </a:outerShdw>
                </a:effectLst>
                <a:latin typeface="Arial"/>
                <a:cs typeface="Arial"/>
              </a:rPr>
              <a:t> </a:t>
            </a:r>
            <a:r>
              <a:rPr lang="en-US" sz="3200" b="1" i="1" kern="10" dirty="0" err="1">
                <a:ln w="9525">
                  <a:solidFill>
                    <a:srgbClr val="00FFFF"/>
                  </a:solidFill>
                  <a:round/>
                  <a:headEnd/>
                  <a:tailEnd/>
                </a:ln>
                <a:solidFill>
                  <a:srgbClr val="0000FF">
                    <a:alpha val="87057"/>
                  </a:srgbClr>
                </a:solidFill>
                <a:effectLst>
                  <a:outerShdw dist="35921" dir="2700000" algn="ctr" rotWithShape="0">
                    <a:srgbClr val="C0C0C0">
                      <a:alpha val="79999"/>
                    </a:srgbClr>
                  </a:outerShdw>
                </a:effectLst>
                <a:latin typeface="Arial"/>
                <a:cs typeface="Arial"/>
              </a:rPr>
              <a:t>lòng</a:t>
            </a:r>
            <a:endParaRPr lang="en-US" sz="3200" b="1" i="1" kern="10" dirty="0">
              <a:ln w="9525">
                <a:solidFill>
                  <a:srgbClr val="00FFFF"/>
                </a:solidFill>
                <a:round/>
                <a:headEnd/>
                <a:tailEnd/>
              </a:ln>
              <a:solidFill>
                <a:srgbClr val="0000FF">
                  <a:alpha val="87057"/>
                </a:srgbClr>
              </a:solidFill>
              <a:effectLst>
                <a:outerShdw dist="35921" dir="2700000" algn="ctr" rotWithShape="0">
                  <a:srgbClr val="C0C0C0">
                    <a:alpha val="79999"/>
                  </a:srgbClr>
                </a:outerShdw>
              </a:effectLst>
              <a:latin typeface="Arial"/>
              <a:cs typeface="Arial"/>
            </a:endParaRPr>
          </a:p>
        </p:txBody>
      </p:sp>
      <p:sp>
        <p:nvSpPr>
          <p:cNvPr id="82984" name="Line 40"/>
          <p:cNvSpPr>
            <a:spLocks noChangeShapeType="1"/>
          </p:cNvSpPr>
          <p:nvPr/>
        </p:nvSpPr>
        <p:spPr bwMode="auto">
          <a:xfrm flipH="1">
            <a:off x="5268884" y="3178233"/>
            <a:ext cx="152400" cy="381000"/>
          </a:xfrm>
          <a:prstGeom prst="line">
            <a:avLst/>
          </a:prstGeom>
          <a:noFill/>
          <a:ln w="28575">
            <a:solidFill>
              <a:srgbClr val="990000"/>
            </a:solidFill>
            <a:round/>
            <a:headEnd/>
            <a:tailEnd/>
          </a:ln>
        </p:spPr>
        <p:txBody>
          <a:bodyPr/>
          <a:lstStyle/>
          <a:p>
            <a:endParaRPr lang="en-US"/>
          </a:p>
        </p:txBody>
      </p:sp>
      <p:sp>
        <p:nvSpPr>
          <p:cNvPr id="82985" name="Line 41"/>
          <p:cNvSpPr>
            <a:spLocks noChangeShapeType="1"/>
          </p:cNvSpPr>
          <p:nvPr/>
        </p:nvSpPr>
        <p:spPr bwMode="auto">
          <a:xfrm flipH="1">
            <a:off x="4648200" y="3567690"/>
            <a:ext cx="152400" cy="381000"/>
          </a:xfrm>
          <a:prstGeom prst="line">
            <a:avLst/>
          </a:prstGeom>
          <a:noFill/>
          <a:ln w="28575">
            <a:solidFill>
              <a:srgbClr val="990000"/>
            </a:solidFill>
            <a:round/>
            <a:headEnd/>
            <a:tailEnd/>
          </a:ln>
        </p:spPr>
        <p:txBody>
          <a:bodyPr/>
          <a:lstStyle/>
          <a:p>
            <a:endParaRPr lang="en-US"/>
          </a:p>
        </p:txBody>
      </p:sp>
      <p:sp>
        <p:nvSpPr>
          <p:cNvPr id="82986" name="Line 42"/>
          <p:cNvSpPr>
            <a:spLocks noChangeShapeType="1"/>
          </p:cNvSpPr>
          <p:nvPr/>
        </p:nvSpPr>
        <p:spPr bwMode="auto">
          <a:xfrm flipH="1">
            <a:off x="4076700" y="4292831"/>
            <a:ext cx="152400" cy="381000"/>
          </a:xfrm>
          <a:prstGeom prst="line">
            <a:avLst/>
          </a:prstGeom>
          <a:noFill/>
          <a:ln w="28575">
            <a:solidFill>
              <a:srgbClr val="990000"/>
            </a:solidFill>
            <a:round/>
            <a:headEnd/>
            <a:tailEnd/>
          </a:ln>
        </p:spPr>
        <p:txBody>
          <a:bodyPr/>
          <a:lstStyle/>
          <a:p>
            <a:endParaRPr lang="en-US"/>
          </a:p>
        </p:txBody>
      </p:sp>
      <p:sp>
        <p:nvSpPr>
          <p:cNvPr id="82987" name="Line 43"/>
          <p:cNvSpPr>
            <a:spLocks noChangeShapeType="1"/>
          </p:cNvSpPr>
          <p:nvPr/>
        </p:nvSpPr>
        <p:spPr bwMode="auto">
          <a:xfrm flipH="1">
            <a:off x="7353300" y="4289368"/>
            <a:ext cx="152400" cy="381000"/>
          </a:xfrm>
          <a:prstGeom prst="line">
            <a:avLst/>
          </a:prstGeom>
          <a:noFill/>
          <a:ln w="28575">
            <a:solidFill>
              <a:srgbClr val="990000"/>
            </a:solidFill>
            <a:round/>
            <a:headEnd/>
            <a:tailEnd/>
          </a:ln>
        </p:spPr>
        <p:txBody>
          <a:bodyPr/>
          <a:lstStyle/>
          <a:p>
            <a:endParaRPr lang="en-US"/>
          </a:p>
        </p:txBody>
      </p:sp>
      <p:sp>
        <p:nvSpPr>
          <p:cNvPr id="82988" name="Line 44"/>
          <p:cNvSpPr>
            <a:spLocks noChangeShapeType="1"/>
          </p:cNvSpPr>
          <p:nvPr/>
        </p:nvSpPr>
        <p:spPr bwMode="auto">
          <a:xfrm flipH="1">
            <a:off x="3512993" y="4703761"/>
            <a:ext cx="152400" cy="381000"/>
          </a:xfrm>
          <a:prstGeom prst="line">
            <a:avLst/>
          </a:prstGeom>
          <a:noFill/>
          <a:ln w="28575">
            <a:solidFill>
              <a:srgbClr val="990000"/>
            </a:solidFill>
            <a:round/>
            <a:headEnd/>
            <a:tailEnd/>
          </a:ln>
        </p:spPr>
        <p:txBody>
          <a:bodyPr/>
          <a:lstStyle/>
          <a:p>
            <a:endParaRPr lang="en-US"/>
          </a:p>
        </p:txBody>
      </p:sp>
      <p:sp>
        <p:nvSpPr>
          <p:cNvPr id="82989" name="Line 45"/>
          <p:cNvSpPr>
            <a:spLocks noChangeShapeType="1"/>
          </p:cNvSpPr>
          <p:nvPr/>
        </p:nvSpPr>
        <p:spPr bwMode="auto">
          <a:xfrm flipH="1">
            <a:off x="1632758" y="3543300"/>
            <a:ext cx="152400" cy="381000"/>
          </a:xfrm>
          <a:prstGeom prst="line">
            <a:avLst/>
          </a:prstGeom>
          <a:noFill/>
          <a:ln w="28575">
            <a:solidFill>
              <a:srgbClr val="990000"/>
            </a:solidFill>
            <a:round/>
            <a:headEnd/>
            <a:tailEnd/>
          </a:ln>
        </p:spPr>
        <p:txBody>
          <a:bodyPr/>
          <a:lstStyle/>
          <a:p>
            <a:endParaRPr lang="en-US"/>
          </a:p>
        </p:txBody>
      </p:sp>
      <p:sp>
        <p:nvSpPr>
          <p:cNvPr id="10264" name="Text Box 47"/>
          <p:cNvSpPr txBox="1">
            <a:spLocks noChangeArrowheads="1"/>
          </p:cNvSpPr>
          <p:nvPr/>
        </p:nvSpPr>
        <p:spPr bwMode="auto">
          <a:xfrm>
            <a:off x="4495800" y="1538288"/>
            <a:ext cx="3352800" cy="461962"/>
          </a:xfrm>
          <a:prstGeom prst="rect">
            <a:avLst/>
          </a:prstGeom>
          <a:noFill/>
          <a:ln w="9525">
            <a:noFill/>
            <a:miter lim="800000"/>
            <a:headEnd/>
            <a:tailEnd/>
          </a:ln>
        </p:spPr>
        <p:txBody>
          <a:bodyPr>
            <a:spAutoFit/>
          </a:bodyPr>
          <a:lstStyle/>
          <a:p>
            <a:pPr algn="l">
              <a:spcBef>
                <a:spcPct val="50000"/>
              </a:spcBef>
            </a:pPr>
            <a:endParaRPr lang="en-US" b="1">
              <a:solidFill>
                <a:srgbClr val="140476"/>
              </a:solidFill>
            </a:endParaRPr>
          </a:p>
        </p:txBody>
      </p:sp>
      <p:grpSp>
        <p:nvGrpSpPr>
          <p:cNvPr id="10265" name="Group 48"/>
          <p:cNvGrpSpPr>
            <a:grpSpLocks/>
          </p:cNvGrpSpPr>
          <p:nvPr/>
        </p:nvGrpSpPr>
        <p:grpSpPr bwMode="auto">
          <a:xfrm>
            <a:off x="152400" y="152400"/>
            <a:ext cx="8839200" cy="6553200"/>
            <a:chOff x="96" y="96"/>
            <a:chExt cx="5568" cy="4128"/>
          </a:xfrm>
        </p:grpSpPr>
        <p:sp>
          <p:nvSpPr>
            <p:cNvPr id="10266" name="Line 49"/>
            <p:cNvSpPr>
              <a:spLocks noChangeShapeType="1"/>
            </p:cNvSpPr>
            <p:nvPr/>
          </p:nvSpPr>
          <p:spPr bwMode="auto">
            <a:xfrm>
              <a:off x="96" y="96"/>
              <a:ext cx="5568" cy="0"/>
            </a:xfrm>
            <a:prstGeom prst="line">
              <a:avLst/>
            </a:prstGeom>
            <a:noFill/>
            <a:ln w="38100">
              <a:solidFill>
                <a:schemeClr val="hlink"/>
              </a:solidFill>
              <a:round/>
              <a:headEnd/>
              <a:tailEnd/>
            </a:ln>
          </p:spPr>
          <p:txBody>
            <a:bodyPr/>
            <a:lstStyle/>
            <a:p>
              <a:endParaRPr lang="en-US"/>
            </a:p>
          </p:txBody>
        </p:sp>
        <p:sp>
          <p:nvSpPr>
            <p:cNvPr id="10267" name="Line 50"/>
            <p:cNvSpPr>
              <a:spLocks noChangeShapeType="1"/>
            </p:cNvSpPr>
            <p:nvPr/>
          </p:nvSpPr>
          <p:spPr bwMode="auto">
            <a:xfrm>
              <a:off x="96" y="96"/>
              <a:ext cx="0" cy="4128"/>
            </a:xfrm>
            <a:prstGeom prst="line">
              <a:avLst/>
            </a:prstGeom>
            <a:noFill/>
            <a:ln w="38100">
              <a:solidFill>
                <a:schemeClr val="hlink"/>
              </a:solidFill>
              <a:round/>
              <a:headEnd/>
              <a:tailEnd/>
            </a:ln>
          </p:spPr>
          <p:txBody>
            <a:bodyPr/>
            <a:lstStyle/>
            <a:p>
              <a:endParaRPr lang="en-US"/>
            </a:p>
          </p:txBody>
        </p:sp>
        <p:sp>
          <p:nvSpPr>
            <p:cNvPr id="10268" name="Line 51"/>
            <p:cNvSpPr>
              <a:spLocks noChangeShapeType="1"/>
            </p:cNvSpPr>
            <p:nvPr/>
          </p:nvSpPr>
          <p:spPr bwMode="auto">
            <a:xfrm>
              <a:off x="5664" y="96"/>
              <a:ext cx="0" cy="4128"/>
            </a:xfrm>
            <a:prstGeom prst="line">
              <a:avLst/>
            </a:prstGeom>
            <a:noFill/>
            <a:ln w="38100">
              <a:solidFill>
                <a:schemeClr val="hlink"/>
              </a:solidFill>
              <a:round/>
              <a:headEnd/>
              <a:tailEnd/>
            </a:ln>
          </p:spPr>
          <p:txBody>
            <a:bodyPr/>
            <a:lstStyle/>
            <a:p>
              <a:endParaRPr lang="en-US"/>
            </a:p>
          </p:txBody>
        </p:sp>
        <p:sp>
          <p:nvSpPr>
            <p:cNvPr id="10269" name="Line 52"/>
            <p:cNvSpPr>
              <a:spLocks noChangeShapeType="1"/>
            </p:cNvSpPr>
            <p:nvPr/>
          </p:nvSpPr>
          <p:spPr bwMode="auto">
            <a:xfrm flipV="1">
              <a:off x="96" y="4224"/>
              <a:ext cx="5568" cy="0"/>
            </a:xfrm>
            <a:prstGeom prst="line">
              <a:avLst/>
            </a:prstGeom>
            <a:noFill/>
            <a:ln w="38100">
              <a:solidFill>
                <a:schemeClr val="hlink"/>
              </a:solidFill>
              <a:round/>
              <a:headEnd/>
              <a:tailEnd/>
            </a:ln>
          </p:spPr>
          <p:txBody>
            <a:bodyPr/>
            <a:lstStyle/>
            <a:p>
              <a:endParaRPr lang="en-US"/>
            </a:p>
          </p:txBody>
        </p:sp>
      </p:gr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82954"/>
                                        </p:tgtEl>
                                        <p:attrNameLst>
                                          <p:attrName>style.visibility</p:attrName>
                                        </p:attrNameLst>
                                      </p:cBhvr>
                                      <p:to>
                                        <p:strVal val="visible"/>
                                      </p:to>
                                    </p:set>
                                    <p:anim to="" calcmode="lin" valueType="num">
                                      <p:cBhvr>
                                        <p:cTn id="7" dur="1" fill="hold"/>
                                        <p:tgtEl>
                                          <p:spTgt spid="82954"/>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82965"/>
                                        </p:tgtEl>
                                        <p:attrNameLst>
                                          <p:attrName>style.visibility</p:attrName>
                                        </p:attrNameLst>
                                      </p:cBhvr>
                                      <p:to>
                                        <p:strVal val="visible"/>
                                      </p:to>
                                    </p:set>
                                    <p:animEffect transition="in" filter="wedge">
                                      <p:cBhvr>
                                        <p:cTn id="12" dur="2000"/>
                                        <p:tgtEl>
                                          <p:spTgt spid="8296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2976"/>
                                        </p:tgtEl>
                                        <p:attrNameLst>
                                          <p:attrName>style.visibility</p:attrName>
                                        </p:attrNameLst>
                                      </p:cBhvr>
                                      <p:to>
                                        <p:strVal val="visible"/>
                                      </p:to>
                                    </p:set>
                                    <p:animEffect transition="in" filter="wipe(left)">
                                      <p:cBhvr>
                                        <p:cTn id="17" dur="500"/>
                                        <p:tgtEl>
                                          <p:spTgt spid="8297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2969"/>
                                        </p:tgtEl>
                                        <p:attrNameLst>
                                          <p:attrName>style.visibility</p:attrName>
                                        </p:attrNameLst>
                                      </p:cBhvr>
                                      <p:to>
                                        <p:strVal val="visible"/>
                                      </p:to>
                                    </p:set>
                                    <p:animEffect transition="in" filter="wipe(left)">
                                      <p:cBhvr>
                                        <p:cTn id="22" dur="500"/>
                                        <p:tgtEl>
                                          <p:spTgt spid="8296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2977"/>
                                        </p:tgtEl>
                                        <p:attrNameLst>
                                          <p:attrName>style.visibility</p:attrName>
                                        </p:attrNameLst>
                                      </p:cBhvr>
                                      <p:to>
                                        <p:strVal val="visible"/>
                                      </p:to>
                                    </p:set>
                                    <p:animEffect transition="in" filter="wipe(left)">
                                      <p:cBhvr>
                                        <p:cTn id="27" dur="500"/>
                                        <p:tgtEl>
                                          <p:spTgt spid="8297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2978"/>
                                        </p:tgtEl>
                                        <p:attrNameLst>
                                          <p:attrName>style.visibility</p:attrName>
                                        </p:attrNameLst>
                                      </p:cBhvr>
                                      <p:to>
                                        <p:strVal val="visible"/>
                                      </p:to>
                                    </p:set>
                                    <p:animEffect transition="in" filter="wipe(left)">
                                      <p:cBhvr>
                                        <p:cTn id="32" dur="500"/>
                                        <p:tgtEl>
                                          <p:spTgt spid="8297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82979"/>
                                        </p:tgtEl>
                                        <p:attrNameLst>
                                          <p:attrName>style.visibility</p:attrName>
                                        </p:attrNameLst>
                                      </p:cBhvr>
                                      <p:to>
                                        <p:strVal val="visible"/>
                                      </p:to>
                                    </p:set>
                                    <p:animEffect transition="in" filter="wipe(left)">
                                      <p:cBhvr>
                                        <p:cTn id="37" dur="500"/>
                                        <p:tgtEl>
                                          <p:spTgt spid="8297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82966"/>
                                        </p:tgtEl>
                                        <p:attrNameLst>
                                          <p:attrName>style.visibility</p:attrName>
                                        </p:attrNameLst>
                                      </p:cBhvr>
                                      <p:to>
                                        <p:strVal val="visible"/>
                                      </p:to>
                                    </p:set>
                                    <p:animEffect transition="in" filter="wipe(up)">
                                      <p:cBhvr>
                                        <p:cTn id="42" dur="500"/>
                                        <p:tgtEl>
                                          <p:spTgt spid="8296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82984"/>
                                        </p:tgtEl>
                                        <p:attrNameLst>
                                          <p:attrName>style.visibility</p:attrName>
                                        </p:attrNameLst>
                                      </p:cBhvr>
                                      <p:to>
                                        <p:strVal val="visible"/>
                                      </p:to>
                                    </p:set>
                                    <p:animEffect transition="in" filter="wipe(up)">
                                      <p:cBhvr>
                                        <p:cTn id="47" dur="500"/>
                                        <p:tgtEl>
                                          <p:spTgt spid="8298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82989"/>
                                        </p:tgtEl>
                                        <p:attrNameLst>
                                          <p:attrName>style.visibility</p:attrName>
                                        </p:attrNameLst>
                                      </p:cBhvr>
                                      <p:to>
                                        <p:strVal val="visible"/>
                                      </p:to>
                                    </p:set>
                                    <p:animEffect transition="in" filter="wipe(up)">
                                      <p:cBhvr>
                                        <p:cTn id="52" dur="500"/>
                                        <p:tgtEl>
                                          <p:spTgt spid="82989"/>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82985"/>
                                        </p:tgtEl>
                                        <p:attrNameLst>
                                          <p:attrName>style.visibility</p:attrName>
                                        </p:attrNameLst>
                                      </p:cBhvr>
                                      <p:to>
                                        <p:strVal val="visible"/>
                                      </p:to>
                                    </p:set>
                                    <p:animEffect transition="in" filter="wipe(up)">
                                      <p:cBhvr>
                                        <p:cTn id="57" dur="500"/>
                                        <p:tgtEl>
                                          <p:spTgt spid="82985"/>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82967"/>
                                        </p:tgtEl>
                                        <p:attrNameLst>
                                          <p:attrName>style.visibility</p:attrName>
                                        </p:attrNameLst>
                                      </p:cBhvr>
                                      <p:to>
                                        <p:strVal val="visible"/>
                                      </p:to>
                                    </p:set>
                                    <p:animEffect transition="in" filter="wipe(up)">
                                      <p:cBhvr>
                                        <p:cTn id="62" dur="500"/>
                                        <p:tgtEl>
                                          <p:spTgt spid="82967"/>
                                        </p:tgtEl>
                                      </p:cBhvr>
                                    </p:animEffect>
                                  </p:childTnLst>
                                </p:cTn>
                              </p:par>
                            </p:childTnLst>
                          </p:cTn>
                        </p:par>
                        <p:par>
                          <p:cTn id="63" fill="hold" nodeType="afterGroup">
                            <p:stCondLst>
                              <p:cond delay="500"/>
                            </p:stCondLst>
                            <p:childTnLst>
                              <p:par>
                                <p:cTn id="64" presetID="22" presetClass="entr" presetSubtype="1" fill="hold" grpId="0" nodeType="afterEffect">
                                  <p:stCondLst>
                                    <p:cond delay="0"/>
                                  </p:stCondLst>
                                  <p:childTnLst>
                                    <p:set>
                                      <p:cBhvr>
                                        <p:cTn id="65" dur="1" fill="hold">
                                          <p:stCondLst>
                                            <p:cond delay="0"/>
                                          </p:stCondLst>
                                        </p:cTn>
                                        <p:tgtEl>
                                          <p:spTgt spid="82968"/>
                                        </p:tgtEl>
                                        <p:attrNameLst>
                                          <p:attrName>style.visibility</p:attrName>
                                        </p:attrNameLst>
                                      </p:cBhvr>
                                      <p:to>
                                        <p:strVal val="visible"/>
                                      </p:to>
                                    </p:set>
                                    <p:animEffect transition="in" filter="wipe(up)">
                                      <p:cBhvr>
                                        <p:cTn id="66" dur="500"/>
                                        <p:tgtEl>
                                          <p:spTgt spid="82968"/>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1" fill="hold" grpId="0" nodeType="clickEffect">
                                  <p:stCondLst>
                                    <p:cond delay="0"/>
                                  </p:stCondLst>
                                  <p:childTnLst>
                                    <p:set>
                                      <p:cBhvr>
                                        <p:cTn id="70" dur="1" fill="hold">
                                          <p:stCondLst>
                                            <p:cond delay="0"/>
                                          </p:stCondLst>
                                        </p:cTn>
                                        <p:tgtEl>
                                          <p:spTgt spid="82986"/>
                                        </p:tgtEl>
                                        <p:attrNameLst>
                                          <p:attrName>style.visibility</p:attrName>
                                        </p:attrNameLst>
                                      </p:cBhvr>
                                      <p:to>
                                        <p:strVal val="visible"/>
                                      </p:to>
                                    </p:set>
                                    <p:animEffect transition="in" filter="wipe(up)">
                                      <p:cBhvr>
                                        <p:cTn id="71" dur="500"/>
                                        <p:tgtEl>
                                          <p:spTgt spid="82986"/>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1" fill="hold" grpId="0" nodeType="clickEffect">
                                  <p:stCondLst>
                                    <p:cond delay="0"/>
                                  </p:stCondLst>
                                  <p:childTnLst>
                                    <p:set>
                                      <p:cBhvr>
                                        <p:cTn id="75" dur="1" fill="hold">
                                          <p:stCondLst>
                                            <p:cond delay="0"/>
                                          </p:stCondLst>
                                        </p:cTn>
                                        <p:tgtEl>
                                          <p:spTgt spid="82987"/>
                                        </p:tgtEl>
                                        <p:attrNameLst>
                                          <p:attrName>style.visibility</p:attrName>
                                        </p:attrNameLst>
                                      </p:cBhvr>
                                      <p:to>
                                        <p:strVal val="visible"/>
                                      </p:to>
                                    </p:set>
                                    <p:animEffect transition="in" filter="wipe(up)">
                                      <p:cBhvr>
                                        <p:cTn id="76" dur="500"/>
                                        <p:tgtEl>
                                          <p:spTgt spid="82987"/>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1" fill="hold" grpId="0" nodeType="clickEffect">
                                  <p:stCondLst>
                                    <p:cond delay="0"/>
                                  </p:stCondLst>
                                  <p:childTnLst>
                                    <p:set>
                                      <p:cBhvr>
                                        <p:cTn id="80" dur="1" fill="hold">
                                          <p:stCondLst>
                                            <p:cond delay="0"/>
                                          </p:stCondLst>
                                        </p:cTn>
                                        <p:tgtEl>
                                          <p:spTgt spid="82988"/>
                                        </p:tgtEl>
                                        <p:attrNameLst>
                                          <p:attrName>style.visibility</p:attrName>
                                        </p:attrNameLst>
                                      </p:cBhvr>
                                      <p:to>
                                        <p:strVal val="visible"/>
                                      </p:to>
                                    </p:set>
                                    <p:animEffect transition="in" filter="wipe(up)">
                                      <p:cBhvr>
                                        <p:cTn id="81" dur="500"/>
                                        <p:tgtEl>
                                          <p:spTgt spid="82988"/>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22" presetClass="entr" presetSubtype="1" fill="hold" grpId="0" nodeType="clickEffect">
                                  <p:stCondLst>
                                    <p:cond delay="0"/>
                                  </p:stCondLst>
                                  <p:childTnLst>
                                    <p:set>
                                      <p:cBhvr>
                                        <p:cTn id="85" dur="1" fill="hold">
                                          <p:stCondLst>
                                            <p:cond delay="0"/>
                                          </p:stCondLst>
                                        </p:cTn>
                                        <p:tgtEl>
                                          <p:spTgt spid="82970"/>
                                        </p:tgtEl>
                                        <p:attrNameLst>
                                          <p:attrName>style.visibility</p:attrName>
                                        </p:attrNameLst>
                                      </p:cBhvr>
                                      <p:to>
                                        <p:strVal val="visible"/>
                                      </p:to>
                                    </p:set>
                                    <p:animEffect transition="in" filter="wipe(up)">
                                      <p:cBhvr>
                                        <p:cTn id="86" dur="500"/>
                                        <p:tgtEl>
                                          <p:spTgt spid="82970"/>
                                        </p:tgtEl>
                                      </p:cBhvr>
                                    </p:animEffect>
                                  </p:childTnLst>
                                </p:cTn>
                              </p:par>
                            </p:childTnLst>
                          </p:cTn>
                        </p:par>
                        <p:par>
                          <p:cTn id="87" fill="hold" nodeType="afterGroup">
                            <p:stCondLst>
                              <p:cond delay="500"/>
                            </p:stCondLst>
                            <p:childTnLst>
                              <p:par>
                                <p:cTn id="88" presetID="22" presetClass="entr" presetSubtype="1" fill="hold" grpId="0" nodeType="afterEffect">
                                  <p:stCondLst>
                                    <p:cond delay="0"/>
                                  </p:stCondLst>
                                  <p:childTnLst>
                                    <p:set>
                                      <p:cBhvr>
                                        <p:cTn id="89" dur="1" fill="hold">
                                          <p:stCondLst>
                                            <p:cond delay="0"/>
                                          </p:stCondLst>
                                        </p:cTn>
                                        <p:tgtEl>
                                          <p:spTgt spid="82971"/>
                                        </p:tgtEl>
                                        <p:attrNameLst>
                                          <p:attrName>style.visibility</p:attrName>
                                        </p:attrNameLst>
                                      </p:cBhvr>
                                      <p:to>
                                        <p:strVal val="visible"/>
                                      </p:to>
                                    </p:set>
                                    <p:animEffect transition="in" filter="wipe(up)">
                                      <p:cBhvr>
                                        <p:cTn id="90" dur="500"/>
                                        <p:tgtEl>
                                          <p:spTgt spid="82971"/>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31" presetClass="entr" presetSubtype="0" fill="hold" grpId="0" nodeType="clickEffect">
                                  <p:stCondLst>
                                    <p:cond delay="0"/>
                                  </p:stCondLst>
                                  <p:iterate type="lt">
                                    <p:tmPct val="5000"/>
                                  </p:iterate>
                                  <p:childTnLst>
                                    <p:set>
                                      <p:cBhvr>
                                        <p:cTn id="94" dur="1" fill="hold">
                                          <p:stCondLst>
                                            <p:cond delay="0"/>
                                          </p:stCondLst>
                                        </p:cTn>
                                        <p:tgtEl>
                                          <p:spTgt spid="82982"/>
                                        </p:tgtEl>
                                        <p:attrNameLst>
                                          <p:attrName>style.visibility</p:attrName>
                                        </p:attrNameLst>
                                      </p:cBhvr>
                                      <p:to>
                                        <p:strVal val="visible"/>
                                      </p:to>
                                    </p:set>
                                    <p:anim calcmode="lin" valueType="num">
                                      <p:cBhvr>
                                        <p:cTn id="95" dur="1000" fill="hold"/>
                                        <p:tgtEl>
                                          <p:spTgt spid="82982"/>
                                        </p:tgtEl>
                                        <p:attrNameLst>
                                          <p:attrName>ppt_w</p:attrName>
                                        </p:attrNameLst>
                                      </p:cBhvr>
                                      <p:tavLst>
                                        <p:tav tm="0">
                                          <p:val>
                                            <p:fltVal val="0"/>
                                          </p:val>
                                        </p:tav>
                                        <p:tav tm="100000">
                                          <p:val>
                                            <p:strVal val="#ppt_w"/>
                                          </p:val>
                                        </p:tav>
                                      </p:tavLst>
                                    </p:anim>
                                    <p:anim calcmode="lin" valueType="num">
                                      <p:cBhvr>
                                        <p:cTn id="96" dur="1000" fill="hold"/>
                                        <p:tgtEl>
                                          <p:spTgt spid="82982"/>
                                        </p:tgtEl>
                                        <p:attrNameLst>
                                          <p:attrName>ppt_h</p:attrName>
                                        </p:attrNameLst>
                                      </p:cBhvr>
                                      <p:tavLst>
                                        <p:tav tm="0">
                                          <p:val>
                                            <p:fltVal val="0"/>
                                          </p:val>
                                        </p:tav>
                                        <p:tav tm="100000">
                                          <p:val>
                                            <p:strVal val="#ppt_h"/>
                                          </p:val>
                                        </p:tav>
                                      </p:tavLst>
                                    </p:anim>
                                    <p:anim calcmode="lin" valueType="num">
                                      <p:cBhvr>
                                        <p:cTn id="97" dur="1000" fill="hold"/>
                                        <p:tgtEl>
                                          <p:spTgt spid="82982"/>
                                        </p:tgtEl>
                                        <p:attrNameLst>
                                          <p:attrName>style.rotation</p:attrName>
                                        </p:attrNameLst>
                                      </p:cBhvr>
                                      <p:tavLst>
                                        <p:tav tm="0">
                                          <p:val>
                                            <p:fltVal val="90"/>
                                          </p:val>
                                        </p:tav>
                                        <p:tav tm="100000">
                                          <p:val>
                                            <p:fltVal val="0"/>
                                          </p:val>
                                        </p:tav>
                                      </p:tavLst>
                                    </p:anim>
                                    <p:animEffect transition="in" filter="fade">
                                      <p:cBhvr>
                                        <p:cTn id="98" dur="1000"/>
                                        <p:tgtEl>
                                          <p:spTgt spid="82982"/>
                                        </p:tgtEl>
                                      </p:cBhvr>
                                    </p:animEffect>
                                  </p:childTnLst>
                                </p:cTn>
                              </p:par>
                            </p:childTnLst>
                          </p:cTn>
                        </p:par>
                        <p:par>
                          <p:cTn id="99" fill="hold" nodeType="afterGroup">
                            <p:stCondLst>
                              <p:cond delay="1000"/>
                            </p:stCondLst>
                            <p:childTnLst>
                              <p:par>
                                <p:cTn id="100" presetID="22" presetClass="emph" presetSubtype="0" repeatCount="5000" fill="hold" grpId="1" nodeType="afterEffect">
                                  <p:stCondLst>
                                    <p:cond delay="0"/>
                                  </p:stCondLst>
                                  <p:iterate type="lt">
                                    <p:tmPct val="0"/>
                                  </p:iterate>
                                  <p:childTnLst>
                                    <p:animClr clrSpc="hsl" dir="cw">
                                      <p:cBhvr override="childStyle">
                                        <p:cTn id="101" dur="500" fill="hold"/>
                                        <p:tgtEl>
                                          <p:spTgt spid="82982"/>
                                        </p:tgtEl>
                                        <p:attrNameLst>
                                          <p:attrName>style.color</p:attrName>
                                        </p:attrNameLst>
                                      </p:cBhvr>
                                      <p:by>
                                        <p:hsl h="-7200000" s="0" l="0"/>
                                      </p:by>
                                    </p:animClr>
                                    <p:animClr clrSpc="hsl" dir="cw">
                                      <p:cBhvr>
                                        <p:cTn id="102" dur="500" fill="hold"/>
                                        <p:tgtEl>
                                          <p:spTgt spid="82982"/>
                                        </p:tgtEl>
                                        <p:attrNameLst>
                                          <p:attrName>fillcolor</p:attrName>
                                        </p:attrNameLst>
                                      </p:cBhvr>
                                      <p:by>
                                        <p:hsl h="-7200000" s="0" l="0"/>
                                      </p:by>
                                    </p:animClr>
                                    <p:animClr clrSpc="hsl" dir="cw">
                                      <p:cBhvr>
                                        <p:cTn id="103" dur="500" fill="hold"/>
                                        <p:tgtEl>
                                          <p:spTgt spid="82982"/>
                                        </p:tgtEl>
                                        <p:attrNameLst>
                                          <p:attrName>stroke.color</p:attrName>
                                        </p:attrNameLst>
                                      </p:cBhvr>
                                      <p:by>
                                        <p:hsl h="-7200000" s="0" l="0"/>
                                      </p:by>
                                    </p:animClr>
                                    <p:set>
                                      <p:cBhvr>
                                        <p:cTn id="104" dur="500" fill="hold"/>
                                        <p:tgtEl>
                                          <p:spTgt spid="8298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54" grpId="0"/>
      <p:bldP spid="82965" grpId="0"/>
      <p:bldP spid="82966" grpId="0" animBg="1"/>
      <p:bldP spid="82967" grpId="0" animBg="1"/>
      <p:bldP spid="82968" grpId="0" animBg="1"/>
      <p:bldP spid="82969" grpId="0" animBg="1"/>
      <p:bldP spid="82970" grpId="0" animBg="1"/>
      <p:bldP spid="82971" grpId="0" animBg="1"/>
      <p:bldP spid="82976" grpId="0" animBg="1"/>
      <p:bldP spid="82977" grpId="0" animBg="1"/>
      <p:bldP spid="82978" grpId="0" animBg="1"/>
      <p:bldP spid="82979" grpId="0" animBg="1"/>
      <p:bldP spid="82982" grpId="0" animBg="1"/>
      <p:bldP spid="82982" grpId="1" animBg="1"/>
      <p:bldP spid="82984" grpId="0" animBg="1"/>
      <p:bldP spid="82985" grpId="0" animBg="1"/>
      <p:bldP spid="82986" grpId="0" animBg="1"/>
      <p:bldP spid="82987" grpId="0" animBg="1"/>
      <p:bldP spid="82988" grpId="0" animBg="1"/>
      <p:bldP spid="8298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8"/>
          <p:cNvSpPr txBox="1">
            <a:spLocks noChangeArrowheads="1"/>
          </p:cNvSpPr>
          <p:nvPr/>
        </p:nvSpPr>
        <p:spPr bwMode="gray">
          <a:xfrm>
            <a:off x="1323975" y="1571625"/>
            <a:ext cx="1049338" cy="404813"/>
          </a:xfrm>
          <a:prstGeom prst="rect">
            <a:avLst/>
          </a:prstGeom>
          <a:noFill/>
          <a:ln w="9525">
            <a:noFill/>
            <a:miter lim="800000"/>
            <a:headEnd/>
            <a:tailEnd/>
          </a:ln>
        </p:spPr>
        <p:txBody>
          <a:bodyPr wrap="none" lIns="95782" tIns="47891" rIns="95782" bIns="47891">
            <a:spAutoFit/>
          </a:bodyPr>
          <a:lstStyle/>
          <a:p>
            <a:pPr algn="l" defTabSz="957263" eaLnBrk="0" hangingPunct="0"/>
            <a:r>
              <a:rPr lang="en-US" sz="2000" b="1">
                <a:solidFill>
                  <a:schemeClr val="bg1"/>
                </a:solidFill>
              </a:rPr>
              <a:t>Đoạn 1</a:t>
            </a:r>
          </a:p>
        </p:txBody>
      </p:sp>
      <p:grpSp>
        <p:nvGrpSpPr>
          <p:cNvPr id="2" name="Group 20"/>
          <p:cNvGrpSpPr>
            <a:grpSpLocks/>
          </p:cNvGrpSpPr>
          <p:nvPr/>
        </p:nvGrpSpPr>
        <p:grpSpPr bwMode="auto">
          <a:xfrm>
            <a:off x="4010025" y="3824288"/>
            <a:ext cx="1546225" cy="1143000"/>
            <a:chOff x="1824" y="720"/>
            <a:chExt cx="974" cy="720"/>
          </a:xfrm>
        </p:grpSpPr>
        <p:sp>
          <p:nvSpPr>
            <p:cNvPr id="11322" name="Oval 10"/>
            <p:cNvSpPr>
              <a:spLocks noChangeArrowheads="1"/>
            </p:cNvSpPr>
            <p:nvPr/>
          </p:nvSpPr>
          <p:spPr bwMode="gray">
            <a:xfrm rot="-1543677">
              <a:off x="2101" y="1166"/>
              <a:ext cx="697" cy="199"/>
            </a:xfrm>
            <a:prstGeom prst="ellipse">
              <a:avLst/>
            </a:prstGeom>
            <a:gradFill rotWithShape="1">
              <a:gsLst>
                <a:gs pos="0">
                  <a:srgbClr val="5F5F5F"/>
                </a:gs>
                <a:gs pos="100000">
                  <a:srgbClr val="84A5CA"/>
                </a:gs>
              </a:gsLst>
              <a:lin ang="0" scaled="1"/>
            </a:gradFill>
            <a:ln w="9525">
              <a:noFill/>
              <a:round/>
              <a:headEnd/>
              <a:tailEnd/>
            </a:ln>
          </p:spPr>
          <p:txBody>
            <a:bodyPr wrap="none" anchor="ctr"/>
            <a:lstStyle/>
            <a:p>
              <a:endParaRPr lang="en-US" sz="2000"/>
            </a:p>
          </p:txBody>
        </p:sp>
        <p:sp>
          <p:nvSpPr>
            <p:cNvPr id="89100" name="Oval 12"/>
            <p:cNvSpPr>
              <a:spLocks noChangeArrowheads="1"/>
            </p:cNvSpPr>
            <p:nvPr/>
          </p:nvSpPr>
          <p:spPr bwMode="gray">
            <a:xfrm>
              <a:off x="1824" y="720"/>
              <a:ext cx="747" cy="720"/>
            </a:xfrm>
            <a:prstGeom prst="ellipse">
              <a:avLst/>
            </a:prstGeom>
            <a:gradFill rotWithShape="1">
              <a:gsLst>
                <a:gs pos="0">
                  <a:schemeClr val="hlink"/>
                </a:gs>
                <a:gs pos="100000">
                  <a:schemeClr val="hlink">
                    <a:gamma/>
                    <a:shade val="34510"/>
                    <a:invGamma/>
                  </a:schemeClr>
                </a:gs>
              </a:gsLst>
              <a:path path="shape">
                <a:fillToRect l="50000" t="50000" r="50000" b="50000"/>
              </a:path>
            </a:gradFill>
            <a:ln w="9525">
              <a:noFill/>
              <a:round/>
              <a:headEnd/>
              <a:tailEnd/>
            </a:ln>
            <a:effectLst/>
          </p:spPr>
          <p:txBody>
            <a:bodyPr wrap="none" lIns="95782" tIns="47891" rIns="95782" bIns="47891" anchor="ctr"/>
            <a:lstStyle/>
            <a:p>
              <a:pPr defTabSz="957263">
                <a:defRPr/>
              </a:pPr>
              <a:endParaRPr lang="en-US" sz="1800">
                <a:latin typeface="Arial"/>
              </a:endParaRPr>
            </a:p>
          </p:txBody>
        </p:sp>
        <p:sp>
          <p:nvSpPr>
            <p:cNvPr id="11324" name="Text Box 13"/>
            <p:cNvSpPr txBox="1">
              <a:spLocks noChangeArrowheads="1"/>
            </p:cNvSpPr>
            <p:nvPr/>
          </p:nvSpPr>
          <p:spPr bwMode="gray">
            <a:xfrm>
              <a:off x="1857" y="944"/>
              <a:ext cx="661" cy="255"/>
            </a:xfrm>
            <a:prstGeom prst="rect">
              <a:avLst/>
            </a:prstGeom>
            <a:noFill/>
            <a:ln w="9525">
              <a:noFill/>
              <a:miter lim="800000"/>
              <a:headEnd/>
              <a:tailEnd/>
            </a:ln>
          </p:spPr>
          <p:txBody>
            <a:bodyPr wrap="none" lIns="95782" tIns="47891" rIns="95782" bIns="47891">
              <a:spAutoFit/>
            </a:bodyPr>
            <a:lstStyle/>
            <a:p>
              <a:pPr algn="l" defTabSz="957263" eaLnBrk="0" hangingPunct="0"/>
              <a:r>
                <a:rPr lang="en-US" sz="2000" b="1">
                  <a:solidFill>
                    <a:schemeClr val="bg1"/>
                  </a:solidFill>
                </a:rPr>
                <a:t>Đoạn 1</a:t>
              </a:r>
            </a:p>
          </p:txBody>
        </p:sp>
      </p:grpSp>
      <p:grpSp>
        <p:nvGrpSpPr>
          <p:cNvPr id="3" name="Group 21"/>
          <p:cNvGrpSpPr>
            <a:grpSpLocks/>
          </p:cNvGrpSpPr>
          <p:nvPr/>
        </p:nvGrpSpPr>
        <p:grpSpPr bwMode="auto">
          <a:xfrm>
            <a:off x="6954838" y="3890963"/>
            <a:ext cx="1674812" cy="1143000"/>
            <a:chOff x="2832" y="720"/>
            <a:chExt cx="1055" cy="720"/>
          </a:xfrm>
        </p:grpSpPr>
        <p:sp>
          <p:nvSpPr>
            <p:cNvPr id="11319" name="Oval 15"/>
            <p:cNvSpPr>
              <a:spLocks noChangeArrowheads="1"/>
            </p:cNvSpPr>
            <p:nvPr/>
          </p:nvSpPr>
          <p:spPr bwMode="gray">
            <a:xfrm rot="-1543677">
              <a:off x="3190" y="1141"/>
              <a:ext cx="697" cy="199"/>
            </a:xfrm>
            <a:prstGeom prst="ellipse">
              <a:avLst/>
            </a:prstGeom>
            <a:gradFill rotWithShape="1">
              <a:gsLst>
                <a:gs pos="0">
                  <a:srgbClr val="5F5F5F"/>
                </a:gs>
                <a:gs pos="100000">
                  <a:srgbClr val="84A5CA"/>
                </a:gs>
              </a:gsLst>
              <a:lin ang="0" scaled="1"/>
            </a:gradFill>
            <a:ln w="9525">
              <a:noFill/>
              <a:round/>
              <a:headEnd/>
              <a:tailEnd/>
            </a:ln>
          </p:spPr>
          <p:txBody>
            <a:bodyPr wrap="none" anchor="ctr"/>
            <a:lstStyle/>
            <a:p>
              <a:endParaRPr lang="en-US" sz="2000"/>
            </a:p>
          </p:txBody>
        </p:sp>
        <p:sp>
          <p:nvSpPr>
            <p:cNvPr id="89105" name="Oval 17"/>
            <p:cNvSpPr>
              <a:spLocks noChangeArrowheads="1"/>
            </p:cNvSpPr>
            <p:nvPr/>
          </p:nvSpPr>
          <p:spPr bwMode="gray">
            <a:xfrm>
              <a:off x="2832" y="720"/>
              <a:ext cx="705" cy="720"/>
            </a:xfrm>
            <a:prstGeom prst="ellipse">
              <a:avLst/>
            </a:prstGeom>
            <a:gradFill rotWithShape="1">
              <a:gsLst>
                <a:gs pos="0">
                  <a:schemeClr val="folHlink"/>
                </a:gs>
                <a:gs pos="100000">
                  <a:schemeClr val="folHlink">
                    <a:gamma/>
                    <a:shade val="34510"/>
                    <a:invGamma/>
                  </a:schemeClr>
                </a:gs>
              </a:gsLst>
              <a:path path="shape">
                <a:fillToRect l="50000" t="50000" r="50000" b="50000"/>
              </a:path>
            </a:gradFill>
            <a:ln w="9525">
              <a:noFill/>
              <a:round/>
              <a:headEnd/>
              <a:tailEnd/>
            </a:ln>
            <a:effectLst/>
          </p:spPr>
          <p:txBody>
            <a:bodyPr wrap="none" lIns="95782" tIns="47891" rIns="95782" bIns="47891" anchor="ctr"/>
            <a:lstStyle/>
            <a:p>
              <a:pPr defTabSz="957263">
                <a:defRPr/>
              </a:pPr>
              <a:endParaRPr lang="en-US" sz="1800" b="1">
                <a:latin typeface="Arial"/>
              </a:endParaRPr>
            </a:p>
          </p:txBody>
        </p:sp>
        <p:sp>
          <p:nvSpPr>
            <p:cNvPr id="11321" name="Text Box 18"/>
            <p:cNvSpPr txBox="1">
              <a:spLocks noChangeArrowheads="1"/>
            </p:cNvSpPr>
            <p:nvPr/>
          </p:nvSpPr>
          <p:spPr bwMode="gray">
            <a:xfrm>
              <a:off x="2852" y="936"/>
              <a:ext cx="661" cy="255"/>
            </a:xfrm>
            <a:prstGeom prst="rect">
              <a:avLst/>
            </a:prstGeom>
            <a:noFill/>
            <a:ln w="9525">
              <a:noFill/>
              <a:miter lim="800000"/>
              <a:headEnd/>
              <a:tailEnd/>
            </a:ln>
          </p:spPr>
          <p:txBody>
            <a:bodyPr wrap="none" lIns="95782" tIns="47891" rIns="95782" bIns="47891">
              <a:spAutoFit/>
            </a:bodyPr>
            <a:lstStyle/>
            <a:p>
              <a:pPr algn="l" defTabSz="957263" eaLnBrk="0" hangingPunct="0"/>
              <a:r>
                <a:rPr lang="en-US" sz="2000" b="1">
                  <a:solidFill>
                    <a:schemeClr val="bg1"/>
                  </a:solidFill>
                </a:rPr>
                <a:t>Đoạn 3</a:t>
              </a:r>
            </a:p>
          </p:txBody>
        </p:sp>
      </p:grpSp>
      <p:sp>
        <p:nvSpPr>
          <p:cNvPr id="11270" name="AutoShape 23"/>
          <p:cNvSpPr>
            <a:spLocks noChangeArrowheads="1"/>
          </p:cNvSpPr>
          <p:nvPr/>
        </p:nvSpPr>
        <p:spPr bwMode="blackWhite">
          <a:xfrm>
            <a:off x="0" y="0"/>
            <a:ext cx="9144000" cy="685800"/>
          </a:xfrm>
          <a:prstGeom prst="roundRect">
            <a:avLst>
              <a:gd name="adj" fmla="val 9106"/>
            </a:avLst>
          </a:prstGeom>
          <a:noFill/>
          <a:ln w="25400">
            <a:solidFill>
              <a:schemeClr val="bg1"/>
            </a:solidFill>
            <a:round/>
            <a:headEnd/>
            <a:tailEnd/>
          </a:ln>
        </p:spPr>
        <p:txBody>
          <a:bodyPr wrap="none" anchor="ctr"/>
          <a:lstStyle/>
          <a:p>
            <a:pPr eaLnBrk="0" hangingPunct="0"/>
            <a:endParaRPr lang="en-US" b="1" i="1">
              <a:solidFill>
                <a:schemeClr val="hlink"/>
              </a:solidFill>
            </a:endParaRPr>
          </a:p>
        </p:txBody>
      </p:sp>
      <p:sp>
        <p:nvSpPr>
          <p:cNvPr id="89113" name="WordArt 25"/>
          <p:cNvSpPr>
            <a:spLocks noChangeArrowheads="1" noChangeShapeType="1" noTextEdit="1"/>
          </p:cNvSpPr>
          <p:nvPr/>
        </p:nvSpPr>
        <p:spPr bwMode="auto">
          <a:xfrm>
            <a:off x="2057400" y="2133600"/>
            <a:ext cx="5276850" cy="847725"/>
          </a:xfrm>
          <a:prstGeom prst="rect">
            <a:avLst/>
          </a:prstGeom>
        </p:spPr>
        <p:txBody>
          <a:bodyPr wrap="none" fromWordArt="1">
            <a:prstTxWarp prst="textWave1">
              <a:avLst>
                <a:gd name="adj1" fmla="val 13005"/>
                <a:gd name="adj2" fmla="val 0"/>
              </a:avLst>
            </a:prstTxWarp>
          </a:bodyPr>
          <a:lstStyle/>
          <a:p>
            <a:r>
              <a:rPr lang="vi-VN" sz="5400" b="1" i="1" kern="10" dirty="0">
                <a:ln w="9525">
                  <a:solidFill>
                    <a:srgbClr val="FF0000"/>
                  </a:solidFill>
                  <a:round/>
                  <a:headEnd/>
                  <a:tailEnd/>
                </a:ln>
                <a:solidFill>
                  <a:srgbClr val="FFFF00"/>
                </a:solidFill>
                <a:latin typeface="Arial"/>
                <a:cs typeface="Arial"/>
              </a:rPr>
              <a:t>Thi đọc thuộc lòng</a:t>
            </a:r>
            <a:endParaRPr lang="en-US" sz="5400" b="1" i="1" kern="10" dirty="0">
              <a:ln w="9525">
                <a:solidFill>
                  <a:srgbClr val="FF0000"/>
                </a:solidFill>
                <a:round/>
                <a:headEnd/>
                <a:tailEnd/>
              </a:ln>
              <a:solidFill>
                <a:srgbClr val="FFFF00"/>
              </a:solidFill>
              <a:latin typeface="Arial"/>
              <a:cs typeface="Arial"/>
            </a:endParaRPr>
          </a:p>
        </p:txBody>
      </p:sp>
      <p:sp>
        <p:nvSpPr>
          <p:cNvPr id="11273" name="Text Box 27"/>
          <p:cNvSpPr txBox="1">
            <a:spLocks noChangeArrowheads="1"/>
          </p:cNvSpPr>
          <p:nvPr/>
        </p:nvSpPr>
        <p:spPr bwMode="auto">
          <a:xfrm>
            <a:off x="4495800" y="1538288"/>
            <a:ext cx="3352800" cy="461962"/>
          </a:xfrm>
          <a:prstGeom prst="rect">
            <a:avLst/>
          </a:prstGeom>
          <a:noFill/>
          <a:ln w="9525">
            <a:noFill/>
            <a:miter lim="800000"/>
            <a:headEnd/>
            <a:tailEnd/>
          </a:ln>
        </p:spPr>
        <p:txBody>
          <a:bodyPr>
            <a:spAutoFit/>
          </a:bodyPr>
          <a:lstStyle/>
          <a:p>
            <a:pPr algn="l">
              <a:spcBef>
                <a:spcPct val="50000"/>
              </a:spcBef>
            </a:pPr>
            <a:endParaRPr lang="en-US" b="1">
              <a:solidFill>
                <a:srgbClr val="140476"/>
              </a:solidFill>
            </a:endParaRPr>
          </a:p>
        </p:txBody>
      </p:sp>
      <p:grpSp>
        <p:nvGrpSpPr>
          <p:cNvPr id="4" name="Group 33"/>
          <p:cNvGrpSpPr>
            <a:grpSpLocks/>
          </p:cNvGrpSpPr>
          <p:nvPr/>
        </p:nvGrpSpPr>
        <p:grpSpPr bwMode="auto">
          <a:xfrm>
            <a:off x="1028700" y="3811588"/>
            <a:ext cx="1778000" cy="1141412"/>
            <a:chOff x="768" y="3072"/>
            <a:chExt cx="1120" cy="719"/>
          </a:xfrm>
        </p:grpSpPr>
        <p:sp>
          <p:nvSpPr>
            <p:cNvPr id="11316" name="Oval 29"/>
            <p:cNvSpPr>
              <a:spLocks noChangeArrowheads="1"/>
            </p:cNvSpPr>
            <p:nvPr/>
          </p:nvSpPr>
          <p:spPr bwMode="gray">
            <a:xfrm rot="-1543677">
              <a:off x="1191" y="3483"/>
              <a:ext cx="697" cy="200"/>
            </a:xfrm>
            <a:prstGeom prst="ellipse">
              <a:avLst/>
            </a:prstGeom>
            <a:gradFill rotWithShape="1">
              <a:gsLst>
                <a:gs pos="0">
                  <a:srgbClr val="5F5F5F"/>
                </a:gs>
                <a:gs pos="100000">
                  <a:srgbClr val="84A5CA"/>
                </a:gs>
              </a:gsLst>
              <a:lin ang="0" scaled="1"/>
            </a:gradFill>
            <a:ln w="9525">
              <a:noFill/>
              <a:round/>
              <a:headEnd/>
              <a:tailEnd/>
            </a:ln>
          </p:spPr>
          <p:txBody>
            <a:bodyPr wrap="none" anchor="ctr"/>
            <a:lstStyle/>
            <a:p>
              <a:endParaRPr lang="en-US" sz="2000"/>
            </a:p>
          </p:txBody>
        </p:sp>
        <p:sp>
          <p:nvSpPr>
            <p:cNvPr id="89119" name="Oval 31"/>
            <p:cNvSpPr>
              <a:spLocks noChangeArrowheads="1"/>
            </p:cNvSpPr>
            <p:nvPr/>
          </p:nvSpPr>
          <p:spPr bwMode="gray">
            <a:xfrm>
              <a:off x="768" y="3072"/>
              <a:ext cx="745" cy="719"/>
            </a:xfrm>
            <a:prstGeom prst="ellipse">
              <a:avLst/>
            </a:prstGeom>
            <a:gradFill rotWithShape="1">
              <a:gsLst>
                <a:gs pos="0">
                  <a:schemeClr val="bg2"/>
                </a:gs>
                <a:gs pos="100000">
                  <a:schemeClr val="bg2">
                    <a:gamma/>
                    <a:shade val="35686"/>
                    <a:invGamma/>
                  </a:schemeClr>
                </a:gs>
              </a:gsLst>
              <a:path path="shape">
                <a:fillToRect l="50000" t="50000" r="50000" b="50000"/>
              </a:path>
            </a:gradFill>
            <a:ln w="9525">
              <a:noFill/>
              <a:round/>
              <a:headEnd/>
              <a:tailEnd/>
            </a:ln>
            <a:effectLst/>
          </p:spPr>
          <p:txBody>
            <a:bodyPr wrap="none" lIns="95782" tIns="47891" rIns="95782" bIns="47891" anchor="ctr"/>
            <a:lstStyle/>
            <a:p>
              <a:pPr defTabSz="957263">
                <a:defRPr/>
              </a:pPr>
              <a:endParaRPr lang="en-US" sz="1800">
                <a:latin typeface="Arial"/>
              </a:endParaRPr>
            </a:p>
          </p:txBody>
        </p:sp>
        <p:sp>
          <p:nvSpPr>
            <p:cNvPr id="11318" name="Text Box 32"/>
            <p:cNvSpPr txBox="1">
              <a:spLocks noChangeArrowheads="1"/>
            </p:cNvSpPr>
            <p:nvPr/>
          </p:nvSpPr>
          <p:spPr bwMode="gray">
            <a:xfrm>
              <a:off x="798" y="3312"/>
              <a:ext cx="720" cy="255"/>
            </a:xfrm>
            <a:prstGeom prst="rect">
              <a:avLst/>
            </a:prstGeom>
            <a:noFill/>
            <a:ln w="9525">
              <a:noFill/>
              <a:miter lim="800000"/>
              <a:headEnd/>
              <a:tailEnd/>
            </a:ln>
          </p:spPr>
          <p:txBody>
            <a:bodyPr lIns="95782" tIns="47891" rIns="95782" bIns="47891">
              <a:spAutoFit/>
            </a:bodyPr>
            <a:lstStyle/>
            <a:p>
              <a:pPr algn="l" defTabSz="957263" eaLnBrk="0" hangingPunct="0"/>
              <a:r>
                <a:rPr lang="en-US" sz="2000" b="1">
                  <a:solidFill>
                    <a:srgbClr val="FF0000"/>
                  </a:solidFill>
                </a:rPr>
                <a:t>Đoạn 2</a:t>
              </a:r>
            </a:p>
          </p:txBody>
        </p:sp>
      </p:grpSp>
      <p:grpSp>
        <p:nvGrpSpPr>
          <p:cNvPr id="5" name="Group 34"/>
          <p:cNvGrpSpPr>
            <a:grpSpLocks/>
          </p:cNvGrpSpPr>
          <p:nvPr/>
        </p:nvGrpSpPr>
        <p:grpSpPr bwMode="auto">
          <a:xfrm>
            <a:off x="228600" y="3352800"/>
            <a:ext cx="2905125" cy="2706688"/>
            <a:chOff x="1920" y="1440"/>
            <a:chExt cx="1830" cy="1705"/>
          </a:xfrm>
        </p:grpSpPr>
        <p:grpSp>
          <p:nvGrpSpPr>
            <p:cNvPr id="11305" name="Group 35"/>
            <p:cNvGrpSpPr>
              <a:grpSpLocks/>
            </p:cNvGrpSpPr>
            <p:nvPr/>
          </p:nvGrpSpPr>
          <p:grpSpPr bwMode="auto">
            <a:xfrm>
              <a:off x="1920" y="1440"/>
              <a:ext cx="1830" cy="1705"/>
              <a:chOff x="1872" y="1824"/>
              <a:chExt cx="2017" cy="1821"/>
            </a:xfrm>
          </p:grpSpPr>
          <p:sp>
            <p:nvSpPr>
              <p:cNvPr id="89124" name="AutoShape 36"/>
              <p:cNvSpPr>
                <a:spLocks noChangeArrowheads="1"/>
              </p:cNvSpPr>
              <p:nvPr/>
            </p:nvSpPr>
            <p:spPr bwMode="gray">
              <a:xfrm rot="16200000" flipH="1">
                <a:off x="1820" y="2527"/>
                <a:ext cx="310"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2000">
                  <a:latin typeface="Arial"/>
                </a:endParaRPr>
              </a:p>
            </p:txBody>
          </p:sp>
          <p:sp>
            <p:nvSpPr>
              <p:cNvPr id="89125" name="AutoShape 37"/>
              <p:cNvSpPr>
                <a:spLocks noChangeArrowheads="1"/>
              </p:cNvSpPr>
              <p:nvPr/>
            </p:nvSpPr>
            <p:spPr bwMode="gray">
              <a:xfrm rot="5400000" flipH="1">
                <a:off x="3632" y="2494"/>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2000">
                  <a:latin typeface="Arial"/>
                </a:endParaRPr>
              </a:p>
            </p:txBody>
          </p:sp>
          <p:sp>
            <p:nvSpPr>
              <p:cNvPr id="89126" name="AutoShape 38"/>
              <p:cNvSpPr>
                <a:spLocks noChangeArrowheads="1"/>
              </p:cNvSpPr>
              <p:nvPr/>
            </p:nvSpPr>
            <p:spPr bwMode="gray">
              <a:xfrm rot="10800000" flipH="1">
                <a:off x="2725" y="3439"/>
                <a:ext cx="308"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2000">
                  <a:latin typeface="Arial"/>
                </a:endParaRPr>
              </a:p>
            </p:txBody>
          </p:sp>
          <p:sp>
            <p:nvSpPr>
              <p:cNvPr id="11310" name="Oval 39"/>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sz="2000"/>
              </a:p>
            </p:txBody>
          </p:sp>
          <p:sp>
            <p:nvSpPr>
              <p:cNvPr id="11311" name="Oval 40"/>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w="9525" algn="ctr">
                <a:noFill/>
                <a:round/>
                <a:headEnd/>
                <a:tailEnd/>
              </a:ln>
            </p:spPr>
            <p:txBody>
              <a:bodyPr wrap="none" anchor="ctr"/>
              <a:lstStyle/>
              <a:p>
                <a:endParaRPr lang="en-US" sz="2000"/>
              </a:p>
            </p:txBody>
          </p:sp>
          <p:sp>
            <p:nvSpPr>
              <p:cNvPr id="89129" name="Oval 41"/>
              <p:cNvSpPr>
                <a:spLocks noChangeArrowheads="1"/>
              </p:cNvSpPr>
              <p:nvPr/>
            </p:nvSpPr>
            <p:spPr bwMode="gray">
              <a:xfrm>
                <a:off x="2795" y="2412"/>
                <a:ext cx="181" cy="378"/>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sz="2000">
                  <a:latin typeface="Arial"/>
                </a:endParaRPr>
              </a:p>
            </p:txBody>
          </p:sp>
          <p:sp>
            <p:nvSpPr>
              <p:cNvPr id="11313" name="Oval 42"/>
              <p:cNvSpPr>
                <a:spLocks noChangeArrowheads="1"/>
              </p:cNvSpPr>
              <p:nvPr/>
            </p:nvSpPr>
            <p:spPr bwMode="gray">
              <a:xfrm>
                <a:off x="2795" y="2414"/>
                <a:ext cx="180" cy="379"/>
              </a:xfrm>
              <a:prstGeom prst="ellipse">
                <a:avLst/>
              </a:prstGeom>
              <a:gradFill rotWithShape="1">
                <a:gsLst>
                  <a:gs pos="0">
                    <a:srgbClr val="000000"/>
                  </a:gs>
                  <a:gs pos="100000">
                    <a:srgbClr val="FFCC00"/>
                  </a:gs>
                </a:gsLst>
                <a:lin ang="2700000" scaled="1"/>
              </a:gradFill>
              <a:ln w="38100" algn="ctr">
                <a:noFill/>
                <a:round/>
                <a:headEnd/>
                <a:tailEnd/>
              </a:ln>
            </p:spPr>
            <p:txBody>
              <a:bodyPr wrap="none" anchor="ctr">
                <a:spAutoFit/>
              </a:bodyPr>
              <a:lstStyle/>
              <a:p>
                <a:endParaRPr lang="en-US" sz="2000"/>
              </a:p>
            </p:txBody>
          </p:sp>
          <p:sp>
            <p:nvSpPr>
              <p:cNvPr id="89131" name="Oval 43"/>
              <p:cNvSpPr>
                <a:spLocks noChangeArrowheads="1"/>
              </p:cNvSpPr>
              <p:nvPr/>
            </p:nvSpPr>
            <p:spPr bwMode="gray">
              <a:xfrm>
                <a:off x="2337" y="2415"/>
                <a:ext cx="1096" cy="379"/>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sz="2000">
                  <a:latin typeface="Arial"/>
                </a:endParaRPr>
              </a:p>
            </p:txBody>
          </p:sp>
          <p:sp>
            <p:nvSpPr>
              <p:cNvPr id="11315" name="Oval 44"/>
              <p:cNvSpPr>
                <a:spLocks noChangeArrowheads="1"/>
              </p:cNvSpPr>
              <p:nvPr/>
            </p:nvSpPr>
            <p:spPr bwMode="gray">
              <a:xfrm>
                <a:off x="2337" y="2414"/>
                <a:ext cx="1096" cy="379"/>
              </a:xfrm>
              <a:prstGeom prst="ellipse">
                <a:avLst/>
              </a:prstGeom>
              <a:gradFill rotWithShape="1">
                <a:gsLst>
                  <a:gs pos="0">
                    <a:srgbClr val="FFCC00"/>
                  </a:gs>
                  <a:gs pos="100000">
                    <a:srgbClr val="7C6300"/>
                  </a:gs>
                </a:gsLst>
                <a:lin ang="2700000" scaled="1"/>
              </a:gradFill>
              <a:ln w="38100" algn="ctr">
                <a:noFill/>
                <a:round/>
                <a:headEnd/>
                <a:tailEnd/>
              </a:ln>
            </p:spPr>
            <p:txBody>
              <a:bodyPr anchor="ctr">
                <a:spAutoFit/>
              </a:bodyPr>
              <a:lstStyle/>
              <a:p>
                <a:endParaRPr lang="en-US" sz="2000"/>
              </a:p>
            </p:txBody>
          </p:sp>
        </p:grpSp>
        <p:sp>
          <p:nvSpPr>
            <p:cNvPr id="11306" name="Text Box 45"/>
            <p:cNvSpPr txBox="1">
              <a:spLocks noChangeArrowheads="1"/>
            </p:cNvSpPr>
            <p:nvPr/>
          </p:nvSpPr>
          <p:spPr bwMode="gray">
            <a:xfrm>
              <a:off x="2651" y="1969"/>
              <a:ext cx="311" cy="332"/>
            </a:xfrm>
            <a:prstGeom prst="rect">
              <a:avLst/>
            </a:prstGeom>
            <a:noFill/>
            <a:ln w="9525">
              <a:noFill/>
              <a:miter lim="800000"/>
              <a:headEnd/>
              <a:tailEnd/>
            </a:ln>
          </p:spPr>
          <p:txBody>
            <a:bodyPr wrap="none" lIns="95782" tIns="47891" rIns="95782" bIns="47891">
              <a:spAutoFit/>
            </a:bodyPr>
            <a:lstStyle/>
            <a:p>
              <a:pPr defTabSz="957263" eaLnBrk="0" hangingPunct="0"/>
              <a:r>
                <a:rPr lang="en-US" sz="2800" b="1"/>
                <a:t> 1</a:t>
              </a:r>
            </a:p>
          </p:txBody>
        </p:sp>
      </p:grpSp>
      <p:grpSp>
        <p:nvGrpSpPr>
          <p:cNvPr id="7" name="Group 46"/>
          <p:cNvGrpSpPr>
            <a:grpSpLocks/>
          </p:cNvGrpSpPr>
          <p:nvPr/>
        </p:nvGrpSpPr>
        <p:grpSpPr bwMode="auto">
          <a:xfrm>
            <a:off x="3200400" y="3352800"/>
            <a:ext cx="2905125" cy="2706688"/>
            <a:chOff x="1920" y="1440"/>
            <a:chExt cx="1830" cy="1705"/>
          </a:xfrm>
        </p:grpSpPr>
        <p:grpSp>
          <p:nvGrpSpPr>
            <p:cNvPr id="11294" name="Group 47"/>
            <p:cNvGrpSpPr>
              <a:grpSpLocks/>
            </p:cNvGrpSpPr>
            <p:nvPr/>
          </p:nvGrpSpPr>
          <p:grpSpPr bwMode="auto">
            <a:xfrm>
              <a:off x="1920" y="1440"/>
              <a:ext cx="1830" cy="1705"/>
              <a:chOff x="1872" y="1824"/>
              <a:chExt cx="2017" cy="1821"/>
            </a:xfrm>
          </p:grpSpPr>
          <p:sp>
            <p:nvSpPr>
              <p:cNvPr id="89136" name="AutoShape 48"/>
              <p:cNvSpPr>
                <a:spLocks noChangeArrowheads="1"/>
              </p:cNvSpPr>
              <p:nvPr/>
            </p:nvSpPr>
            <p:spPr bwMode="gray">
              <a:xfrm rot="16200000" flipH="1">
                <a:off x="1820" y="2527"/>
                <a:ext cx="310"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2000">
                  <a:latin typeface="Arial"/>
                </a:endParaRPr>
              </a:p>
            </p:txBody>
          </p:sp>
          <p:sp>
            <p:nvSpPr>
              <p:cNvPr id="89137" name="AutoShape 49"/>
              <p:cNvSpPr>
                <a:spLocks noChangeArrowheads="1"/>
              </p:cNvSpPr>
              <p:nvPr/>
            </p:nvSpPr>
            <p:spPr bwMode="gray">
              <a:xfrm rot="5400000" flipH="1">
                <a:off x="3632" y="2494"/>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2000">
                  <a:latin typeface="Arial"/>
                </a:endParaRPr>
              </a:p>
            </p:txBody>
          </p:sp>
          <p:sp>
            <p:nvSpPr>
              <p:cNvPr id="89138" name="AutoShape 50"/>
              <p:cNvSpPr>
                <a:spLocks noChangeArrowheads="1"/>
              </p:cNvSpPr>
              <p:nvPr/>
            </p:nvSpPr>
            <p:spPr bwMode="gray">
              <a:xfrm rot="10800000" flipH="1">
                <a:off x="2725" y="3439"/>
                <a:ext cx="308"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2000">
                  <a:latin typeface="Arial"/>
                </a:endParaRPr>
              </a:p>
            </p:txBody>
          </p:sp>
          <p:sp>
            <p:nvSpPr>
              <p:cNvPr id="11299" name="Oval 51"/>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sz="2000"/>
              </a:p>
            </p:txBody>
          </p:sp>
          <p:sp>
            <p:nvSpPr>
              <p:cNvPr id="11300" name="Oval 52"/>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w="9525" algn="ctr">
                <a:noFill/>
                <a:round/>
                <a:headEnd/>
                <a:tailEnd/>
              </a:ln>
            </p:spPr>
            <p:txBody>
              <a:bodyPr wrap="none" anchor="ctr"/>
              <a:lstStyle/>
              <a:p>
                <a:endParaRPr lang="en-US" sz="2000"/>
              </a:p>
            </p:txBody>
          </p:sp>
          <p:sp>
            <p:nvSpPr>
              <p:cNvPr id="89141" name="Oval 53"/>
              <p:cNvSpPr>
                <a:spLocks noChangeArrowheads="1"/>
              </p:cNvSpPr>
              <p:nvPr/>
            </p:nvSpPr>
            <p:spPr bwMode="gray">
              <a:xfrm>
                <a:off x="2795" y="2412"/>
                <a:ext cx="181" cy="378"/>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sz="2000">
                  <a:latin typeface="Arial"/>
                </a:endParaRPr>
              </a:p>
            </p:txBody>
          </p:sp>
          <p:sp>
            <p:nvSpPr>
              <p:cNvPr id="11302" name="Oval 54"/>
              <p:cNvSpPr>
                <a:spLocks noChangeArrowheads="1"/>
              </p:cNvSpPr>
              <p:nvPr/>
            </p:nvSpPr>
            <p:spPr bwMode="gray">
              <a:xfrm>
                <a:off x="2795" y="2414"/>
                <a:ext cx="180" cy="379"/>
              </a:xfrm>
              <a:prstGeom prst="ellipse">
                <a:avLst/>
              </a:prstGeom>
              <a:gradFill rotWithShape="1">
                <a:gsLst>
                  <a:gs pos="0">
                    <a:srgbClr val="000000"/>
                  </a:gs>
                  <a:gs pos="100000">
                    <a:srgbClr val="FFCC00"/>
                  </a:gs>
                </a:gsLst>
                <a:lin ang="2700000" scaled="1"/>
              </a:gradFill>
              <a:ln w="38100" algn="ctr">
                <a:noFill/>
                <a:round/>
                <a:headEnd/>
                <a:tailEnd/>
              </a:ln>
            </p:spPr>
            <p:txBody>
              <a:bodyPr wrap="none" anchor="ctr">
                <a:spAutoFit/>
              </a:bodyPr>
              <a:lstStyle/>
              <a:p>
                <a:endParaRPr lang="en-US" sz="2000"/>
              </a:p>
            </p:txBody>
          </p:sp>
          <p:sp>
            <p:nvSpPr>
              <p:cNvPr id="89143" name="Oval 55"/>
              <p:cNvSpPr>
                <a:spLocks noChangeArrowheads="1"/>
              </p:cNvSpPr>
              <p:nvPr/>
            </p:nvSpPr>
            <p:spPr bwMode="gray">
              <a:xfrm>
                <a:off x="2337" y="2415"/>
                <a:ext cx="1096" cy="379"/>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sz="2000">
                  <a:latin typeface="Arial"/>
                </a:endParaRPr>
              </a:p>
            </p:txBody>
          </p:sp>
          <p:sp>
            <p:nvSpPr>
              <p:cNvPr id="11304" name="Oval 56"/>
              <p:cNvSpPr>
                <a:spLocks noChangeArrowheads="1"/>
              </p:cNvSpPr>
              <p:nvPr/>
            </p:nvSpPr>
            <p:spPr bwMode="gray">
              <a:xfrm>
                <a:off x="2337" y="2414"/>
                <a:ext cx="1096" cy="379"/>
              </a:xfrm>
              <a:prstGeom prst="ellipse">
                <a:avLst/>
              </a:prstGeom>
              <a:gradFill rotWithShape="1">
                <a:gsLst>
                  <a:gs pos="0">
                    <a:srgbClr val="FFCC00"/>
                  </a:gs>
                  <a:gs pos="100000">
                    <a:srgbClr val="7C6300"/>
                  </a:gs>
                </a:gsLst>
                <a:lin ang="2700000" scaled="1"/>
              </a:gradFill>
              <a:ln w="38100" algn="ctr">
                <a:noFill/>
                <a:round/>
                <a:headEnd/>
                <a:tailEnd/>
              </a:ln>
            </p:spPr>
            <p:txBody>
              <a:bodyPr anchor="ctr">
                <a:spAutoFit/>
              </a:bodyPr>
              <a:lstStyle/>
              <a:p>
                <a:endParaRPr lang="en-US" sz="2000"/>
              </a:p>
            </p:txBody>
          </p:sp>
        </p:grpSp>
        <p:sp>
          <p:nvSpPr>
            <p:cNvPr id="11295" name="Text Box 57"/>
            <p:cNvSpPr txBox="1">
              <a:spLocks noChangeArrowheads="1"/>
            </p:cNvSpPr>
            <p:nvPr/>
          </p:nvSpPr>
          <p:spPr bwMode="gray">
            <a:xfrm>
              <a:off x="2686" y="1969"/>
              <a:ext cx="248" cy="332"/>
            </a:xfrm>
            <a:prstGeom prst="rect">
              <a:avLst/>
            </a:prstGeom>
            <a:noFill/>
            <a:ln w="9525">
              <a:noFill/>
              <a:miter lim="800000"/>
              <a:headEnd/>
              <a:tailEnd/>
            </a:ln>
          </p:spPr>
          <p:txBody>
            <a:bodyPr wrap="none" lIns="95782" tIns="47891" rIns="95782" bIns="47891">
              <a:spAutoFit/>
            </a:bodyPr>
            <a:lstStyle/>
            <a:p>
              <a:pPr defTabSz="957263" eaLnBrk="0" hangingPunct="0"/>
              <a:r>
                <a:rPr lang="en-US" sz="2800" b="1"/>
                <a:t>2</a:t>
              </a:r>
            </a:p>
          </p:txBody>
        </p:sp>
      </p:grpSp>
      <p:grpSp>
        <p:nvGrpSpPr>
          <p:cNvPr id="9" name="Group 58"/>
          <p:cNvGrpSpPr>
            <a:grpSpLocks/>
          </p:cNvGrpSpPr>
          <p:nvPr/>
        </p:nvGrpSpPr>
        <p:grpSpPr bwMode="auto">
          <a:xfrm>
            <a:off x="6243638" y="3352800"/>
            <a:ext cx="2905125" cy="2706688"/>
            <a:chOff x="1920" y="1440"/>
            <a:chExt cx="1830" cy="1705"/>
          </a:xfrm>
        </p:grpSpPr>
        <p:grpSp>
          <p:nvGrpSpPr>
            <p:cNvPr id="11283" name="Group 59"/>
            <p:cNvGrpSpPr>
              <a:grpSpLocks/>
            </p:cNvGrpSpPr>
            <p:nvPr/>
          </p:nvGrpSpPr>
          <p:grpSpPr bwMode="auto">
            <a:xfrm>
              <a:off x="1920" y="1440"/>
              <a:ext cx="1830" cy="1705"/>
              <a:chOff x="1872" y="1824"/>
              <a:chExt cx="2017" cy="1821"/>
            </a:xfrm>
          </p:grpSpPr>
          <p:sp>
            <p:nvSpPr>
              <p:cNvPr id="89148" name="AutoShape 60"/>
              <p:cNvSpPr>
                <a:spLocks noChangeArrowheads="1"/>
              </p:cNvSpPr>
              <p:nvPr/>
            </p:nvSpPr>
            <p:spPr bwMode="gray">
              <a:xfrm rot="16200000" flipH="1">
                <a:off x="1820" y="2527"/>
                <a:ext cx="310"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2000">
                  <a:latin typeface="Arial"/>
                </a:endParaRPr>
              </a:p>
            </p:txBody>
          </p:sp>
          <p:sp>
            <p:nvSpPr>
              <p:cNvPr id="89149" name="AutoShape 61"/>
              <p:cNvSpPr>
                <a:spLocks noChangeArrowheads="1"/>
              </p:cNvSpPr>
              <p:nvPr/>
            </p:nvSpPr>
            <p:spPr bwMode="gray">
              <a:xfrm rot="5400000" flipH="1">
                <a:off x="3632" y="2494"/>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2000">
                  <a:latin typeface="Arial"/>
                </a:endParaRPr>
              </a:p>
            </p:txBody>
          </p:sp>
          <p:sp>
            <p:nvSpPr>
              <p:cNvPr id="89150" name="AutoShape 62"/>
              <p:cNvSpPr>
                <a:spLocks noChangeArrowheads="1"/>
              </p:cNvSpPr>
              <p:nvPr/>
            </p:nvSpPr>
            <p:spPr bwMode="gray">
              <a:xfrm rot="10800000" flipH="1">
                <a:off x="2725" y="3439"/>
                <a:ext cx="308"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2000">
                  <a:latin typeface="Arial"/>
                </a:endParaRPr>
              </a:p>
            </p:txBody>
          </p:sp>
          <p:sp>
            <p:nvSpPr>
              <p:cNvPr id="11288" name="Oval 63"/>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sz="2000"/>
              </a:p>
            </p:txBody>
          </p:sp>
          <p:sp>
            <p:nvSpPr>
              <p:cNvPr id="11289" name="Oval 64"/>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w="9525" algn="ctr">
                <a:noFill/>
                <a:round/>
                <a:headEnd/>
                <a:tailEnd/>
              </a:ln>
            </p:spPr>
            <p:txBody>
              <a:bodyPr wrap="none" anchor="ctr"/>
              <a:lstStyle/>
              <a:p>
                <a:endParaRPr lang="en-US" sz="2000"/>
              </a:p>
            </p:txBody>
          </p:sp>
          <p:sp>
            <p:nvSpPr>
              <p:cNvPr id="89153" name="Oval 65"/>
              <p:cNvSpPr>
                <a:spLocks noChangeArrowheads="1"/>
              </p:cNvSpPr>
              <p:nvPr/>
            </p:nvSpPr>
            <p:spPr bwMode="gray">
              <a:xfrm>
                <a:off x="2795" y="2412"/>
                <a:ext cx="181" cy="378"/>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sz="2000">
                  <a:latin typeface="Arial"/>
                </a:endParaRPr>
              </a:p>
            </p:txBody>
          </p:sp>
          <p:sp>
            <p:nvSpPr>
              <p:cNvPr id="11291" name="Oval 66"/>
              <p:cNvSpPr>
                <a:spLocks noChangeArrowheads="1"/>
              </p:cNvSpPr>
              <p:nvPr/>
            </p:nvSpPr>
            <p:spPr bwMode="gray">
              <a:xfrm>
                <a:off x="2795" y="2414"/>
                <a:ext cx="180" cy="379"/>
              </a:xfrm>
              <a:prstGeom prst="ellipse">
                <a:avLst/>
              </a:prstGeom>
              <a:gradFill rotWithShape="1">
                <a:gsLst>
                  <a:gs pos="0">
                    <a:srgbClr val="000000"/>
                  </a:gs>
                  <a:gs pos="100000">
                    <a:srgbClr val="FFCC00"/>
                  </a:gs>
                </a:gsLst>
                <a:lin ang="2700000" scaled="1"/>
              </a:gradFill>
              <a:ln w="38100" algn="ctr">
                <a:noFill/>
                <a:round/>
                <a:headEnd/>
                <a:tailEnd/>
              </a:ln>
            </p:spPr>
            <p:txBody>
              <a:bodyPr wrap="none" anchor="ctr">
                <a:spAutoFit/>
              </a:bodyPr>
              <a:lstStyle/>
              <a:p>
                <a:endParaRPr lang="en-US" sz="2000"/>
              </a:p>
            </p:txBody>
          </p:sp>
          <p:sp>
            <p:nvSpPr>
              <p:cNvPr id="89155" name="Oval 67"/>
              <p:cNvSpPr>
                <a:spLocks noChangeArrowheads="1"/>
              </p:cNvSpPr>
              <p:nvPr/>
            </p:nvSpPr>
            <p:spPr bwMode="gray">
              <a:xfrm>
                <a:off x="2337" y="2415"/>
                <a:ext cx="1096" cy="379"/>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sz="2000">
                  <a:latin typeface="Arial"/>
                </a:endParaRPr>
              </a:p>
            </p:txBody>
          </p:sp>
          <p:sp>
            <p:nvSpPr>
              <p:cNvPr id="11293" name="Oval 68"/>
              <p:cNvSpPr>
                <a:spLocks noChangeArrowheads="1"/>
              </p:cNvSpPr>
              <p:nvPr/>
            </p:nvSpPr>
            <p:spPr bwMode="gray">
              <a:xfrm>
                <a:off x="2337" y="2414"/>
                <a:ext cx="1096" cy="379"/>
              </a:xfrm>
              <a:prstGeom prst="ellipse">
                <a:avLst/>
              </a:prstGeom>
              <a:gradFill rotWithShape="1">
                <a:gsLst>
                  <a:gs pos="0">
                    <a:srgbClr val="FFCC00"/>
                  </a:gs>
                  <a:gs pos="100000">
                    <a:srgbClr val="7C6300"/>
                  </a:gs>
                </a:gsLst>
                <a:lin ang="2700000" scaled="1"/>
              </a:gradFill>
              <a:ln w="38100" algn="ctr">
                <a:noFill/>
                <a:round/>
                <a:headEnd/>
                <a:tailEnd/>
              </a:ln>
            </p:spPr>
            <p:txBody>
              <a:bodyPr anchor="ctr">
                <a:spAutoFit/>
              </a:bodyPr>
              <a:lstStyle/>
              <a:p>
                <a:endParaRPr lang="en-US" sz="2000"/>
              </a:p>
            </p:txBody>
          </p:sp>
        </p:grpSp>
        <p:sp>
          <p:nvSpPr>
            <p:cNvPr id="11284" name="Text Box 69"/>
            <p:cNvSpPr txBox="1">
              <a:spLocks noChangeArrowheads="1"/>
            </p:cNvSpPr>
            <p:nvPr/>
          </p:nvSpPr>
          <p:spPr bwMode="gray">
            <a:xfrm>
              <a:off x="2615" y="1969"/>
              <a:ext cx="373" cy="332"/>
            </a:xfrm>
            <a:prstGeom prst="rect">
              <a:avLst/>
            </a:prstGeom>
            <a:noFill/>
            <a:ln w="9525">
              <a:noFill/>
              <a:miter lim="800000"/>
              <a:headEnd/>
              <a:tailEnd/>
            </a:ln>
          </p:spPr>
          <p:txBody>
            <a:bodyPr wrap="none" lIns="95782" tIns="47891" rIns="95782" bIns="47891">
              <a:spAutoFit/>
            </a:bodyPr>
            <a:lstStyle/>
            <a:p>
              <a:pPr defTabSz="957263" eaLnBrk="0" hangingPunct="0"/>
              <a:r>
                <a:rPr lang="en-US" sz="2800" b="1">
                  <a:solidFill>
                    <a:schemeClr val="bg1"/>
                  </a:solidFill>
                </a:rPr>
                <a:t>  </a:t>
              </a:r>
              <a:r>
                <a:rPr lang="en-US" sz="2800" b="1"/>
                <a:t>3</a:t>
              </a:r>
            </a:p>
          </p:txBody>
        </p:sp>
      </p:grpSp>
      <p:grpSp>
        <p:nvGrpSpPr>
          <p:cNvPr id="11278" name="Group 71"/>
          <p:cNvGrpSpPr>
            <a:grpSpLocks/>
          </p:cNvGrpSpPr>
          <p:nvPr/>
        </p:nvGrpSpPr>
        <p:grpSpPr bwMode="auto">
          <a:xfrm>
            <a:off x="152400" y="152400"/>
            <a:ext cx="8839200" cy="6553200"/>
            <a:chOff x="96" y="96"/>
            <a:chExt cx="5568" cy="4128"/>
          </a:xfrm>
        </p:grpSpPr>
        <p:sp>
          <p:nvSpPr>
            <p:cNvPr id="11279" name="Line 72"/>
            <p:cNvSpPr>
              <a:spLocks noChangeShapeType="1"/>
            </p:cNvSpPr>
            <p:nvPr/>
          </p:nvSpPr>
          <p:spPr bwMode="auto">
            <a:xfrm>
              <a:off x="96" y="96"/>
              <a:ext cx="5568" cy="0"/>
            </a:xfrm>
            <a:prstGeom prst="line">
              <a:avLst/>
            </a:prstGeom>
            <a:noFill/>
            <a:ln w="38100">
              <a:solidFill>
                <a:schemeClr val="hlink"/>
              </a:solidFill>
              <a:round/>
              <a:headEnd/>
              <a:tailEnd/>
            </a:ln>
          </p:spPr>
          <p:txBody>
            <a:bodyPr/>
            <a:lstStyle/>
            <a:p>
              <a:endParaRPr lang="en-US"/>
            </a:p>
          </p:txBody>
        </p:sp>
        <p:sp>
          <p:nvSpPr>
            <p:cNvPr id="11280" name="Line 73"/>
            <p:cNvSpPr>
              <a:spLocks noChangeShapeType="1"/>
            </p:cNvSpPr>
            <p:nvPr/>
          </p:nvSpPr>
          <p:spPr bwMode="auto">
            <a:xfrm>
              <a:off x="96" y="96"/>
              <a:ext cx="0" cy="4128"/>
            </a:xfrm>
            <a:prstGeom prst="line">
              <a:avLst/>
            </a:prstGeom>
            <a:noFill/>
            <a:ln w="38100">
              <a:solidFill>
                <a:schemeClr val="hlink"/>
              </a:solidFill>
              <a:round/>
              <a:headEnd/>
              <a:tailEnd/>
            </a:ln>
          </p:spPr>
          <p:txBody>
            <a:bodyPr/>
            <a:lstStyle/>
            <a:p>
              <a:endParaRPr lang="en-US"/>
            </a:p>
          </p:txBody>
        </p:sp>
        <p:sp>
          <p:nvSpPr>
            <p:cNvPr id="11281" name="Line 74"/>
            <p:cNvSpPr>
              <a:spLocks noChangeShapeType="1"/>
            </p:cNvSpPr>
            <p:nvPr/>
          </p:nvSpPr>
          <p:spPr bwMode="auto">
            <a:xfrm>
              <a:off x="5664" y="96"/>
              <a:ext cx="0" cy="4128"/>
            </a:xfrm>
            <a:prstGeom prst="line">
              <a:avLst/>
            </a:prstGeom>
            <a:noFill/>
            <a:ln w="38100">
              <a:solidFill>
                <a:schemeClr val="hlink"/>
              </a:solidFill>
              <a:round/>
              <a:headEnd/>
              <a:tailEnd/>
            </a:ln>
          </p:spPr>
          <p:txBody>
            <a:bodyPr/>
            <a:lstStyle/>
            <a:p>
              <a:endParaRPr lang="en-US"/>
            </a:p>
          </p:txBody>
        </p:sp>
        <p:sp>
          <p:nvSpPr>
            <p:cNvPr id="11282" name="Line 75"/>
            <p:cNvSpPr>
              <a:spLocks noChangeShapeType="1"/>
            </p:cNvSpPr>
            <p:nvPr/>
          </p:nvSpPr>
          <p:spPr bwMode="auto">
            <a:xfrm flipV="1">
              <a:off x="96" y="4224"/>
              <a:ext cx="5568" cy="0"/>
            </a:xfrm>
            <a:prstGeom prst="line">
              <a:avLst/>
            </a:prstGeom>
            <a:noFill/>
            <a:ln w="38100">
              <a:solidFill>
                <a:schemeClr val="hlink"/>
              </a:solidFill>
              <a:round/>
              <a:headEnd/>
              <a:tailEnd/>
            </a:ln>
          </p:spPr>
          <p:txBody>
            <a:bodyPr/>
            <a:lstStyle/>
            <a:p>
              <a:endParaRPr lang="en-US"/>
            </a:p>
          </p:txBody>
        </p:sp>
      </p:gr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89113"/>
                                        </p:tgtEl>
                                        <p:attrNameLst>
                                          <p:attrName>style.visibility</p:attrName>
                                        </p:attrNameLst>
                                      </p:cBhvr>
                                      <p:to>
                                        <p:strVal val="visible"/>
                                      </p:to>
                                    </p:set>
                                    <p:anim to="" calcmode="lin" valueType="num">
                                      <p:cBhvr>
                                        <p:cTn id="7" dur="1" fill="hold"/>
                                        <p:tgtEl>
                                          <p:spTgt spid="89113"/>
                                        </p:tgtEl>
                                        <p:attrNameLst>
                                          <p:attrName/>
                                        </p:attrNameLst>
                                      </p:cBhvr>
                                    </p:anim>
                                  </p:childTnLst>
                                </p:cTn>
                              </p:par>
                            </p:childTnLst>
                          </p:cTn>
                        </p:par>
                        <p:par>
                          <p:cTn id="8" fill="hold" nodeType="afterGroup">
                            <p:stCondLst>
                              <p:cond delay="0"/>
                            </p:stCondLst>
                            <p:childTnLst>
                              <p:par>
                                <p:cTn id="9" presetID="22" presetClass="emph" presetSubtype="0" repeatCount="10000" fill="hold" grpId="1" nodeType="afterEffect">
                                  <p:stCondLst>
                                    <p:cond delay="0"/>
                                  </p:stCondLst>
                                  <p:childTnLst>
                                    <p:animClr clrSpc="hsl" dir="cw">
                                      <p:cBhvr override="childStyle">
                                        <p:cTn id="10" dur="500" fill="hold"/>
                                        <p:tgtEl>
                                          <p:spTgt spid="89113"/>
                                        </p:tgtEl>
                                        <p:attrNameLst>
                                          <p:attrName>style.color</p:attrName>
                                        </p:attrNameLst>
                                      </p:cBhvr>
                                      <p:by>
                                        <p:hsl h="-7200000" s="0" l="0"/>
                                      </p:by>
                                    </p:animClr>
                                    <p:animClr clrSpc="hsl" dir="cw">
                                      <p:cBhvr>
                                        <p:cTn id="11" dur="500" fill="hold"/>
                                        <p:tgtEl>
                                          <p:spTgt spid="89113"/>
                                        </p:tgtEl>
                                        <p:attrNameLst>
                                          <p:attrName>fillcolor</p:attrName>
                                        </p:attrNameLst>
                                      </p:cBhvr>
                                      <p:by>
                                        <p:hsl h="-7200000" s="0" l="0"/>
                                      </p:by>
                                    </p:animClr>
                                    <p:animClr clrSpc="hsl" dir="cw">
                                      <p:cBhvr>
                                        <p:cTn id="12" dur="500" fill="hold"/>
                                        <p:tgtEl>
                                          <p:spTgt spid="89113"/>
                                        </p:tgtEl>
                                        <p:attrNameLst>
                                          <p:attrName>stroke.color</p:attrName>
                                        </p:attrNameLst>
                                      </p:cBhvr>
                                      <p:by>
                                        <p:hsl h="-7200000" s="0" l="0"/>
                                      </p:by>
                                    </p:animClr>
                                    <p:set>
                                      <p:cBhvr>
                                        <p:cTn id="13" dur="500" fill="hold"/>
                                        <p:tgtEl>
                                          <p:spTgt spid="8911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4" restart="whenNotActive" fill="hold" evtFilter="cancelBubble" nodeType="interactiveSeq">
                <p:stCondLst>
                  <p:cond evt="onClick" delay="0">
                    <p:tgtEl>
                      <p:spTgt spid="4"/>
                    </p:tgtEl>
                  </p:cond>
                </p:stCondLst>
                <p:endSync evt="end" delay="0">
                  <p:rtn val="all"/>
                </p:endSync>
                <p:childTnLst>
                  <p:par>
                    <p:cTn id="15" fill="hold" nodeType="clickPar">
                      <p:stCondLst>
                        <p:cond delay="0"/>
                      </p:stCondLst>
                      <p:childTnLst>
                        <p:par>
                          <p:cTn id="16" fill="hold" nodeType="withGroup">
                            <p:stCondLst>
                              <p:cond delay="0"/>
                            </p:stCondLst>
                            <p:childTnLst>
                              <p:par>
                                <p:cTn id="17" presetID="4" presetClass="exit" presetSubtype="16" fill="hold" nodeType="withEffect">
                                  <p:stCondLst>
                                    <p:cond delay="0"/>
                                  </p:stCondLst>
                                  <p:childTnLst>
                                    <p:animEffect transition="out" filter="box(in)">
                                      <p:cBhvr>
                                        <p:cTn id="18" dur="500"/>
                                        <p:tgtEl>
                                          <p:spTgt spid="4"/>
                                        </p:tgtEl>
                                      </p:cBhvr>
                                    </p:animEffect>
                                    <p:set>
                                      <p:cBhvr>
                                        <p:cTn id="19" dur="1" fill="hold">
                                          <p:stCondLst>
                                            <p:cond delay="499"/>
                                          </p:stCondLst>
                                        </p:cTn>
                                        <p:tgtEl>
                                          <p:spTgt spid="4"/>
                                        </p:tgtEl>
                                        <p:attrNameLst>
                                          <p:attrName>style.visibility</p:attrName>
                                        </p:attrNameLst>
                                      </p:cBhvr>
                                      <p:to>
                                        <p:strVal val="hidden"/>
                                      </p:to>
                                    </p:set>
                                  </p:childTnLst>
                                </p:cTn>
                              </p:par>
                            </p:childTnLst>
                          </p:cTn>
                        </p:par>
                      </p:childTnLst>
                    </p:cTn>
                  </p:par>
                </p:childTnLst>
              </p:cTn>
              <p:nextCondLst>
                <p:cond evt="onClick" delay="0">
                  <p:tgtEl>
                    <p:spTgt spid="4"/>
                  </p:tgtEl>
                </p:cond>
              </p:nextCondLst>
            </p:seq>
            <p:seq concurrent="1" nextAc="seek">
              <p:cTn id="20" restart="whenNotActive" fill="hold" evtFilter="cancelBubble" nodeType="interactiveSeq">
                <p:stCondLst>
                  <p:cond evt="onClick" delay="0">
                    <p:tgtEl>
                      <p:spTgt spid="2"/>
                    </p:tgtEl>
                  </p:cond>
                </p:stCondLst>
                <p:endSync evt="end" delay="0">
                  <p:rtn val="all"/>
                </p:endSync>
                <p:childTnLst>
                  <p:par>
                    <p:cTn id="21" fill="hold" nodeType="clickPar">
                      <p:stCondLst>
                        <p:cond delay="0"/>
                      </p:stCondLst>
                      <p:childTnLst>
                        <p:par>
                          <p:cTn id="22" fill="hold" nodeType="withGroup">
                            <p:stCondLst>
                              <p:cond delay="0"/>
                            </p:stCondLst>
                            <p:childTnLst>
                              <p:par>
                                <p:cTn id="23" presetID="4" presetClass="exit" presetSubtype="16" fill="hold" nodeType="withEffect">
                                  <p:stCondLst>
                                    <p:cond delay="0"/>
                                  </p:stCondLst>
                                  <p:childTnLst>
                                    <p:animEffect transition="out" filter="box(in)">
                                      <p:cBhvr>
                                        <p:cTn id="24" dur="500"/>
                                        <p:tgtEl>
                                          <p:spTgt spid="2"/>
                                        </p:tgtEl>
                                      </p:cBhvr>
                                    </p:animEffect>
                                    <p:set>
                                      <p:cBhvr>
                                        <p:cTn id="25" dur="1" fill="hold">
                                          <p:stCondLst>
                                            <p:cond delay="499"/>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26" restart="whenNotActive" fill="hold" evtFilter="cancelBubble" nodeType="interactiveSeq">
                <p:stCondLst>
                  <p:cond evt="onClick" delay="0">
                    <p:tgtEl>
                      <p:spTgt spid="3"/>
                    </p:tgtEl>
                  </p:cond>
                </p:stCondLst>
                <p:endSync evt="end" delay="0">
                  <p:rtn val="all"/>
                </p:endSync>
                <p:childTnLst>
                  <p:par>
                    <p:cTn id="27" fill="hold" nodeType="clickPar">
                      <p:stCondLst>
                        <p:cond delay="0"/>
                      </p:stCondLst>
                      <p:childTnLst>
                        <p:par>
                          <p:cTn id="28" fill="hold" nodeType="withGroup">
                            <p:stCondLst>
                              <p:cond delay="0"/>
                            </p:stCondLst>
                            <p:childTnLst>
                              <p:par>
                                <p:cTn id="29" presetID="4" presetClass="exit" presetSubtype="16" fill="hold" nodeType="withEffect">
                                  <p:stCondLst>
                                    <p:cond delay="0"/>
                                  </p:stCondLst>
                                  <p:childTnLst>
                                    <p:animEffect transition="out" filter="box(in)">
                                      <p:cBhvr>
                                        <p:cTn id="30" dur="500"/>
                                        <p:tgtEl>
                                          <p:spTgt spid="3"/>
                                        </p:tgtEl>
                                      </p:cBhvr>
                                    </p:animEffect>
                                    <p:set>
                                      <p:cBhvr>
                                        <p:cTn id="31" dur="1" fill="hold">
                                          <p:stCondLst>
                                            <p:cond delay="499"/>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32" restart="whenNotActive" fill="hold" evtFilter="cancelBubble" nodeType="interactiveSeq">
                <p:stCondLst>
                  <p:cond evt="onClick" delay="0">
                    <p:tgtEl>
                      <p:spTgt spid="5"/>
                    </p:tgtEl>
                  </p:cond>
                </p:stCondLst>
                <p:endSync evt="end" delay="0">
                  <p:rtn val="all"/>
                </p:endSync>
                <p:childTnLst>
                  <p:par>
                    <p:cTn id="33" fill="hold" nodeType="clickPar">
                      <p:stCondLst>
                        <p:cond delay="0"/>
                      </p:stCondLst>
                      <p:childTnLst>
                        <p:par>
                          <p:cTn id="34" fill="hold" nodeType="withGroup">
                            <p:stCondLst>
                              <p:cond delay="0"/>
                            </p:stCondLst>
                            <p:childTnLst>
                              <p:par>
                                <p:cTn id="35" presetID="21" presetClass="exit" presetSubtype="4" fill="hold" nodeType="withEffect">
                                  <p:stCondLst>
                                    <p:cond delay="0"/>
                                  </p:stCondLst>
                                  <p:childTnLst>
                                    <p:animEffect transition="out" filter="wheel(4)">
                                      <p:cBhvr>
                                        <p:cTn id="36" dur="2000"/>
                                        <p:tgtEl>
                                          <p:spTgt spid="5"/>
                                        </p:tgtEl>
                                      </p:cBhvr>
                                    </p:animEffect>
                                    <p:set>
                                      <p:cBhvr>
                                        <p:cTn id="37" dur="1" fill="hold">
                                          <p:stCondLst>
                                            <p:cond delay="19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38" restart="whenNotActive" fill="hold" evtFilter="cancelBubble" nodeType="interactiveSeq">
                <p:stCondLst>
                  <p:cond evt="onClick" delay="0">
                    <p:tgtEl>
                      <p:spTgt spid="7"/>
                    </p:tgtEl>
                  </p:cond>
                </p:stCondLst>
                <p:endSync evt="end" delay="0">
                  <p:rtn val="all"/>
                </p:endSync>
                <p:childTnLst>
                  <p:par>
                    <p:cTn id="39" fill="hold" nodeType="clickPar">
                      <p:stCondLst>
                        <p:cond delay="0"/>
                      </p:stCondLst>
                      <p:childTnLst>
                        <p:par>
                          <p:cTn id="40" fill="hold" nodeType="withGroup">
                            <p:stCondLst>
                              <p:cond delay="0"/>
                            </p:stCondLst>
                            <p:childTnLst>
                              <p:par>
                                <p:cTn id="41" presetID="21" presetClass="exit" presetSubtype="4" fill="hold" nodeType="withEffect">
                                  <p:stCondLst>
                                    <p:cond delay="0"/>
                                  </p:stCondLst>
                                  <p:childTnLst>
                                    <p:animEffect transition="out" filter="wheel(4)">
                                      <p:cBhvr>
                                        <p:cTn id="42" dur="2000"/>
                                        <p:tgtEl>
                                          <p:spTgt spid="7"/>
                                        </p:tgtEl>
                                      </p:cBhvr>
                                    </p:animEffect>
                                    <p:set>
                                      <p:cBhvr>
                                        <p:cTn id="43" dur="1" fill="hold">
                                          <p:stCondLst>
                                            <p:cond delay="1999"/>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44" restart="whenNotActive" fill="hold" evtFilter="cancelBubble" nodeType="interactiveSeq">
                <p:stCondLst>
                  <p:cond evt="onClick" delay="0">
                    <p:tgtEl>
                      <p:spTgt spid="9"/>
                    </p:tgtEl>
                  </p:cond>
                </p:stCondLst>
                <p:endSync evt="end" delay="0">
                  <p:rtn val="all"/>
                </p:endSync>
                <p:childTnLst>
                  <p:par>
                    <p:cTn id="45" fill="hold" nodeType="clickPar">
                      <p:stCondLst>
                        <p:cond delay="0"/>
                      </p:stCondLst>
                      <p:childTnLst>
                        <p:par>
                          <p:cTn id="46" fill="hold" nodeType="withGroup">
                            <p:stCondLst>
                              <p:cond delay="0"/>
                            </p:stCondLst>
                            <p:childTnLst>
                              <p:par>
                                <p:cTn id="47" presetID="21" presetClass="exit" presetSubtype="4" fill="hold" nodeType="withEffect">
                                  <p:stCondLst>
                                    <p:cond delay="0"/>
                                  </p:stCondLst>
                                  <p:childTnLst>
                                    <p:animEffect transition="out" filter="wheel(4)">
                                      <p:cBhvr>
                                        <p:cTn id="48" dur="2000"/>
                                        <p:tgtEl>
                                          <p:spTgt spid="9"/>
                                        </p:tgtEl>
                                      </p:cBhvr>
                                    </p:animEffect>
                                    <p:set>
                                      <p:cBhvr>
                                        <p:cTn id="49" dur="1" fill="hold">
                                          <p:stCondLst>
                                            <p:cond delay="1999"/>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childTnLst>
        </p:cTn>
      </p:par>
    </p:tnLst>
    <p:bldLst>
      <p:bldP spid="89113" grpId="0" animBg="1"/>
      <p:bldP spid="89113" grpId="1"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0.0&quot;&gt;&lt;object type=&quot;1&quot; unique_id=&quot;10001&quot;&gt;&lt;object type=&quot;2&quot; unique_id=&quot;11773&quot;&gt;&lt;object type=&quot;3&quot; unique_id=&quot;11774&quot;&gt;&lt;property id=&quot;20148&quot; value=&quot;5&quot;/&gt;&lt;property id=&quot;20300&quot; value=&quot;Slide 1&quot;/&gt;&lt;property id=&quot;20307&quot; value=&quot;320&quot;/&gt;&lt;/object&gt;&lt;object type=&quot;3&quot; unique_id=&quot;11775&quot;&gt;&lt;property id=&quot;20148&quot; value=&quot;5&quot;/&gt;&lt;property id=&quot;20300&quot; value=&quot;Slide 2&quot;/&gt;&lt;property id=&quot;20307&quot; value=&quot;316&quot;/&gt;&lt;/object&gt;&lt;object type=&quot;3&quot; unique_id=&quot;11776&quot;&gt;&lt;property id=&quot;20148&quot; value=&quot;5&quot;/&gt;&lt;property id=&quot;20300&quot; value=&quot;Slide 3&quot;/&gt;&lt;property id=&quot;20307&quot; value=&quot;305&quot;/&gt;&lt;/object&gt;&lt;object type=&quot;3&quot; unique_id=&quot;11777&quot;&gt;&lt;property id=&quot;20148&quot; value=&quot;5&quot;/&gt;&lt;property id=&quot;20300&quot; value=&quot;Slide 4&quot;/&gt;&lt;property id=&quot;20307&quot; value=&quot;326&quot;/&gt;&lt;/object&gt;&lt;object type=&quot;3&quot; unique_id=&quot;11778&quot;&gt;&lt;property id=&quot;20148&quot; value=&quot;5&quot;/&gt;&lt;property id=&quot;20300&quot; value=&quot;Slide 5&quot;/&gt;&lt;property id=&quot;20307&quot; value=&quot;307&quot;/&gt;&lt;/object&gt;&lt;object type=&quot;3&quot; unique_id=&quot;11779&quot;&gt;&lt;property id=&quot;20148&quot; value=&quot;5&quot;/&gt;&lt;property id=&quot;20300&quot; value=&quot;Slide 6&quot;/&gt;&lt;property id=&quot;20307&quot; value=&quot;322&quot;/&gt;&lt;/object&gt;&lt;object type=&quot;3&quot; unique_id=&quot;11780&quot;&gt;&lt;property id=&quot;20148&quot; value=&quot;5&quot;/&gt;&lt;property id=&quot;20300&quot; value=&quot;Slide 7&quot;/&gt;&lt;property id=&quot;20307&quot; value=&quot;308&quot;/&gt;&lt;/object&gt;&lt;object type=&quot;3&quot; unique_id=&quot;11781&quot;&gt;&lt;property id=&quot;20148&quot; value=&quot;5&quot;/&gt;&lt;property id=&quot;20300&quot; value=&quot;Slide 8&quot;/&gt;&lt;property id=&quot;20307&quot; value=&quot;324&quot;/&gt;&lt;/object&gt;&lt;object type=&quot;3&quot; unique_id=&quot;11782&quot;&gt;&lt;property id=&quot;20148&quot; value=&quot;5&quot;/&gt;&lt;property id=&quot;20300&quot; value=&quot;Slide 9&quot;/&gt;&lt;property id=&quot;20307&quot; value=&quot;317&quot;/&gt;&lt;/object&gt;&lt;object type=&quot;3&quot; unique_id=&quot;11783&quot;&gt;&lt;property id=&quot;20148&quot; value=&quot;5&quot;/&gt;&lt;property id=&quot;20300&quot; value=&quot;Slide 10&quot;/&gt;&lt;property id=&quot;20307&quot; value=&quot;321&quot;/&gt;&lt;/object&gt;&lt;object type=&quot;3&quot; unique_id=&quot;11784&quot;&gt;&lt;property id=&quot;20148&quot; value=&quot;5&quot;/&gt;&lt;property id=&quot;20300&quot; value=&quot;Slide 11&quot;/&gt;&lt;property id=&quot;20307&quot; value=&quot;325&quot;/&gt;&lt;/object&gt;&lt;object type=&quot;3&quot; unique_id=&quot;11785&quot;&gt;&lt;property id=&quot;20148&quot; value=&quot;5&quot;/&gt;&lt;property id=&quot;20300&quot; value=&quot;Slide 12&quot;/&gt;&lt;property id=&quot;20307&quot; value=&quot;327&quot;/&gt;&lt;/object&gt;&lt;/object&gt;&lt;object type=&quot;8&quot; unique_id=&quot;11799&quot;&gt;&lt;/object&gt;&lt;/object&gt;&lt;/database&gt;"/>
  <p:tag name="MMPROD_NEXTUNIQUEID" val="10016"/>
  <p:tag name="SECTOMILLISECCONVERTED" val="1"/>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1993</TotalTime>
  <Words>430</Words>
  <Application>Microsoft Office PowerPoint</Application>
  <PresentationFormat>On-screen Show (4:3)</PresentationFormat>
  <Paragraphs>59</Paragraphs>
  <Slides>11</Slides>
  <Notes>0</Notes>
  <HiddenSlides>0</HiddenSlides>
  <MMClips>1</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Uu Viet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Tien</dc:creator>
  <cp:lastModifiedBy>Windows User</cp:lastModifiedBy>
  <cp:revision>132</cp:revision>
  <dcterms:created xsi:type="dcterms:W3CDTF">2008-12-07T16:10:08Z</dcterms:created>
  <dcterms:modified xsi:type="dcterms:W3CDTF">2021-10-09T10:38:13Z</dcterms:modified>
</cp:coreProperties>
</file>