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08" r:id="rId2"/>
  </p:sldMasterIdLst>
  <p:notesMasterIdLst>
    <p:notesMasterId r:id="rId9"/>
  </p:notesMasterIdLst>
  <p:sldIdLst>
    <p:sldId id="307" r:id="rId3"/>
    <p:sldId id="319" r:id="rId4"/>
    <p:sldId id="320" r:id="rId5"/>
    <p:sldId id="324" r:id="rId6"/>
    <p:sldId id="325" r:id="rId7"/>
    <p:sldId id="311" r:id="rId8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53" autoAdjust="0"/>
    <p:restoredTop sz="92473" autoAdjust="0"/>
  </p:normalViewPr>
  <p:slideViewPr>
    <p:cSldViewPr snapToGrid="0">
      <p:cViewPr>
        <p:scale>
          <a:sx n="61" d="100"/>
          <a:sy n="61" d="100"/>
        </p:scale>
        <p:origin x="-336" y="-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99ED7-E43D-4275-973E-E211C88C7D22}" type="datetimeFigureOut">
              <a:rPr lang="en-US" smtClean="0"/>
              <a:pPr/>
              <a:t>10/31/2020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20CBCC-C1E6-432D-B669-F942B5B06B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710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685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8204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8104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7948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6217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90592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4155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7373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7871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2692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8822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76" y="1859770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9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63"/>
            <a:ext cx="812800" cy="365125"/>
          </a:xfrm>
        </p:spPr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38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b="0" i="0" u="none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63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63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63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i="0" u="none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44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9288"/>
            <a:ext cx="12192000" cy="6858000"/>
          </a:xfrm>
          <a:prstGeom prst="rect">
            <a:avLst/>
          </a:prstGeom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32053" y="666095"/>
            <a:ext cx="88249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</a:rPr>
              <a:t>TRƯỜNG TIỂU HỌC 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</a:rPr>
              <a:t>ÁI MỘ B</a:t>
            </a:r>
            <a:endParaRPr lang="en-US" sz="2800" b="1" dirty="0">
              <a:solidFill>
                <a:srgbClr val="3333FF"/>
              </a:solidFill>
              <a:latin typeface="Times New Roman" pitchFamily="18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822565" y="3731220"/>
            <a:ext cx="85344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</a:rPr>
              <a:t>MÔN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: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</a:rPr>
              <a:t>TIẾNG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</a:rPr>
              <a:t>VIỆT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  </a:t>
            </a:r>
          </a:p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LỚP 3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10" name="Picture 12" descr="!dk8_1l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636307"/>
            <a:ext cx="1712913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3" descr="!dk8_1l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585896" y="5922526"/>
            <a:ext cx="171291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22565" y="6256337"/>
            <a:ext cx="7239000" cy="601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0" name="Picture 8" descr="3d butterf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35875" y="5694362"/>
            <a:ext cx="94615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9" descr="3d butterf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186740" y="286809"/>
            <a:ext cx="94615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10" descr="3d butterf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121248">
            <a:off x="10044305" y="1692905"/>
            <a:ext cx="94615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11" descr="3d butterf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90600" y="4919432"/>
            <a:ext cx="1371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WordArt 6"/>
          <p:cNvSpPr>
            <a:spLocks noChangeArrowheads="1" noChangeShapeType="1" noTextEdit="1"/>
          </p:cNvSpPr>
          <p:nvPr/>
        </p:nvSpPr>
        <p:spPr bwMode="auto">
          <a:xfrm>
            <a:off x="2281854" y="1604434"/>
            <a:ext cx="7875588" cy="749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b="1" kern="10" dirty="0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 err="1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NHIỆT</a:t>
            </a:r>
            <a:r>
              <a:rPr lang="en-US" sz="4000" b="1" kern="10" dirty="0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 err="1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LIỆT</a:t>
            </a:r>
            <a:r>
              <a:rPr lang="en-US" sz="4000" b="1" kern="10" dirty="0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 err="1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CHÀO</a:t>
            </a:r>
            <a:r>
              <a:rPr lang="en-US" sz="4000" b="1" kern="10" dirty="0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 err="1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MỪNG</a:t>
            </a:r>
            <a:r>
              <a:rPr lang="en-US" sz="4000" b="1" kern="10" dirty="0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 err="1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CÁC</a:t>
            </a:r>
            <a:r>
              <a:rPr lang="en-US" sz="4000" b="1" kern="10" dirty="0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 err="1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THẦY</a:t>
            </a:r>
            <a:r>
              <a:rPr lang="en-US" sz="4000" b="1" kern="10" dirty="0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 err="1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CÔ</a:t>
            </a:r>
            <a:r>
              <a:rPr lang="en-US" sz="4000" b="1" kern="10" dirty="0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 err="1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GIÁO</a:t>
            </a:r>
            <a:endParaRPr lang="en-US" sz="4000" b="1" kern="10" dirty="0">
              <a:ln w="12700">
                <a:solidFill>
                  <a:srgbClr val="FF00FF"/>
                </a:solidFill>
                <a:round/>
                <a:headEnd type="none" w="sm" len="sm"/>
                <a:tailEnd type="none" w="sm" len="sm"/>
              </a:ln>
              <a:solidFill>
                <a:schemeClr val="tx2"/>
              </a:solidFill>
              <a:effectLst>
                <a:outerShdw dist="35921" dir="2700000" sy="50000" kx="2115830" algn="bl" rotWithShape="0">
                  <a:srgbClr val="C0C0C0"/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8028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511" y="2362200"/>
            <a:ext cx="4381185" cy="7287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b="1" dirty="0">
              <a:solidFill>
                <a:srgbClr val="3333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18511" y="609600"/>
            <a:ext cx="11176000" cy="1143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05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7640" y="421290"/>
            <a:ext cx="9752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đậm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4186" y="1133455"/>
            <a:ext cx="119079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a) 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phường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4186" y="2151377"/>
            <a:ext cx="1205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3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7640" y="421290"/>
            <a:ext cx="9752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đậm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4186" y="1133455"/>
            <a:ext cx="119079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a) 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phường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859" y="2493611"/>
            <a:ext cx="1205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2602" y="1750795"/>
            <a:ext cx="119079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phường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1676" y="3267047"/>
            <a:ext cx="119079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222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7640" y="421290"/>
            <a:ext cx="83712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782332"/>
              </p:ext>
            </p:extLst>
          </p:nvPr>
        </p:nvGraphicFramePr>
        <p:xfrm>
          <a:off x="417640" y="1270860"/>
          <a:ext cx="11562550" cy="3169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75391"/>
                <a:gridCol w="7687159"/>
              </a:tblGrid>
              <a:tr h="1170082">
                <a:tc>
                  <a:txBody>
                    <a:bodyPr/>
                    <a:lstStyle/>
                    <a:p>
                      <a:r>
                        <a:rPr lang="en-US" sz="2800" b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Truyện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trong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tiết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Tập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đọc</a:t>
                      </a:r>
                      <a:endParaRPr lang="en-US" sz="2800" b="0" dirty="0" smtClean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Cậu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bé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thông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minh, Ai </a:t>
                      </a:r>
                      <a:r>
                        <a:rPr lang="en-US" sz="2800" b="0" baseline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lỗi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?, </a:t>
                      </a:r>
                      <a:r>
                        <a:rPr lang="en-US" sz="2800" b="0" baseline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Chiếc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áo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len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800" b="0" baseline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Người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mẹ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800" b="0" baseline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Người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lính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dũng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cảm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800" b="0" baseline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Bài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Tập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làm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văn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800" b="0" baseline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Trận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bóng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dưới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lòng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đường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800" b="0" baseline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nhỏ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cụ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già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sz="2800" b="0" dirty="0" smtClean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94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Truyện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trong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tiết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Tập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làm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văn</a:t>
                      </a:r>
                      <a:endParaRPr lang="en-US" sz="2800" b="0" dirty="0" smtClean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 smtClean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Dại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gì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mà</a:t>
                      </a:r>
                      <a:r>
                        <a:rPr lang="en-US" sz="2800" b="0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đổi</a:t>
                      </a:r>
                      <a:endParaRPr lang="en-US" sz="2800" b="0" dirty="0" smtClean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453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9288"/>
            <a:ext cx="12192000" cy="6858000"/>
          </a:xfrm>
          <a:prstGeom prst="rect">
            <a:avLst/>
          </a:prstGeom>
        </p:spPr>
      </p:pic>
      <p:pic>
        <p:nvPicPr>
          <p:cNvPr id="10" name="Picture 12" descr="!dk8_1l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636307"/>
            <a:ext cx="1712913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3" descr="!dk8_1l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585896" y="5922526"/>
            <a:ext cx="171291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22565" y="6256337"/>
            <a:ext cx="7239000" cy="601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0" name="Picture 8" descr="3d butterf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35875" y="5694362"/>
            <a:ext cx="94615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9" descr="3d butterf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186740" y="286809"/>
            <a:ext cx="94615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10" descr="3d butterf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121248">
            <a:off x="10177013" y="1392236"/>
            <a:ext cx="94615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11" descr="3d butterf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90600" y="4919432"/>
            <a:ext cx="1371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136690" y="3834825"/>
            <a:ext cx="8534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</a:rPr>
              <a:t>CHÚC CÁC EM HỌC SINH CHĂM NGOAN!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6" name="WordArt 7"/>
          <p:cNvSpPr>
            <a:spLocks noChangeArrowheads="1" noChangeShapeType="1" noTextEdit="1"/>
          </p:cNvSpPr>
          <p:nvPr/>
        </p:nvSpPr>
        <p:spPr bwMode="auto">
          <a:xfrm>
            <a:off x="2289090" y="1295400"/>
            <a:ext cx="8212015" cy="26670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66667"/>
              </a:avLst>
            </a:prstTxWarp>
          </a:bodyPr>
          <a:lstStyle/>
          <a:p>
            <a:pPr algn="ctr"/>
            <a:r>
              <a:rPr lang="en-US" sz="5400" b="1" kern="10" smtClean="0">
                <a:ln w="1587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Arial"/>
                <a:cs typeface="Arial"/>
              </a:rPr>
              <a:t>KÍNH CHÚC CÁC THẦY, CÔ GIÁO MẠNH KHỎE</a:t>
            </a:r>
            <a:endParaRPr lang="en-US" sz="5400" b="1" kern="10" dirty="0">
              <a:ln w="15875">
                <a:solidFill>
                  <a:srgbClr val="FFFF00"/>
                </a:solidFill>
                <a:round/>
                <a:headEnd/>
                <a:tailEnd/>
              </a:ln>
              <a:solidFill>
                <a:srgbClr val="00FF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8149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ISPRING_RESOURCE_PATHS_HASH_PRESENTER" val="94bd77dbf8a123aa4541cb9e0787b1db3dd398b"/>
  <p:tag name="MMPROD_UIDATA" val="&lt;database version=&quot;10.0&quot;&gt;&lt;object type=&quot;1&quot; unique_id=&quot;10001&quot;&gt;&lt;object type=&quot;2&quot; unique_id=&quot;10831&quot;&gt;&lt;object type=&quot;3&quot; unique_id=&quot;11943&quot;&gt;&lt;property id=&quot;20148&quot; value=&quot;5&quot;/&gt;&lt;property id=&quot;20300&quot; value=&quot;Slide 1&quot;/&gt;&lt;property id=&quot;20307&quot; value=&quot;307&quot;/&gt;&lt;/object&gt;&lt;object type=&quot;3&quot; unique_id=&quot;12500&quot;&gt;&lt;property id=&quot;20148&quot; value=&quot;5&quot;/&gt;&lt;property id=&quot;20300&quot; value=&quot;Slide 11&quot;/&gt;&lt;property id=&quot;20307&quot; value=&quot;311&quot;/&gt;&lt;/object&gt;&lt;object type=&quot;3&quot; unique_id=&quot;12766&quot;&gt;&lt;property id=&quot;20148&quot; value=&quot;5&quot;/&gt;&lt;property id=&quot;20300&quot; value=&quot;Slide 5&quot;/&gt;&lt;property id=&quot;20307&quot; value=&quot;315&quot;/&gt;&lt;/object&gt;&lt;object type=&quot;3&quot; unique_id=&quot;20281&quot;&gt;&lt;property id=&quot;20148&quot; value=&quot;5&quot;/&gt;&lt;property id=&quot;20300&quot; value=&quot;Slide 3&quot;/&gt;&lt;property id=&quot;20307&quot; value=&quot;319&quot;/&gt;&lt;/object&gt;&lt;object type=&quot;3&quot; unique_id=&quot;20282&quot;&gt;&lt;property id=&quot;20148&quot; value=&quot;5&quot;/&gt;&lt;property id=&quot;20300&quot; value=&quot;Slide 4&quot;/&gt;&lt;property id=&quot;20307&quot; value=&quot;317&quot;/&gt;&lt;/object&gt;&lt;object type=&quot;3&quot; unique_id=&quot;20407&quot;&gt;&lt;property id=&quot;20148&quot; value=&quot;5&quot;/&gt;&lt;property id=&quot;20300&quot; value=&quot;Slide 7&quot;/&gt;&lt;property id=&quot;20307&quot; value=&quot;321&quot;/&gt;&lt;/object&gt;&lt;object type=&quot;3&quot; unique_id=&quot;20408&quot;&gt;&lt;property id=&quot;20148&quot; value=&quot;5&quot;/&gt;&lt;property id=&quot;20300&quot; value=&quot;Slide 8&quot;/&gt;&lt;property id=&quot;20307&quot; value=&quot;322&quot;/&gt;&lt;/object&gt;&lt;object type=&quot;3&quot; unique_id=&quot;20469&quot;&gt;&lt;property id=&quot;20148&quot; value=&quot;5&quot;/&gt;&lt;property id=&quot;20300&quot; value=&quot;Slide 10&quot;/&gt;&lt;property id=&quot;20307&quot; value=&quot;323&quot;/&gt;&lt;/object&gt;&lt;object type=&quot;3&quot; unique_id=&quot;20651&quot;&gt;&lt;property id=&quot;20148&quot; value=&quot;5&quot;/&gt;&lt;property id=&quot;20300&quot; value=&quot;Slide 2&quot;/&gt;&lt;property id=&quot;20307&quot; value=&quot;328&quot;/&gt;&lt;/object&gt;&lt;object type=&quot;3&quot; unique_id=&quot;20749&quot;&gt;&lt;property id=&quot;20148&quot; value=&quot;5&quot;/&gt;&lt;property id=&quot;20300&quot; value=&quot;Slide 9&quot;/&gt;&lt;property id=&quot;20307&quot; value=&quot;329&quot;/&gt;&lt;/object&gt;&lt;object type=&quot;3&quot; unique_id=&quot;20871&quot;&gt;&lt;property id=&quot;20148&quot; value=&quot;5&quot;/&gt;&lt;property id=&quot;20300&quot; value=&quot;Slide 6&quot;/&gt;&lt;property id=&quot;20307&quot; value=&quot;330&quot;/&gt;&lt;/object&gt;&lt;/object&gt;&lt;object type=&quot;8&quot; unique_id=&quot;10851&quot;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1770</TotalTime>
  <Words>238</Words>
  <Application>Microsoft Office PowerPoint</Application>
  <PresentationFormat>Custom</PresentationFormat>
  <Paragraphs>20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Flow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Ngo Nui</dc:creator>
  <cp:lastModifiedBy>user</cp:lastModifiedBy>
  <cp:revision>177</cp:revision>
  <dcterms:created xsi:type="dcterms:W3CDTF">2016-10-17T02:06:39Z</dcterms:created>
  <dcterms:modified xsi:type="dcterms:W3CDTF">2020-10-31T06:20:29Z</dcterms:modified>
</cp:coreProperties>
</file>