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9"/>
  </p:notesMasterIdLst>
  <p:sldIdLst>
    <p:sldId id="307" r:id="rId3"/>
    <p:sldId id="319" r:id="rId4"/>
    <p:sldId id="320" r:id="rId5"/>
    <p:sldId id="324" r:id="rId6"/>
    <p:sldId id="325" r:id="rId7"/>
    <p:sldId id="31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2473" autoAdjust="0"/>
  </p:normalViewPr>
  <p:slideViewPr>
    <p:cSldViewPr snapToGrid="0">
      <p:cViewPr>
        <p:scale>
          <a:sx n="61" d="100"/>
          <a:sy n="61" d="100"/>
        </p:scale>
        <p:origin x="-336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99ED7-E43D-4275-973E-E211C88C7D22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0CBCC-C1E6-432D-B669-F942B5B06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1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8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1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9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21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059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15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7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8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69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2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6" y="185977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63"/>
            <a:ext cx="812800" cy="365125"/>
          </a:xfrm>
        </p:spPr>
        <p:txBody>
          <a:bodyPr/>
          <a:lstStyle/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6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6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20C4-9420-46B8-B6FA-9EA439A3D0CD}" type="datetimeFigureOut">
              <a:rPr lang="en-GB" smtClean="0"/>
              <a:pPr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4108-E979-4622-9E02-CBCEB3F1F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88"/>
            <a:ext cx="12192000" cy="685800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32053" y="666095"/>
            <a:ext cx="88249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</a:rPr>
              <a:t>TRƯỜNG TIỂU HỌC 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</a:rPr>
              <a:t>ÁI MỘ B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22565" y="3731220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MÔN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LỚP 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0" name="Picture 12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6307"/>
            <a:ext cx="17129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896" y="5922526"/>
            <a:ext cx="1712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2565" y="6256337"/>
            <a:ext cx="72390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" name="Picture 8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5875" y="5694362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740" y="286809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1248">
            <a:off x="10044305" y="1692905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919432"/>
            <a:ext cx="137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2281854" y="1604434"/>
            <a:ext cx="7875588" cy="74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NHIỆT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LIỆT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4000" b="1" kern="10" dirty="0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12700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GIÁO</a:t>
            </a:r>
            <a:endParaRPr lang="en-US" sz="4000" b="1" kern="10" dirty="0">
              <a:ln w="12700">
                <a:solidFill>
                  <a:srgbClr val="FF00FF"/>
                </a:solidFill>
                <a:round/>
                <a:headEnd type="none" w="sm" len="sm"/>
                <a:tailEnd type="none" w="sm" len="sm"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02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11" y="2362200"/>
            <a:ext cx="4381185" cy="728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8511" y="609600"/>
            <a:ext cx="111760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9752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186" y="1133455"/>
            <a:ext cx="1190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186" y="2151377"/>
            <a:ext cx="1205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9752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186" y="1133455"/>
            <a:ext cx="1190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59" y="2493611"/>
            <a:ext cx="1205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602" y="1750795"/>
            <a:ext cx="1190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76" y="3267047"/>
            <a:ext cx="1190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40" y="421290"/>
            <a:ext cx="837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82332"/>
              </p:ext>
            </p:extLst>
          </p:nvPr>
        </p:nvGraphicFramePr>
        <p:xfrm>
          <a:off x="417640" y="1270860"/>
          <a:ext cx="11562550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5391"/>
                <a:gridCol w="7687159"/>
              </a:tblGrid>
              <a:tr h="1170082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lang="en-US" sz="2800" b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Cậu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minh, Ai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lỗi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Chiếc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lính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dũng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Trận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già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b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endParaRPr lang="en-US" sz="2800" b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Dại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endParaRPr lang="en-US" sz="2800" b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5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88"/>
            <a:ext cx="12192000" cy="6858000"/>
          </a:xfrm>
          <a:prstGeom prst="rect">
            <a:avLst/>
          </a:prstGeom>
        </p:spPr>
      </p:pic>
      <p:pic>
        <p:nvPicPr>
          <p:cNvPr id="10" name="Picture 12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6307"/>
            <a:ext cx="17129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896" y="5922526"/>
            <a:ext cx="1712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2565" y="6256337"/>
            <a:ext cx="72390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" name="Picture 8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5875" y="5694362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9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86740" y="286809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0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1248">
            <a:off x="10177013" y="1392236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1" descr="3d butterf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919432"/>
            <a:ext cx="137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6690" y="3834825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CHÚC CÁC EM HỌC SINH CHĂM NGOAN!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>
            <a:off x="2289090" y="1295400"/>
            <a:ext cx="8212015" cy="26670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/>
            <a:r>
              <a:rPr lang="en-US" sz="5400" b="1" kern="10" smtClean="0">
                <a:ln w="158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KÍNH CHÚC CÁC THẦY, CÔ GIÁO MẠNH KHỎE</a:t>
            </a:r>
            <a:endParaRPr lang="en-US" sz="5400" b="1" kern="10" dirty="0">
              <a:ln w="15875">
                <a:solidFill>
                  <a:srgbClr val="FFFF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4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94bd77dbf8a123aa4541cb9e0787b1db3dd398b"/>
  <p:tag name="MMPROD_UIDATA" val="&lt;database version=&quot;10.0&quot;&gt;&lt;object type=&quot;1&quot; unique_id=&quot;10001&quot;&gt;&lt;object type=&quot;2&quot; unique_id=&quot;10831&quot;&gt;&lt;object type=&quot;3&quot; unique_id=&quot;11943&quot;&gt;&lt;property id=&quot;20148&quot; value=&quot;5&quot;/&gt;&lt;property id=&quot;20300&quot; value=&quot;Slide 1&quot;/&gt;&lt;property id=&quot;20307&quot; value=&quot;307&quot;/&gt;&lt;/object&gt;&lt;object type=&quot;3&quot; unique_id=&quot;12500&quot;&gt;&lt;property id=&quot;20148&quot; value=&quot;5&quot;/&gt;&lt;property id=&quot;20300&quot; value=&quot;Slide 11&quot;/&gt;&lt;property id=&quot;20307&quot; value=&quot;311&quot;/&gt;&lt;/object&gt;&lt;object type=&quot;3&quot; unique_id=&quot;12766&quot;&gt;&lt;property id=&quot;20148&quot; value=&quot;5&quot;/&gt;&lt;property id=&quot;20300&quot; value=&quot;Slide 5&quot;/&gt;&lt;property id=&quot;20307&quot; value=&quot;315&quot;/&gt;&lt;/object&gt;&lt;object type=&quot;3&quot; unique_id=&quot;20281&quot;&gt;&lt;property id=&quot;20148&quot; value=&quot;5&quot;/&gt;&lt;property id=&quot;20300&quot; value=&quot;Slide 3&quot;/&gt;&lt;property id=&quot;20307&quot; value=&quot;319&quot;/&gt;&lt;/object&gt;&lt;object type=&quot;3&quot; unique_id=&quot;20282&quot;&gt;&lt;property id=&quot;20148&quot; value=&quot;5&quot;/&gt;&lt;property id=&quot;20300&quot; value=&quot;Slide 4&quot;/&gt;&lt;property id=&quot;20307&quot; value=&quot;317&quot;/&gt;&lt;/object&gt;&lt;object type=&quot;3&quot; unique_id=&quot;20407&quot;&gt;&lt;property id=&quot;20148&quot; value=&quot;5&quot;/&gt;&lt;property id=&quot;20300&quot; value=&quot;Slide 7&quot;/&gt;&lt;property id=&quot;20307&quot; value=&quot;321&quot;/&gt;&lt;/object&gt;&lt;object type=&quot;3&quot; unique_id=&quot;20408&quot;&gt;&lt;property id=&quot;20148&quot; value=&quot;5&quot;/&gt;&lt;property id=&quot;20300&quot; value=&quot;Slide 8&quot;/&gt;&lt;property id=&quot;20307&quot; value=&quot;322&quot;/&gt;&lt;/object&gt;&lt;object type=&quot;3&quot; unique_id=&quot;20469&quot;&gt;&lt;property id=&quot;20148&quot; value=&quot;5&quot;/&gt;&lt;property id=&quot;20300&quot; value=&quot;Slide 10&quot;/&gt;&lt;property id=&quot;20307&quot; value=&quot;323&quot;/&gt;&lt;/object&gt;&lt;object type=&quot;3&quot; unique_id=&quot;20651&quot;&gt;&lt;property id=&quot;20148&quot; value=&quot;5&quot;/&gt;&lt;property id=&quot;20300&quot; value=&quot;Slide 2&quot;/&gt;&lt;property id=&quot;20307&quot; value=&quot;328&quot;/&gt;&lt;/object&gt;&lt;object type=&quot;3&quot; unique_id=&quot;20749&quot;&gt;&lt;property id=&quot;20148&quot; value=&quot;5&quot;/&gt;&lt;property id=&quot;20300&quot; value=&quot;Slide 9&quot;/&gt;&lt;property id=&quot;20307&quot; value=&quot;329&quot;/&gt;&lt;/object&gt;&lt;object type=&quot;3&quot; unique_id=&quot;20871&quot;&gt;&lt;property id=&quot;20148&quot; value=&quot;5&quot;/&gt;&lt;property id=&quot;20300&quot; value=&quot;Slide 6&quot;/&gt;&lt;property id=&quot;20307&quot; value=&quot;330&quot;/&gt;&lt;/object&gt;&lt;/object&gt;&lt;object type=&quot;8&quot; unique_id=&quot;1085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1770</TotalTime>
  <Words>238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 Nui</dc:creator>
  <cp:lastModifiedBy>user</cp:lastModifiedBy>
  <cp:revision>177</cp:revision>
  <dcterms:created xsi:type="dcterms:W3CDTF">2016-10-17T02:06:39Z</dcterms:created>
  <dcterms:modified xsi:type="dcterms:W3CDTF">2020-10-31T06:20:29Z</dcterms:modified>
</cp:coreProperties>
</file>