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9"/>
  </p:notesMasterIdLst>
  <p:sldIdLst>
    <p:sldId id="307" r:id="rId3"/>
    <p:sldId id="319" r:id="rId4"/>
    <p:sldId id="326" r:id="rId5"/>
    <p:sldId id="325" r:id="rId6"/>
    <p:sldId id="328" r:id="rId7"/>
    <p:sldId id="311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2473" autoAdjust="0"/>
  </p:normalViewPr>
  <p:slideViewPr>
    <p:cSldViewPr snapToGrid="0">
      <p:cViewPr>
        <p:scale>
          <a:sx n="61" d="100"/>
          <a:sy n="61" d="100"/>
        </p:scale>
        <p:origin x="-336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99ED7-E43D-4275-973E-E211C88C7D22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0CBCC-C1E6-432D-B669-F942B5B06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1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68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1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9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621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059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15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7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8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9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6" y="185977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63"/>
            <a:ext cx="812800" cy="365125"/>
          </a:xfrm>
        </p:spPr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3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6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6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32053" y="666095"/>
            <a:ext cx="882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TRƯỜNG TIỂU HỌC 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</a:rPr>
              <a:t>ÁI MỘ B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22565" y="3731220"/>
            <a:ext cx="853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LỚP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044305" y="1692905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2281854" y="1604434"/>
            <a:ext cx="7875588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GIÁO</a:t>
            </a:r>
            <a:endParaRPr lang="en-US" sz="4000" b="1" kern="10" dirty="0">
              <a:ln w="12700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" y="2362200"/>
            <a:ext cx="4381185" cy="728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8511" y="609600"/>
            <a:ext cx="111760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9752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186" y="1133455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269" y="1858989"/>
            <a:ext cx="1205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143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97529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đậm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2602" y="1750795"/>
            <a:ext cx="11907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1676" y="3018058"/>
            <a:ext cx="11907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186" y="1133455"/>
            <a:ext cx="119079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 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lông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múa</a:t>
            </a:r>
            <a:r>
              <a:rPr lang="en-US" sz="28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7567" y="2429337"/>
            <a:ext cx="12057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 </a:t>
            </a:r>
            <a:r>
              <a:rPr lang="en-US" sz="28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81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2727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34186" y="1133455"/>
            <a:ext cx="1190799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heo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may</a:t>
            </a:r>
          </a:p>
          <a:p>
            <a:pPr>
              <a:lnSpc>
                <a:spcPct val="150000"/>
              </a:lnSpc>
            </a:pP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gay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gắt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bồ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ẩn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mít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bưởi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gió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heo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may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trưa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dìu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dịu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mặc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mỏng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chịu</a:t>
            </a:r>
            <a:r>
              <a:rPr lang="en-US" sz="2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94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177013" y="1392236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6690" y="38348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CHÚC CÁC EM HỌC SINH CHĂM NGOAN!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2289090" y="1295400"/>
            <a:ext cx="8212015" cy="2667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r>
              <a:rPr lang="en-US" sz="5400" b="1" kern="10" smtClean="0">
                <a:ln w="1587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KÍNH CHÚC CÁC THẦY, CÔ GIÁO MẠNH KHỎE</a:t>
            </a:r>
            <a:endParaRPr lang="en-US" sz="5400" b="1" kern="10" dirty="0">
              <a:ln w="15875">
                <a:solidFill>
                  <a:srgbClr val="FFFF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4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94bd77dbf8a123aa4541cb9e0787b1db3dd398b"/>
  <p:tag name="MMPROD_UIDATA" val="&lt;database version=&quot;10.0&quot;&gt;&lt;object type=&quot;1&quot; unique_id=&quot;10001&quot;&gt;&lt;object type=&quot;2&quot; unique_id=&quot;10831&quot;&gt;&lt;object type=&quot;3&quot; unique_id=&quot;11943&quot;&gt;&lt;property id=&quot;20148&quot; value=&quot;5&quot;/&gt;&lt;property id=&quot;20300&quot; value=&quot;Slide 1&quot;/&gt;&lt;property id=&quot;20307&quot; value=&quot;307&quot;/&gt;&lt;/object&gt;&lt;object type=&quot;3&quot; unique_id=&quot;12500&quot;&gt;&lt;property id=&quot;20148&quot; value=&quot;5&quot;/&gt;&lt;property id=&quot;20300&quot; value=&quot;Slide 11&quot;/&gt;&lt;property id=&quot;20307&quot; value=&quot;311&quot;/&gt;&lt;/object&gt;&lt;object type=&quot;3&quot; unique_id=&quot;12766&quot;&gt;&lt;property id=&quot;20148&quot; value=&quot;5&quot;/&gt;&lt;property id=&quot;20300&quot; value=&quot;Slide 5&quot;/&gt;&lt;property id=&quot;20307&quot; value=&quot;315&quot;/&gt;&lt;/object&gt;&lt;object type=&quot;3&quot; unique_id=&quot;20281&quot;&gt;&lt;property id=&quot;20148&quot; value=&quot;5&quot;/&gt;&lt;property id=&quot;20300&quot; value=&quot;Slide 3&quot;/&gt;&lt;property id=&quot;20307&quot; value=&quot;319&quot;/&gt;&lt;/object&gt;&lt;object type=&quot;3&quot; unique_id=&quot;20282&quot;&gt;&lt;property id=&quot;20148&quot; value=&quot;5&quot;/&gt;&lt;property id=&quot;20300&quot; value=&quot;Slide 4&quot;/&gt;&lt;property id=&quot;20307&quot; value=&quot;317&quot;/&gt;&lt;/object&gt;&lt;object type=&quot;3&quot; unique_id=&quot;20407&quot;&gt;&lt;property id=&quot;20148&quot; value=&quot;5&quot;/&gt;&lt;property id=&quot;20300&quot; value=&quot;Slide 7&quot;/&gt;&lt;property id=&quot;20307&quot; value=&quot;321&quot;/&gt;&lt;/object&gt;&lt;object type=&quot;3&quot; unique_id=&quot;20408&quot;&gt;&lt;property id=&quot;20148&quot; value=&quot;5&quot;/&gt;&lt;property id=&quot;20300&quot; value=&quot;Slide 8&quot;/&gt;&lt;property id=&quot;20307&quot; value=&quot;322&quot;/&gt;&lt;/object&gt;&lt;object type=&quot;3&quot; unique_id=&quot;20469&quot;&gt;&lt;property id=&quot;20148&quot; value=&quot;5&quot;/&gt;&lt;property id=&quot;20300&quot; value=&quot;Slide 10&quot;/&gt;&lt;property id=&quot;20307&quot; value=&quot;323&quot;/&gt;&lt;/object&gt;&lt;object type=&quot;3&quot; unique_id=&quot;20651&quot;&gt;&lt;property id=&quot;20148&quot; value=&quot;5&quot;/&gt;&lt;property id=&quot;20300&quot; value=&quot;Slide 2&quot;/&gt;&lt;property id=&quot;20307&quot; value=&quot;328&quot;/&gt;&lt;/object&gt;&lt;object type=&quot;3&quot; unique_id=&quot;20749&quot;&gt;&lt;property id=&quot;20148&quot; value=&quot;5&quot;/&gt;&lt;property id=&quot;20300&quot; value=&quot;Slide 9&quot;/&gt;&lt;property id=&quot;20307&quot; value=&quot;329&quot;/&gt;&lt;/object&gt;&lt;object type=&quot;3&quot; unique_id=&quot;20871&quot;&gt;&lt;property id=&quot;20148&quot; value=&quot;5&quot;/&gt;&lt;property id=&quot;20300&quot; value=&quot;Slide 6&quot;/&gt;&lt;property id=&quot;20307&quot; value=&quot;330&quot;/&gt;&lt;/object&gt;&lt;/object&gt;&lt;object type=&quot;8&quot; unique_id=&quot;1085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1794</TotalTime>
  <Words>258</Words>
  <Application>Microsoft Office PowerPoint</Application>
  <PresentationFormat>Custom</PresentationFormat>
  <Paragraphs>18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 Nui</dc:creator>
  <cp:lastModifiedBy>user</cp:lastModifiedBy>
  <cp:revision>184</cp:revision>
  <dcterms:created xsi:type="dcterms:W3CDTF">2016-10-17T02:06:39Z</dcterms:created>
  <dcterms:modified xsi:type="dcterms:W3CDTF">2020-10-31T06:47:21Z</dcterms:modified>
</cp:coreProperties>
</file>