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9"/>
  </p:notesMasterIdLst>
  <p:sldIdLst>
    <p:sldId id="307" r:id="rId3"/>
    <p:sldId id="319" r:id="rId4"/>
    <p:sldId id="326" r:id="rId5"/>
    <p:sldId id="329" r:id="rId6"/>
    <p:sldId id="328" r:id="rId7"/>
    <p:sldId id="31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86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14505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730" y="1794518"/>
            <a:ext cx="114714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lộng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đẽ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14505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730" y="1794518"/>
            <a:ext cx="11471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đẽ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3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581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1799</TotalTime>
  <Words>215</Words>
  <Application>Microsoft Office PowerPoint</Application>
  <PresentationFormat>Custom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189</cp:revision>
  <dcterms:created xsi:type="dcterms:W3CDTF">2016-10-17T02:06:39Z</dcterms:created>
  <dcterms:modified xsi:type="dcterms:W3CDTF">2020-10-31T06:53:31Z</dcterms:modified>
</cp:coreProperties>
</file>