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59" r:id="rId4"/>
    <p:sldId id="298" r:id="rId5"/>
    <p:sldId id="300" r:id="rId6"/>
    <p:sldId id="299" r:id="rId7"/>
    <p:sldId id="260" r:id="rId8"/>
    <p:sldId id="301" r:id="rId9"/>
    <p:sldId id="302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FF"/>
    <a:srgbClr val="FF66FF"/>
    <a:srgbClr val="FFCC99"/>
    <a:srgbClr val="CC99FF"/>
    <a:srgbClr val="9966FF"/>
    <a:srgbClr val="CC66FF"/>
    <a:srgbClr val="FF66CC"/>
    <a:srgbClr val="FF3399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68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41E23B-FEE0-41C7-B62E-B61CF4828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D08E67D-4128-4291-983D-FC228F7CC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59DE3C-7D87-413D-BC84-10DC1EFDD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8D29-E3CF-4980-AD8A-8E76A21D8338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9A85CB-F477-48A8-B6ED-ABB05FDEF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3A633F-5C4A-4C92-84D5-CA6DA4D36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D88C-C44C-4E4A-B1CF-972CC5F09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49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9AAAD5-88E8-4AD9-A3C7-1EA2E8241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B20EAC6-E681-47A9-8F5B-434F44ACB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B8A39F-98F1-482F-9084-0801E2A57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8D29-E3CF-4980-AD8A-8E76A21D8338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2F1970-29BE-4EB4-A4B2-683772B5A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A9DD7D-93A8-42EB-95F1-78EE0CA1A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D88C-C44C-4E4A-B1CF-972CC5F09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94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EEA2B66-ACAD-415A-92C6-E4FF913205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E80FEE0-F3AA-4DEB-8A0B-FC2B6212C4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4C08D9-5A0C-43D2-B09A-A54F6E133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8D29-E3CF-4980-AD8A-8E76A21D8338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7D81A4-554B-4B13-B8B0-96B8C197F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642402-A1E1-413A-A265-B564EDB2F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D88C-C44C-4E4A-B1CF-972CC5F09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73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28DB67-811F-4F1E-9071-07938BC49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05D90F-A6FD-4C82-BA84-E3FE09969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0589A2-D10A-4F1B-A112-0424EFC0F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8D29-E3CF-4980-AD8A-8E76A21D8338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10B34E-6E4F-45F3-95F0-684C70352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01EE2B-BE19-4B1D-A23F-13CF138C7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D88C-C44C-4E4A-B1CF-972CC5F09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25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D1C4AF-A077-48C2-9E48-DF583334B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4B062E8-B3DA-4E8E-98F3-BB23DB7BC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AA78E4-C01C-4AF1-8DAD-2C830A3D5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8D29-E3CF-4980-AD8A-8E76A21D8338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57AB65-4D0F-4D2D-BB5E-E80E5BA2C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5072C4-FE42-47B6-A15D-AB10A9028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D88C-C44C-4E4A-B1CF-972CC5F09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12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2A7414-E29E-4113-BB7E-0DCA1ADEF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6BCB9E-41F8-47D2-B893-CDCE588E8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5B7C1F8-2102-4145-9F0C-E37145FE3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3F60B5F-233F-46A1-AA05-64FE7F51D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8D29-E3CF-4980-AD8A-8E76A21D8338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A34B9F6-9DA0-4A10-AF3A-72740AA6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6CA4C46-510B-45A7-8200-804234447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D88C-C44C-4E4A-B1CF-972CC5F09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55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E2C7B7-EABA-4B33-AD13-63FE7D0F8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E784FE2-781A-46BD-BAFF-D74B8C6E4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1180460-F6EA-4BA4-A40E-95112918F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CE5EAAB-C48A-4A75-8E8A-8EC9F8EF70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3E2AF2C-1BCC-4BB5-984B-39061222B2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059E40D-11C2-43CB-B184-5E7388125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8D29-E3CF-4980-AD8A-8E76A21D8338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D01C21F-C05E-41D7-8D7D-8A315EA0A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A154C01-ADF3-423D-9785-9155C21A6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D88C-C44C-4E4A-B1CF-972CC5F09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59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4FF76E-A3D2-46A3-A3BD-00A779AFE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30A1D4D-8C7E-4B31-8885-B087C9DF5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8D29-E3CF-4980-AD8A-8E76A21D8338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993B9D4-D5B9-42A6-8A7A-64CA974E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BDF4142-F813-4DE6-9C6F-09D8023AA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D88C-C44C-4E4A-B1CF-972CC5F09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8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BA6D903-D26E-4578-8510-C04ECE4F1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8D29-E3CF-4980-AD8A-8E76A21D8338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0BDA5CD-805A-4580-AA6A-3275B2706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0068746-4596-4C8A-A0EB-F7DD14C87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D88C-C44C-4E4A-B1CF-972CC5F09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59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739E5F-6B46-4634-964D-69AA6738B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7CDF02-E192-4B95-A80E-A9D245151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1CEA9EF-0F6B-4D55-B4F2-63781C2E6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BF8B1A8-F47C-4A4A-8524-854724096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8D29-E3CF-4980-AD8A-8E76A21D8338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A1F7A0-EA12-4A0B-8AF9-7EBED5C17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6D6159D-3EBE-4455-87B3-47E439508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D88C-C44C-4E4A-B1CF-972CC5F09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9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10C2BC-D2C2-4A2A-9CCA-C8A9EC4A6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96F3A97-BE2A-4F9C-9566-BEA4DFCFC4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D4D7CF8-83A6-41D0-858A-815894911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644C930-85A5-4593-A838-927110383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8D29-E3CF-4980-AD8A-8E76A21D8338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B950A2-45F9-47BF-8B5A-0074F1ECB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4C02E1F-7D8B-4C2E-B6D1-773969B77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D88C-C44C-4E4A-B1CF-972CC5F09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58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4623633-AC4E-4C56-BD17-DA11980BC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FB2E24F-6120-4059-8ACB-7B67213A3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158768-DBDA-40F7-8199-6928D46CE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38D29-E3CF-4980-AD8A-8E76A21D8338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A77B2E-750F-43FB-AC53-3CD65A5A19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51845A-FFF1-4CA9-9317-05914EB4C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6D88C-C44C-4E4A-B1CF-972CC5F09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3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0018">
            <a:extLst>
              <a:ext uri="{FF2B5EF4-FFF2-40B4-BE49-F238E27FC236}">
                <a16:creationId xmlns:a16="http://schemas.microsoft.com/office/drawing/2014/main" xmlns="" id="{56ADB5C2-B2AF-4574-9972-4D0B430FAD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6728"/>
            <a:ext cx="143827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!BELL_0L">
            <a:extLst>
              <a:ext uri="{FF2B5EF4-FFF2-40B4-BE49-F238E27FC236}">
                <a16:creationId xmlns:a16="http://schemas.microsoft.com/office/drawing/2014/main" xmlns="" id="{AA8B9648-DFD6-4EB2-A23F-E768D80C73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232" y="140044"/>
            <a:ext cx="12382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4">
            <a:extLst>
              <a:ext uri="{FF2B5EF4-FFF2-40B4-BE49-F238E27FC236}">
                <a16:creationId xmlns:a16="http://schemas.microsoft.com/office/drawing/2014/main" xmlns="" id="{19B6E997-8A1B-482D-A7DF-E273BB9687B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90211" y="1502071"/>
            <a:ext cx="5029200" cy="138822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gradFill rotWithShape="1"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BE0F996-3F80-4F4B-9A2D-FD08285E0801}"/>
              </a:ext>
            </a:extLst>
          </p:cNvPr>
          <p:cNvSpPr/>
          <p:nvPr/>
        </p:nvSpPr>
        <p:spPr>
          <a:xfrm>
            <a:off x="4665148" y="3400961"/>
            <a:ext cx="379706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LỚP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210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964"/>
    </mc:Choice>
    <mc:Fallback xmlns="">
      <p:transition advTm="189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1.png">
            <a:extLst>
              <a:ext uri="{FF2B5EF4-FFF2-40B4-BE49-F238E27FC236}">
                <a16:creationId xmlns:a16="http://schemas.microsoft.com/office/drawing/2014/main" xmlns="" id="{18323AC9-C574-4869-9AEF-65B1B4C41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448E187-8E8D-487A-9737-723107D9EE30}"/>
              </a:ext>
            </a:extLst>
          </p:cNvPr>
          <p:cNvGrpSpPr/>
          <p:nvPr/>
        </p:nvGrpSpPr>
        <p:grpSpPr>
          <a:xfrm>
            <a:off x="914400" y="762000"/>
            <a:ext cx="10223500" cy="4711700"/>
            <a:chOff x="914400" y="762000"/>
            <a:chExt cx="7162800" cy="46482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BB73D526-EA88-412B-AA5C-EA93BFC28E18}"/>
                </a:ext>
              </a:extLst>
            </p:cNvPr>
            <p:cNvSpPr/>
            <p:nvPr/>
          </p:nvSpPr>
          <p:spPr>
            <a:xfrm>
              <a:off x="914400" y="762000"/>
              <a:ext cx="7162800" cy="4648200"/>
            </a:xfrm>
            <a:prstGeom prst="roundRect">
              <a:avLst/>
            </a:prstGeom>
            <a:solidFill>
              <a:srgbClr val="CC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36">
              <a:extLst>
                <a:ext uri="{FF2B5EF4-FFF2-40B4-BE49-F238E27FC236}">
                  <a16:creationId xmlns:a16="http://schemas.microsoft.com/office/drawing/2014/main" xmlns="" id="{39FE3860-A5F2-4DE1-87AD-DD9FEFEEE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6738" y="1162922"/>
              <a:ext cx="6096000" cy="3616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800" b="1" dirty="0" err="1">
                  <a:latin typeface="Times New Roman" panose="02020603050405020304" pitchFamily="18" charset="0"/>
                </a:rPr>
                <a:t>Dặn</a:t>
              </a:r>
              <a:r>
                <a:rPr lang="en-US" alt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latin typeface="Times New Roman" panose="02020603050405020304" pitchFamily="18" charset="0"/>
                </a:rPr>
                <a:t>dò</a:t>
              </a:r>
              <a:r>
                <a:rPr lang="en-US" altLang="en-US" sz="4800" b="1" dirty="0">
                  <a:latin typeface="Times New Roman" panose="02020603050405020304" pitchFamily="18" charset="0"/>
                </a:rPr>
                <a:t>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800" b="1" dirty="0">
                  <a:latin typeface="Times New Roman" panose="02020603050405020304" pitchFamily="18" charset="0"/>
                </a:rPr>
                <a:t>- </a:t>
              </a:r>
              <a:r>
                <a:rPr lang="en-US" altLang="en-US" sz="4800" b="1" dirty="0" err="1">
                  <a:latin typeface="Times New Roman" panose="02020603050405020304" pitchFamily="18" charset="0"/>
                </a:rPr>
                <a:t>Các</a:t>
              </a:r>
              <a:r>
                <a:rPr lang="en-US" alt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latin typeface="Times New Roman" panose="02020603050405020304" pitchFamily="18" charset="0"/>
                </a:rPr>
                <a:t>em</a:t>
              </a:r>
              <a:r>
                <a:rPr lang="en-US" alt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latin typeface="Times New Roman" panose="02020603050405020304" pitchFamily="18" charset="0"/>
                </a:rPr>
                <a:t>xem</a:t>
              </a:r>
              <a:r>
                <a:rPr lang="en-US" alt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latin typeface="Times New Roman" panose="02020603050405020304" pitchFamily="18" charset="0"/>
                </a:rPr>
                <a:t>lại</a:t>
              </a:r>
              <a:r>
                <a:rPr lang="en-US" alt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latin typeface="Times New Roman" panose="02020603050405020304" pitchFamily="18" charset="0"/>
                </a:rPr>
                <a:t>bài</a:t>
              </a:r>
              <a:r>
                <a:rPr lang="en-US" alt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latin typeface="Times New Roman" panose="02020603050405020304" pitchFamily="18" charset="0"/>
                </a:rPr>
                <a:t>giảng</a:t>
              </a:r>
              <a:r>
                <a:rPr lang="en-US" alt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latin typeface="Times New Roman" panose="02020603050405020304" pitchFamily="18" charset="0"/>
                </a:rPr>
                <a:t>này</a:t>
              </a:r>
              <a:r>
                <a:rPr lang="en-US" altLang="en-US" sz="4800" b="1" dirty="0">
                  <a:latin typeface="Times New Roman" panose="02020603050405020304" pitchFamily="18" charset="0"/>
                </a:rPr>
                <a:t>.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800" b="1" dirty="0">
                  <a:latin typeface="Times New Roman" panose="02020603050405020304" pitchFamily="18" charset="0"/>
                </a:rPr>
                <a:t>- </a:t>
              </a:r>
              <a:r>
                <a:rPr lang="en-US" altLang="en-US" sz="4800" b="1" dirty="0" err="1">
                  <a:latin typeface="Times New Roman" panose="02020603050405020304" pitchFamily="18" charset="0"/>
                </a:rPr>
                <a:t>Chuẩn</a:t>
              </a:r>
              <a:r>
                <a:rPr lang="en-US" alt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latin typeface="Times New Roman" panose="02020603050405020304" pitchFamily="18" charset="0"/>
                </a:rPr>
                <a:t>bị</a:t>
              </a:r>
              <a:r>
                <a:rPr lang="en-US" alt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latin typeface="Times New Roman" panose="02020603050405020304" pitchFamily="18" charset="0"/>
                </a:rPr>
                <a:t>bài</a:t>
              </a:r>
              <a:r>
                <a:rPr lang="en-US" alt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latin typeface="Times New Roman" panose="02020603050405020304" pitchFamily="18" charset="0"/>
                </a:rPr>
                <a:t>học</a:t>
              </a:r>
              <a:r>
                <a:rPr lang="en-US" alt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latin typeface="Times New Roman" panose="02020603050405020304" pitchFamily="18" charset="0"/>
                </a:rPr>
                <a:t>sau</a:t>
              </a:r>
              <a:r>
                <a:rPr lang="en-US" altLang="en-US" sz="4800" b="1" dirty="0">
                  <a:latin typeface="Times New Roman" panose="02020603050405020304" pitchFamily="18" charset="0"/>
                </a:rPr>
                <a:t>: </a:t>
              </a:r>
              <a:br>
                <a:rPr lang="en-US" altLang="en-US" sz="4800" b="1" dirty="0">
                  <a:latin typeface="Times New Roman" panose="02020603050405020304" pitchFamily="18" charset="0"/>
                </a:rPr>
              </a:br>
              <a:r>
                <a:rPr lang="en-US" alt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Nhân</a:t>
              </a:r>
              <a:r>
                <a:rPr lang="en-US" alt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có</a:t>
              </a:r>
              <a:r>
                <a:rPr lang="en-US" alt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hai</a:t>
              </a:r>
              <a:r>
                <a:rPr lang="en-US" alt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chữ</a:t>
              </a:r>
              <a:r>
                <a:rPr lang="en-US" alt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với</a:t>
              </a:r>
              <a:r>
                <a:rPr lang="en-US" alt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có</a:t>
              </a:r>
              <a:r>
                <a:rPr lang="en-US" alt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một</a:t>
              </a:r>
              <a:r>
                <a:rPr lang="en-US" alt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chữ</a:t>
              </a:r>
              <a:r>
                <a:rPr lang="en-US" alt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(</a:t>
              </a:r>
              <a:r>
                <a:rPr lang="en-US" alt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có</a:t>
              </a:r>
              <a:r>
                <a:rPr lang="en-US" alt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nhớ</a:t>
              </a:r>
              <a:r>
                <a:rPr lang="en-US" altLang="en-US" sz="48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)- </a:t>
              </a:r>
              <a:r>
                <a:rPr lang="en-US" altLang="en-US" sz="4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Luyện</a:t>
              </a:r>
              <a:r>
                <a:rPr lang="en-US" altLang="en-US" sz="48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tập</a:t>
              </a:r>
              <a:r>
                <a:rPr lang="en-US" altLang="en-US" sz="48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4800" b="1" dirty="0">
                <a:latin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6388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7162"/>
    </mc:Choice>
    <mc:Fallback xmlns="">
      <p:transition advTm="171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7CEF0E74-D710-4723-BC85-9901AE9F6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rosee2">
            <a:extLst>
              <a:ext uri="{FF2B5EF4-FFF2-40B4-BE49-F238E27FC236}">
                <a16:creationId xmlns:a16="http://schemas.microsoft.com/office/drawing/2014/main" xmlns="" id="{C5CC399E-148A-4C27-975F-56FD5072A8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5114925"/>
            <a:ext cx="1524001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rose1">
            <a:extLst>
              <a:ext uri="{FF2B5EF4-FFF2-40B4-BE49-F238E27FC236}">
                <a16:creationId xmlns:a16="http://schemas.microsoft.com/office/drawing/2014/main" xmlns="" id="{9D8C2162-D3D5-4DCE-B855-FE735DDBCA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" y="5114925"/>
            <a:ext cx="1524001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rose1">
            <a:extLst>
              <a:ext uri="{FF2B5EF4-FFF2-40B4-BE49-F238E27FC236}">
                <a16:creationId xmlns:a16="http://schemas.microsoft.com/office/drawing/2014/main" xmlns="" id="{38A7F110-CB57-4CE3-80F2-397CD74A7E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657225"/>
            <a:ext cx="1524001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rosee2">
            <a:extLst>
              <a:ext uri="{FF2B5EF4-FFF2-40B4-BE49-F238E27FC236}">
                <a16:creationId xmlns:a16="http://schemas.microsoft.com/office/drawing/2014/main" xmlns="" id="{8B55A643-5783-4AA6-B828-C035333884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" y="762000"/>
            <a:ext cx="1524001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7">
            <a:extLst>
              <a:ext uri="{FF2B5EF4-FFF2-40B4-BE49-F238E27FC236}">
                <a16:creationId xmlns:a16="http://schemas.microsoft.com/office/drawing/2014/main" xmlns="" id="{5E2D212F-E395-4150-BFFA-CE9D199D1C9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68515" y="2214562"/>
            <a:ext cx="8254968" cy="1895475"/>
          </a:xfrm>
          <a:prstGeom prst="rect">
            <a:avLst/>
          </a:prstGeom>
          <a:noFill/>
          <a:ln w="38100">
            <a:noFill/>
          </a:ln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10" descr="images_13">
            <a:extLst>
              <a:ext uri="{FF2B5EF4-FFF2-40B4-BE49-F238E27FC236}">
                <a16:creationId xmlns:a16="http://schemas.microsoft.com/office/drawing/2014/main" xmlns="" id="{52E9597D-F3B1-4822-B679-F90003A4DF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301" y="-104775"/>
            <a:ext cx="261937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images_13">
            <a:extLst>
              <a:ext uri="{FF2B5EF4-FFF2-40B4-BE49-F238E27FC236}">
                <a16:creationId xmlns:a16="http://schemas.microsoft.com/office/drawing/2014/main" xmlns="" id="{1894D3A2-7C47-42CA-BBD1-50889186D8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0"/>
            <a:ext cx="261937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valroseT">
            <a:extLst>
              <a:ext uri="{FF2B5EF4-FFF2-40B4-BE49-F238E27FC236}">
                <a16:creationId xmlns:a16="http://schemas.microsoft.com/office/drawing/2014/main" xmlns="" id="{E0DD3515-7759-4E34-81E9-25F8ACBA44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19598" y="4962525"/>
            <a:ext cx="33528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27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662"/>
    </mc:Choice>
    <mc:Fallback xmlns="">
      <p:transition advTm="11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http://previews.123rf.com/images/yuyuyi/yuyuyi1208/yuyuyi120800192/21782334-kids-and-frame-Stock-Vector-children-school-border.jpg">
            <a:extLst>
              <a:ext uri="{FF2B5EF4-FFF2-40B4-BE49-F238E27FC236}">
                <a16:creationId xmlns:a16="http://schemas.microsoft.com/office/drawing/2014/main" xmlns="" id="{079E349B-1820-43B5-8435-F6BC9D334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4">
            <a:extLst>
              <a:ext uri="{FF2B5EF4-FFF2-40B4-BE49-F238E27FC236}">
                <a16:creationId xmlns:a16="http://schemas.microsoft.com/office/drawing/2014/main" xmlns="" id="{770CFE80-A20A-46A1-BC8A-3F806DBACE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15470" y="2212340"/>
            <a:ext cx="9521490" cy="243332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kern="10" dirty="0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kern="10" dirty="0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kern="10" dirty="0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kern="10" dirty="0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kern="10" dirty="0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kern="10" dirty="0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kern="10" dirty="0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kern="10" dirty="0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kern="10" dirty="0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kern="10" dirty="0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kern="10" dirty="0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600" b="1" kern="10" dirty="0"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 dirty="0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kern="10" dirty="0" err="1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kern="10" dirty="0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b="1" kern="10" dirty="0" smtClean="0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kern="10" dirty="0" err="1" smtClean="0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kern="10" dirty="0" smtClean="0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21))</a:t>
            </a:r>
            <a:endParaRPr lang="en-US" sz="3600" b="1" kern="10" dirty="0"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15470" y="651447"/>
            <a:ext cx="95214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b="1" dirty="0" err="1">
                <a:solidFill>
                  <a:srgbClr val="006600"/>
                </a:solidFill>
                <a:latin typeface="Times New Roman" pitchFamily="18" charset="0"/>
              </a:rPr>
              <a:t>Thứ</a:t>
            </a:r>
            <a:r>
              <a:rPr lang="en-US" altLang="en-US" sz="40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itchFamily="18" charset="0"/>
              </a:rPr>
              <a:t>hai</a:t>
            </a:r>
            <a:r>
              <a:rPr lang="en-US" altLang="en-US" sz="40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itchFamily="18" charset="0"/>
              </a:rPr>
              <a:t>ngày</a:t>
            </a:r>
            <a:r>
              <a:rPr lang="en-US" altLang="en-US" sz="4000" b="1" dirty="0">
                <a:solidFill>
                  <a:srgbClr val="006600"/>
                </a:solidFill>
                <a:latin typeface="Times New Roman" pitchFamily="18" charset="0"/>
              </a:rPr>
              <a:t> 4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itchFamily="18" charset="0"/>
              </a:rPr>
              <a:t>tháng</a:t>
            </a:r>
            <a:r>
              <a:rPr lang="en-US" altLang="en-US" sz="4000" b="1" dirty="0">
                <a:solidFill>
                  <a:srgbClr val="006600"/>
                </a:solidFill>
                <a:latin typeface="Times New Roman" pitchFamily="18" charset="0"/>
              </a:rPr>
              <a:t> 10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itchFamily="18" charset="0"/>
              </a:rPr>
              <a:t>năm</a:t>
            </a:r>
            <a:r>
              <a:rPr lang="en-US" altLang="en-US" sz="40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smtClean="0">
                <a:solidFill>
                  <a:srgbClr val="006600"/>
                </a:solidFill>
                <a:latin typeface="Times New Roman" pitchFamily="18" charset="0"/>
              </a:rPr>
              <a:t>2021</a:t>
            </a:r>
          </a:p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</a:rPr>
              <a:t>                           </a:t>
            </a:r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402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70"/>
    </mc:Choice>
    <mc:Fallback xmlns="">
      <p:transition spd="slow" advTm="200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Oval 139">
            <a:extLst>
              <a:ext uri="{FF2B5EF4-FFF2-40B4-BE49-F238E27FC236}">
                <a16:creationId xmlns:a16="http://schemas.microsoft.com/office/drawing/2014/main" xmlns="" id="{1FB2F479-32EF-4FD0-ACE2-EF65BC5B8AB1}"/>
              </a:ext>
            </a:extLst>
          </p:cNvPr>
          <p:cNvSpPr/>
          <p:nvPr/>
        </p:nvSpPr>
        <p:spPr>
          <a:xfrm>
            <a:off x="5742379" y="2017728"/>
            <a:ext cx="357869" cy="128950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2505AC3B-6320-4CD5-B275-D24AD29A29AA}"/>
              </a:ext>
            </a:extLst>
          </p:cNvPr>
          <p:cNvSpPr/>
          <p:nvPr/>
        </p:nvSpPr>
        <p:spPr>
          <a:xfrm rot="20416262">
            <a:off x="5603782" y="1942481"/>
            <a:ext cx="357869" cy="1422761"/>
          </a:xfrm>
          <a:prstGeom prst="ellipse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53242F8-3BC4-43C4-A285-8E19E155224D}"/>
              </a:ext>
            </a:extLst>
          </p:cNvPr>
          <p:cNvSpPr/>
          <p:nvPr/>
        </p:nvSpPr>
        <p:spPr>
          <a:xfrm>
            <a:off x="278788" y="1112065"/>
            <a:ext cx="256693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b="1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b="1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cap="none" spc="0" dirty="0">
              <a:ln w="0"/>
              <a:solidFill>
                <a:srgbClr val="0033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084910B7-93F3-4212-AFAA-AEACC53E377E}"/>
              </a:ext>
            </a:extLst>
          </p:cNvPr>
          <p:cNvSpPr/>
          <p:nvPr/>
        </p:nvSpPr>
        <p:spPr>
          <a:xfrm>
            <a:off x="227987" y="1937177"/>
            <a:ext cx="241788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x 3 =  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xmlns="" id="{97CAEFEB-EB8C-4A2D-B10A-85DB18FA1C0A}"/>
              </a:ext>
            </a:extLst>
          </p:cNvPr>
          <p:cNvSpPr/>
          <p:nvPr/>
        </p:nvSpPr>
        <p:spPr>
          <a:xfrm>
            <a:off x="1036027" y="3908195"/>
            <a:ext cx="801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4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xmlns="" id="{4A2C58BE-3352-4FDE-B04B-43B13664D193}"/>
              </a:ext>
            </a:extLst>
          </p:cNvPr>
          <p:cNvSpPr/>
          <p:nvPr/>
        </p:nvSpPr>
        <p:spPr>
          <a:xfrm>
            <a:off x="179701" y="2621425"/>
            <a:ext cx="364811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12 + 12  + 12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xmlns="" id="{DB126AB0-4144-40ED-9469-A7020B94073E}"/>
              </a:ext>
            </a:extLst>
          </p:cNvPr>
          <p:cNvSpPr/>
          <p:nvPr/>
        </p:nvSpPr>
        <p:spPr>
          <a:xfrm rot="5400000">
            <a:off x="1170740" y="2659123"/>
            <a:ext cx="653823" cy="16032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xmlns="" id="{22E05B18-DDEF-41B0-BE37-07B25BCEF73A}"/>
              </a:ext>
            </a:extLst>
          </p:cNvPr>
          <p:cNvSpPr/>
          <p:nvPr/>
        </p:nvSpPr>
        <p:spPr>
          <a:xfrm>
            <a:off x="662563" y="2646231"/>
            <a:ext cx="1790563" cy="70788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+ 12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xmlns="" id="{37018E4A-B23B-41BE-9507-8C32F3F5354D}"/>
              </a:ext>
            </a:extLst>
          </p:cNvPr>
          <p:cNvSpPr/>
          <p:nvPr/>
        </p:nvSpPr>
        <p:spPr>
          <a:xfrm>
            <a:off x="1954430" y="1927313"/>
            <a:ext cx="12072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xmlns="" id="{2E871066-6F58-421B-A61F-8D9B2F6786E1}"/>
              </a:ext>
            </a:extLst>
          </p:cNvPr>
          <p:cNvSpPr/>
          <p:nvPr/>
        </p:nvSpPr>
        <p:spPr>
          <a:xfrm>
            <a:off x="2363140" y="2646231"/>
            <a:ext cx="1207257" cy="70788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+ 12</a:t>
            </a:r>
          </a:p>
        </p:txBody>
      </p:sp>
      <p:sp>
        <p:nvSpPr>
          <p:cNvPr id="122" name="Right Brace 121">
            <a:extLst>
              <a:ext uri="{FF2B5EF4-FFF2-40B4-BE49-F238E27FC236}">
                <a16:creationId xmlns:a16="http://schemas.microsoft.com/office/drawing/2014/main" xmlns="" id="{E8638268-A2F8-4C91-B03E-91C63916B400}"/>
              </a:ext>
            </a:extLst>
          </p:cNvPr>
          <p:cNvSpPr/>
          <p:nvPr/>
        </p:nvSpPr>
        <p:spPr>
          <a:xfrm rot="5400000">
            <a:off x="2007471" y="3193534"/>
            <a:ext cx="375490" cy="280211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xmlns="" id="{D7CB231B-7B11-4148-BC9F-6F2794B5BCA5}"/>
              </a:ext>
            </a:extLst>
          </p:cNvPr>
          <p:cNvSpPr/>
          <p:nvPr/>
        </p:nvSpPr>
        <p:spPr>
          <a:xfrm>
            <a:off x="1756258" y="5027398"/>
            <a:ext cx="801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xmlns="" id="{A6FACC58-1B42-4526-BB64-754B6F560142}"/>
              </a:ext>
            </a:extLst>
          </p:cNvPr>
          <p:cNvSpPr/>
          <p:nvPr/>
        </p:nvSpPr>
        <p:spPr>
          <a:xfrm>
            <a:off x="234061" y="3829951"/>
            <a:ext cx="35787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xmlns="" id="{4D395CAD-2773-4FF9-A259-6F672B89559B}"/>
              </a:ext>
            </a:extLst>
          </p:cNvPr>
          <p:cNvSpPr/>
          <p:nvPr/>
        </p:nvSpPr>
        <p:spPr>
          <a:xfrm>
            <a:off x="227987" y="5003919"/>
            <a:ext cx="35787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xmlns="" id="{E4119663-3DAA-49C5-B627-689E568518A0}"/>
              </a:ext>
            </a:extLst>
          </p:cNvPr>
          <p:cNvSpPr/>
          <p:nvPr/>
        </p:nvSpPr>
        <p:spPr>
          <a:xfrm>
            <a:off x="324955" y="5970017"/>
            <a:ext cx="14313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xmlns="" id="{5A7A8D6D-1E02-41AB-A5B7-7B2F4E650BDE}"/>
              </a:ext>
            </a:extLst>
          </p:cNvPr>
          <p:cNvSpPr/>
          <p:nvPr/>
        </p:nvSpPr>
        <p:spPr>
          <a:xfrm>
            <a:off x="1688613" y="5970017"/>
            <a:ext cx="192621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x 3 =  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xmlns="" id="{642AE935-1537-41F8-89EA-A3DD85B60D08}"/>
              </a:ext>
            </a:extLst>
          </p:cNvPr>
          <p:cNvSpPr/>
          <p:nvPr/>
        </p:nvSpPr>
        <p:spPr>
          <a:xfrm>
            <a:off x="5246442" y="1937177"/>
            <a:ext cx="110757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xmlns="" id="{5F31F004-6097-4F43-8FE6-17A149C6DB77}"/>
              </a:ext>
            </a:extLst>
          </p:cNvPr>
          <p:cNvSpPr/>
          <p:nvPr/>
        </p:nvSpPr>
        <p:spPr>
          <a:xfrm>
            <a:off x="5499768" y="2635199"/>
            <a:ext cx="8542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xmlns="" id="{CDCA4013-3C57-4CAA-A8D4-B074EA46C1D9}"/>
              </a:ext>
            </a:extLst>
          </p:cNvPr>
          <p:cNvSpPr/>
          <p:nvPr/>
        </p:nvSpPr>
        <p:spPr>
          <a:xfrm>
            <a:off x="3421160" y="5970017"/>
            <a:ext cx="109201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xmlns="" id="{878379EE-AD0D-4CDD-B7FF-D9B8FCE9EA3B}"/>
              </a:ext>
            </a:extLst>
          </p:cNvPr>
          <p:cNvSpPr/>
          <p:nvPr/>
        </p:nvSpPr>
        <p:spPr>
          <a:xfrm>
            <a:off x="5090379" y="2205492"/>
            <a:ext cx="5491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4FA73BCD-89AF-421F-9DAC-FD95DF5A13EA}"/>
              </a:ext>
            </a:extLst>
          </p:cNvPr>
          <p:cNvCxnSpPr/>
          <p:nvPr/>
        </p:nvCxnSpPr>
        <p:spPr>
          <a:xfrm>
            <a:off x="5206220" y="3343085"/>
            <a:ext cx="1188013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tar: 5 Points 10">
            <a:extLst>
              <a:ext uri="{FF2B5EF4-FFF2-40B4-BE49-F238E27FC236}">
                <a16:creationId xmlns:a16="http://schemas.microsoft.com/office/drawing/2014/main" xmlns="" id="{0D4161A0-E935-4CB2-81F7-72420FAA72E9}"/>
              </a:ext>
            </a:extLst>
          </p:cNvPr>
          <p:cNvSpPr/>
          <p:nvPr/>
        </p:nvSpPr>
        <p:spPr>
          <a:xfrm flipH="1">
            <a:off x="6992747" y="2141557"/>
            <a:ext cx="196850" cy="220644"/>
          </a:xfrm>
          <a:prstGeom prst="star5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xmlns="" id="{4116D6F5-1119-4DAA-9AEF-066463295404}"/>
              </a:ext>
            </a:extLst>
          </p:cNvPr>
          <p:cNvSpPr/>
          <p:nvPr/>
        </p:nvSpPr>
        <p:spPr>
          <a:xfrm>
            <a:off x="6833692" y="1892190"/>
            <a:ext cx="56009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b="1" cap="none" spc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cap="none" spc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3600" b="1" cap="none" spc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xmlns="" id="{3BA23296-941D-48BC-9838-5043845E0108}"/>
              </a:ext>
            </a:extLst>
          </p:cNvPr>
          <p:cNvSpPr/>
          <p:nvPr/>
        </p:nvSpPr>
        <p:spPr>
          <a:xfrm>
            <a:off x="5712884" y="3387780"/>
            <a:ext cx="4350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Star: 5 Points 134">
            <a:extLst>
              <a:ext uri="{FF2B5EF4-FFF2-40B4-BE49-F238E27FC236}">
                <a16:creationId xmlns:a16="http://schemas.microsoft.com/office/drawing/2014/main" xmlns="" id="{226CDF8A-E294-420F-83AE-C28F2B9280BB}"/>
              </a:ext>
            </a:extLst>
          </p:cNvPr>
          <p:cNvSpPr/>
          <p:nvPr/>
        </p:nvSpPr>
        <p:spPr>
          <a:xfrm flipH="1">
            <a:off x="6992747" y="2839579"/>
            <a:ext cx="196850" cy="220644"/>
          </a:xfrm>
          <a:prstGeom prst="star5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xmlns="" id="{C7EE24D4-600D-4608-B4F9-239792CD6AC3}"/>
              </a:ext>
            </a:extLst>
          </p:cNvPr>
          <p:cNvSpPr/>
          <p:nvPr/>
        </p:nvSpPr>
        <p:spPr>
          <a:xfrm>
            <a:off x="6833692" y="2590212"/>
            <a:ext cx="56009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b="1" cap="none" spc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cap="none" spc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3600" b="1" cap="none" spc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</a:p>
        </p:txBody>
      </p: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xmlns="" id="{01A4E67E-6FC9-4E22-AC23-4C7F803046FB}"/>
              </a:ext>
            </a:extLst>
          </p:cNvPr>
          <p:cNvCxnSpPr/>
          <p:nvPr/>
        </p:nvCxnSpPr>
        <p:spPr>
          <a:xfrm>
            <a:off x="5930403" y="1404811"/>
            <a:ext cx="0" cy="522502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ctangle 138">
            <a:extLst>
              <a:ext uri="{FF2B5EF4-FFF2-40B4-BE49-F238E27FC236}">
                <a16:creationId xmlns:a16="http://schemas.microsoft.com/office/drawing/2014/main" xmlns="" id="{C469D0FB-3C15-4AE7-A84B-1EA45FF3AD97}"/>
              </a:ext>
            </a:extLst>
          </p:cNvPr>
          <p:cNvSpPr/>
          <p:nvPr/>
        </p:nvSpPr>
        <p:spPr>
          <a:xfrm>
            <a:off x="5673166" y="2636040"/>
            <a:ext cx="51447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xmlns="" id="{67E026D0-101D-4404-A33A-E3C18F58CD99}"/>
              </a:ext>
            </a:extLst>
          </p:cNvPr>
          <p:cNvCxnSpPr/>
          <p:nvPr/>
        </p:nvCxnSpPr>
        <p:spPr>
          <a:xfrm>
            <a:off x="5703224" y="1403101"/>
            <a:ext cx="0" cy="522502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ctangle 142">
            <a:extLst>
              <a:ext uri="{FF2B5EF4-FFF2-40B4-BE49-F238E27FC236}">
                <a16:creationId xmlns:a16="http://schemas.microsoft.com/office/drawing/2014/main" xmlns="" id="{1C7B0D67-B16E-4691-86E3-3C68418EB450}"/>
              </a:ext>
            </a:extLst>
          </p:cNvPr>
          <p:cNvSpPr/>
          <p:nvPr/>
        </p:nvSpPr>
        <p:spPr>
          <a:xfrm>
            <a:off x="5445158" y="3395462"/>
            <a:ext cx="4350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xmlns="" id="{C4AB8F56-BDE0-424F-8B40-147621EA0478}"/>
              </a:ext>
            </a:extLst>
          </p:cNvPr>
          <p:cNvSpPr/>
          <p:nvPr/>
        </p:nvSpPr>
        <p:spPr>
          <a:xfrm>
            <a:off x="45934" y="178126"/>
            <a:ext cx="1186727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4000" b="1" cap="none" spc="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000" b="1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000" b="1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cap="none" spc="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b="1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948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7886"/>
    </mc:Choice>
    <mc:Fallback xmlns="">
      <p:transition advTm="1178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6.25E-7 0.1791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mph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6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0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140" grpId="1" animBg="1"/>
      <p:bldP spid="18" grpId="0" animBg="1"/>
      <p:bldP spid="18" grpId="1" animBg="1"/>
      <p:bldP spid="5" grpId="0"/>
      <p:bldP spid="71" grpId="0"/>
      <p:bldP spid="116" grpId="0"/>
      <p:bldP spid="117" grpId="0"/>
      <p:bldP spid="2" grpId="0" animBg="1"/>
      <p:bldP spid="119" grpId="0" animBg="1"/>
      <p:bldP spid="120" grpId="0"/>
      <p:bldP spid="121" grpId="0" animBg="1"/>
      <p:bldP spid="121" grpId="1" animBg="1"/>
      <p:bldP spid="122" grpId="0" animBg="1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1" grpId="0" animBg="1"/>
      <p:bldP spid="132" grpId="0"/>
      <p:bldP spid="133" grpId="0"/>
      <p:bldP spid="135" grpId="0" animBg="1"/>
      <p:bldP spid="136" grpId="0"/>
      <p:bldP spid="139" grpId="0"/>
      <p:bldP spid="139" grpId="1"/>
      <p:bldP spid="143" grpId="0"/>
      <p:bldP spid="1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FDD0161-6E6F-4D6C-A504-A908B25C6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Box 8">
            <a:extLst>
              <a:ext uri="{FF2B5EF4-FFF2-40B4-BE49-F238E27FC236}">
                <a16:creationId xmlns:a16="http://schemas.microsoft.com/office/drawing/2014/main" xmlns="" id="{60228543-73ED-4FD7-AEC4-452B07DF5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08000" y="-34157"/>
            <a:ext cx="8956041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xmlns="" id="{CFE03A7B-FCA8-4616-BBFD-9900A6C8D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5901" y="1195619"/>
            <a:ext cx="4429761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xmlns="" id="{6C116B1D-F057-42C7-B00D-F8FACFCD2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" y="1863420"/>
            <a:ext cx="4897121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xmlns="" id="{8D2132BD-E8F6-4E06-99A1-5A7A5368F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" y="1874660"/>
            <a:ext cx="7848600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xmlns="" id="{64D9B9A2-E95F-42C1-9D78-8EEF4C8B2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" y="3086673"/>
            <a:ext cx="8285480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xmlns="" id="{BC99C3ED-2DEB-4AE0-BC80-19170F98A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" y="4351234"/>
            <a:ext cx="3228339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xmlns="" id="{69BD6266-790D-4774-A36B-0743A79B7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" y="5025665"/>
            <a:ext cx="366268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xmlns="" id="{9B050FEF-15BA-41BF-B9D4-616E5290E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0289" y="5025665"/>
            <a:ext cx="828548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xmlns="" id="{46390721-49ED-4649-B502-C8D12AF60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96701"/>
            <a:ext cx="8285480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971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14"/>
    </mc:Choice>
    <mc:Fallback xmlns="">
      <p:transition spd="slow" advTm="333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790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8000" y="1752600"/>
            <a:ext cx="355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1.Tính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4801" y="2514600"/>
            <a:ext cx="1861127" cy="1685330"/>
            <a:chOff x="432955" y="2438400"/>
            <a:chExt cx="1395845" cy="1685330"/>
          </a:xfrm>
        </p:grpSpPr>
        <p:sp>
          <p:nvSpPr>
            <p:cNvPr id="8" name="TextBox 7"/>
            <p:cNvSpPr txBox="1"/>
            <p:nvPr/>
          </p:nvSpPr>
          <p:spPr>
            <a:xfrm>
              <a:off x="737755" y="2438400"/>
              <a:ext cx="10910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24</a:t>
              </a:r>
              <a:endParaRPr 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1555" y="3200400"/>
              <a:ext cx="10910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2955" y="2979003"/>
              <a:ext cx="10910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61555" y="4114800"/>
              <a:ext cx="10425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2641601" y="2514600"/>
            <a:ext cx="1861127" cy="1685330"/>
            <a:chOff x="2060865" y="2438400"/>
            <a:chExt cx="1395845" cy="1685330"/>
          </a:xfrm>
        </p:grpSpPr>
        <p:sp>
          <p:nvSpPr>
            <p:cNvPr id="19" name="TextBox 18"/>
            <p:cNvSpPr txBox="1"/>
            <p:nvPr/>
          </p:nvSpPr>
          <p:spPr>
            <a:xfrm>
              <a:off x="2365665" y="2438400"/>
              <a:ext cx="10910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22</a:t>
              </a:r>
              <a:endParaRPr 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37510" y="3200400"/>
              <a:ext cx="10910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60865" y="2979003"/>
              <a:ext cx="10910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161310" y="4114800"/>
              <a:ext cx="10425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4978400" y="2438400"/>
            <a:ext cx="1930400" cy="1752600"/>
            <a:chOff x="3328555" y="2438400"/>
            <a:chExt cx="1447800" cy="1752600"/>
          </a:xfrm>
        </p:grpSpPr>
        <p:sp>
          <p:nvSpPr>
            <p:cNvPr id="25" name="TextBox 24"/>
            <p:cNvSpPr txBox="1"/>
            <p:nvPr/>
          </p:nvSpPr>
          <p:spPr>
            <a:xfrm>
              <a:off x="3685310" y="2438400"/>
              <a:ext cx="10910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557155" y="3200400"/>
              <a:ext cx="10910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28555" y="2971800"/>
              <a:ext cx="10910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3557155" y="4191000"/>
              <a:ext cx="10425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7486074" y="2438400"/>
            <a:ext cx="1759527" cy="1752600"/>
            <a:chOff x="4828310" y="2438400"/>
            <a:chExt cx="1319645" cy="1752600"/>
          </a:xfrm>
        </p:grpSpPr>
        <p:sp>
          <p:nvSpPr>
            <p:cNvPr id="31" name="TextBox 30"/>
            <p:cNvSpPr txBox="1"/>
            <p:nvPr/>
          </p:nvSpPr>
          <p:spPr>
            <a:xfrm>
              <a:off x="5056910" y="2438400"/>
              <a:ext cx="10910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33</a:t>
              </a:r>
              <a:endParaRPr 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04955" y="3124200"/>
              <a:ext cx="10910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828310" y="2979003"/>
              <a:ext cx="10910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4928755" y="4191000"/>
              <a:ext cx="10425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9956800" y="2438400"/>
            <a:ext cx="1828800" cy="1752600"/>
            <a:chOff x="6224155" y="2438400"/>
            <a:chExt cx="1371600" cy="1752600"/>
          </a:xfrm>
        </p:grpSpPr>
        <p:sp>
          <p:nvSpPr>
            <p:cNvPr id="37" name="TextBox 36"/>
            <p:cNvSpPr txBox="1"/>
            <p:nvPr/>
          </p:nvSpPr>
          <p:spPr>
            <a:xfrm>
              <a:off x="6504710" y="2438400"/>
              <a:ext cx="10910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20</a:t>
              </a:r>
              <a:endParaRPr 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376555" y="3124200"/>
              <a:ext cx="10910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224155" y="2979003"/>
              <a:ext cx="10910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6376555" y="4191000"/>
              <a:ext cx="10425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711200" y="4267200"/>
            <a:ext cx="111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46400" y="4267200"/>
            <a:ext cx="101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86400" y="4343400"/>
            <a:ext cx="101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823200" y="4267200"/>
            <a:ext cx="101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363200" y="4267200"/>
            <a:ext cx="111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44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6" grpId="0"/>
      <p:bldP spid="41" grpId="0"/>
      <p:bldP spid="42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85E0C84-232B-4B1F-8F9E-ACA3C57DA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1230" y="-148856"/>
            <a:ext cx="14048714" cy="7209874"/>
          </a:xfrm>
          <a:prstGeom prst="rect">
            <a:avLst/>
          </a:prstGeom>
        </p:spPr>
      </p:pic>
      <p:sp>
        <p:nvSpPr>
          <p:cNvPr id="63" name="Oval 62">
            <a:extLst>
              <a:ext uri="{FF2B5EF4-FFF2-40B4-BE49-F238E27FC236}">
                <a16:creationId xmlns:a16="http://schemas.microsoft.com/office/drawing/2014/main" xmlns="" id="{078A6E10-14D8-4B90-9102-C7A52B67CF74}"/>
              </a:ext>
            </a:extLst>
          </p:cNvPr>
          <p:cNvSpPr/>
          <p:nvPr/>
        </p:nvSpPr>
        <p:spPr>
          <a:xfrm>
            <a:off x="3833161" y="1961745"/>
            <a:ext cx="1435982" cy="71327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96738CCE-ABBA-4150-8CEC-54162C130A7B}"/>
              </a:ext>
            </a:extLst>
          </p:cNvPr>
          <p:cNvSpPr/>
          <p:nvPr/>
        </p:nvSpPr>
        <p:spPr>
          <a:xfrm>
            <a:off x="6799612" y="1921002"/>
            <a:ext cx="1435982" cy="71327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7154B017-5127-40CA-AE92-731A650E8147}"/>
              </a:ext>
            </a:extLst>
          </p:cNvPr>
          <p:cNvSpPr/>
          <p:nvPr/>
        </p:nvSpPr>
        <p:spPr>
          <a:xfrm>
            <a:off x="9421195" y="1947008"/>
            <a:ext cx="1435982" cy="71327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784271F8-6688-451C-A968-D7056962CCC2}"/>
              </a:ext>
            </a:extLst>
          </p:cNvPr>
          <p:cNvSpPr/>
          <p:nvPr/>
        </p:nvSpPr>
        <p:spPr>
          <a:xfrm>
            <a:off x="1183331" y="1947879"/>
            <a:ext cx="1435982" cy="71327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100">
            <a:extLst>
              <a:ext uri="{FF2B5EF4-FFF2-40B4-BE49-F238E27FC236}">
                <a16:creationId xmlns:a16="http://schemas.microsoft.com/office/drawing/2014/main" xmlns="" id="{A6117F23-3A73-4B41-A2A6-B7D6B49E839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 rot="14660916">
            <a:off x="11365779" y="295892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Content Placeholder 101">
            <a:extLst>
              <a:ext uri="{FF2B5EF4-FFF2-40B4-BE49-F238E27FC236}">
                <a16:creationId xmlns:a16="http://schemas.microsoft.com/office/drawing/2014/main" xmlns="" id="{AF9F286A-258D-4D5E-888A-8AFC05B4CE9B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68675" y="143032"/>
            <a:ext cx="911543" cy="9201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8">
            <a:extLst>
              <a:ext uri="{FF2B5EF4-FFF2-40B4-BE49-F238E27FC236}">
                <a16:creationId xmlns:a16="http://schemas.microsoft.com/office/drawing/2014/main" xmlns="" id="{A4534DD2-CBC2-48A5-B3E5-588E7981D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0831" y="1063147"/>
            <a:ext cx="5843286" cy="6771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vi-VN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2.Đặt </a:t>
            </a:r>
            <a:r>
              <a:rPr lang="en-US" altLang="vi-VN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vi-VN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6" name="Content Placeholder 100">
            <a:extLst>
              <a:ext uri="{FF2B5EF4-FFF2-40B4-BE49-F238E27FC236}">
                <a16:creationId xmlns:a16="http://schemas.microsoft.com/office/drawing/2014/main" xmlns="" id="{B374B8BE-883D-44C0-99FB-EB1089421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761526">
            <a:off x="11125916" y="5957764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4EE8F59-8ED6-4347-A77E-A67B3B00A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7552" y="4418119"/>
            <a:ext cx="469900" cy="6771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vi-VN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xmlns="" id="{6A68A024-CE8E-44C2-832A-7A499171F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488" y="2952140"/>
            <a:ext cx="81608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vi-VN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6AB18AC7-7B7A-4DD6-A6F1-EDCE53BB1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261" y="4402799"/>
            <a:ext cx="43691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vi-VN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4" name="Text Box 9">
            <a:extLst>
              <a:ext uri="{FF2B5EF4-FFF2-40B4-BE49-F238E27FC236}">
                <a16:creationId xmlns:a16="http://schemas.microsoft.com/office/drawing/2014/main" xmlns="" id="{228C50E9-69F2-4CB9-97EC-B678E50FC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2788" y="3744518"/>
            <a:ext cx="81608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vi-VN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xmlns="" id="{E4DD1C1C-D4B4-41E0-A847-74E8194D2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3370" y="3315105"/>
            <a:ext cx="43837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vi-V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2B6EC47D-97B6-4478-9771-FA59A01683F3}"/>
              </a:ext>
            </a:extLst>
          </p:cNvPr>
          <p:cNvCxnSpPr/>
          <p:nvPr/>
        </p:nvCxnSpPr>
        <p:spPr>
          <a:xfrm>
            <a:off x="1345736" y="4310571"/>
            <a:ext cx="1188013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3995E55-701D-4C6E-9C6C-2CB02B7E9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875" y="4401269"/>
            <a:ext cx="43691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vi-VN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xmlns="" id="{A3B340EA-5E61-404B-AF4B-8F1276478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6173" y="2951791"/>
            <a:ext cx="81608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vi-VN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vi-VN"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" name="Text Box 9">
            <a:extLst>
              <a:ext uri="{FF2B5EF4-FFF2-40B4-BE49-F238E27FC236}">
                <a16:creationId xmlns:a16="http://schemas.microsoft.com/office/drawing/2014/main" xmlns="" id="{E18629A6-93BE-4D60-B249-81D3373DD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5323" y="3712177"/>
            <a:ext cx="81608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vi-VN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Text Box 9">
            <a:extLst>
              <a:ext uri="{FF2B5EF4-FFF2-40B4-BE49-F238E27FC236}">
                <a16:creationId xmlns:a16="http://schemas.microsoft.com/office/drawing/2014/main" xmlns="" id="{79DB088A-C02F-42EE-A80F-A61787578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4119" y="3314756"/>
            <a:ext cx="43837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vi-V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35CE2C46-3CFB-42E5-819C-454917793F4B}"/>
              </a:ext>
            </a:extLst>
          </p:cNvPr>
          <p:cNvCxnSpPr/>
          <p:nvPr/>
        </p:nvCxnSpPr>
        <p:spPr>
          <a:xfrm>
            <a:off x="4136485" y="4310222"/>
            <a:ext cx="1188013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245D0267-4FCC-4D97-A6DB-36CDB81AA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7748" y="4423338"/>
            <a:ext cx="35361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vi-VN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1195DB1A-4140-4114-8DA3-CB070BEEB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5774" y="4422849"/>
            <a:ext cx="38772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vi-VN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19F5E42D-04B4-4488-AD40-5346AA11A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3284" y="4421209"/>
            <a:ext cx="384067" cy="6771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vi-VN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1" name="Text Box 9">
            <a:extLst>
              <a:ext uri="{FF2B5EF4-FFF2-40B4-BE49-F238E27FC236}">
                <a16:creationId xmlns:a16="http://schemas.microsoft.com/office/drawing/2014/main" xmlns="" id="{638319CF-960E-4A43-90E4-6C223D73C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7463" y="2926123"/>
            <a:ext cx="1755641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vi-VN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42" name="Text Box 9">
            <a:extLst>
              <a:ext uri="{FF2B5EF4-FFF2-40B4-BE49-F238E27FC236}">
                <a16:creationId xmlns:a16="http://schemas.microsoft.com/office/drawing/2014/main" xmlns="" id="{4401CE0D-9389-4F49-81E9-636158351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0255" y="3633114"/>
            <a:ext cx="4699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vi-VN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3" name="Text Box 9">
            <a:extLst>
              <a:ext uri="{FF2B5EF4-FFF2-40B4-BE49-F238E27FC236}">
                <a16:creationId xmlns:a16="http://schemas.microsoft.com/office/drawing/2014/main" xmlns="" id="{D96F9C79-C79D-4DB7-963B-26559B666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8428" y="3273363"/>
            <a:ext cx="43837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vi-V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4034D802-2B04-47DC-8B7B-AF079F395B69}"/>
              </a:ext>
            </a:extLst>
          </p:cNvPr>
          <p:cNvCxnSpPr/>
          <p:nvPr/>
        </p:nvCxnSpPr>
        <p:spPr>
          <a:xfrm>
            <a:off x="7058714" y="4284822"/>
            <a:ext cx="1188013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2E524B1E-D2B2-41AF-ABB3-8EE56C8FC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0708" y="4418119"/>
            <a:ext cx="469900" cy="6771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vi-VN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7" name="Text Box 9">
            <a:extLst>
              <a:ext uri="{FF2B5EF4-FFF2-40B4-BE49-F238E27FC236}">
                <a16:creationId xmlns:a16="http://schemas.microsoft.com/office/drawing/2014/main" xmlns="" id="{A2329597-0D9A-4E58-B075-BEAB5690F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8001" y="2926391"/>
            <a:ext cx="76800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vi-VN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48" name="Text Box 9">
            <a:extLst>
              <a:ext uri="{FF2B5EF4-FFF2-40B4-BE49-F238E27FC236}">
                <a16:creationId xmlns:a16="http://schemas.microsoft.com/office/drawing/2014/main" xmlns="" id="{D6C6D4A9-DD17-4E93-A31A-26F6A6892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1963" y="3599679"/>
            <a:ext cx="38406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vi-VN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9" name="Text Box 9">
            <a:extLst>
              <a:ext uri="{FF2B5EF4-FFF2-40B4-BE49-F238E27FC236}">
                <a16:creationId xmlns:a16="http://schemas.microsoft.com/office/drawing/2014/main" xmlns="" id="{49E334C4-5BB0-458E-83DF-FA79ACFD6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6683" y="3289356"/>
            <a:ext cx="43837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vi-V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1215A674-0FF0-40C9-AC44-4CA406C6B0A0}"/>
              </a:ext>
            </a:extLst>
          </p:cNvPr>
          <p:cNvCxnSpPr/>
          <p:nvPr/>
        </p:nvCxnSpPr>
        <p:spPr>
          <a:xfrm>
            <a:off x="9749049" y="4284822"/>
            <a:ext cx="1188013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DE65EA98-7FE9-47AC-8A1A-7BF28E773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3740" y="4421209"/>
            <a:ext cx="384067" cy="6771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vi-VN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3" name="Text Box 8">
            <a:extLst>
              <a:ext uri="{FF2B5EF4-FFF2-40B4-BE49-F238E27FC236}">
                <a16:creationId xmlns:a16="http://schemas.microsoft.com/office/drawing/2014/main" xmlns="" id="{9FA7AD77-B124-4D3D-AF45-06B8920EC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542" y="1972877"/>
            <a:ext cx="1755641" cy="6771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vi-VN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x 3</a:t>
            </a:r>
          </a:p>
        </p:txBody>
      </p:sp>
      <p:sp>
        <p:nvSpPr>
          <p:cNvPr id="54" name="Text Box 8">
            <a:extLst>
              <a:ext uri="{FF2B5EF4-FFF2-40B4-BE49-F238E27FC236}">
                <a16:creationId xmlns:a16="http://schemas.microsoft.com/office/drawing/2014/main" xmlns="" id="{7B384AA7-E323-4E48-86D0-70A2DF89B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416" y="1977577"/>
            <a:ext cx="1755641" cy="6771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vi-VN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x 6</a:t>
            </a:r>
          </a:p>
        </p:txBody>
      </p:sp>
      <p:sp>
        <p:nvSpPr>
          <p:cNvPr id="55" name="Text Box 8">
            <a:extLst>
              <a:ext uri="{FF2B5EF4-FFF2-40B4-BE49-F238E27FC236}">
                <a16:creationId xmlns:a16="http://schemas.microsoft.com/office/drawing/2014/main" xmlns="" id="{91636447-C072-4836-AE0E-10F978B45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1054" y="1956332"/>
            <a:ext cx="1755641" cy="6771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vi-VN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x 2</a:t>
            </a:r>
          </a:p>
        </p:txBody>
      </p:sp>
      <p:sp>
        <p:nvSpPr>
          <p:cNvPr id="56" name="Text Box 8">
            <a:extLst>
              <a:ext uri="{FF2B5EF4-FFF2-40B4-BE49-F238E27FC236}">
                <a16:creationId xmlns:a16="http://schemas.microsoft.com/office/drawing/2014/main" xmlns="" id="{9F057464-3396-4080-B2F3-8080636A3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1365" y="1966073"/>
            <a:ext cx="1755641" cy="6771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vi-VN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x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263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65988"/>
    </mc:Choice>
    <mc:Fallback xmlns="">
      <p:transition advTm="1659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2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3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9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0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8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9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5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6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2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3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59" grpId="0" animBg="1"/>
      <p:bldP spid="59" grpId="1" animBg="1"/>
      <p:bldP spid="5" grpId="0"/>
      <p:bldP spid="19" grpId="0" animBg="1"/>
      <p:bldP spid="22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7" grpId="0"/>
      <p:bldP spid="38" grpId="0"/>
      <p:bldP spid="39" grpId="0" animBg="1"/>
      <p:bldP spid="41" grpId="0"/>
      <p:bldP spid="42" grpId="0"/>
      <p:bldP spid="43" grpId="0"/>
      <p:bldP spid="46" grpId="0" animBg="1"/>
      <p:bldP spid="47" grpId="0"/>
      <p:bldP spid="48" grpId="0"/>
      <p:bldP spid="49" grpId="0"/>
      <p:bldP spid="51" grpId="0" animBg="1"/>
      <p:bldP spid="53" grpId="0"/>
      <p:bldP spid="54" grpId="0"/>
      <p:bldP spid="55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8653" y="1600201"/>
            <a:ext cx="11873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Mỗi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65601" y="3352800"/>
            <a:ext cx="38246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44800" y="4191000"/>
            <a:ext cx="711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: 12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  : …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41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33600" y="3276600"/>
            <a:ext cx="863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12 x 4 = 48 (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48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12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0.8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0.9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8.5|1|5.8|5.5|1.9|0.7|0.8|1.5|1.3|2.1|0.5|0.7|1.5|0.7|0.9|23.4|2.6|4.7|1.8|15.7|1.3|2.4|2.3|0.8|0.8|3.3|2.2|4.4|0.8|2.2|1|2.2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|6|1.6|1.6|4.6|3.7|1.4|2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3.6|3.9|0.7|0.4|0.4|26|4.1|3.1|3.9|0.8|4.5|3.7|6.9|0.9|3.7|2.9|6.6|1.4|6.3|2.4|5.6|1|5.7|5.4|1.2|4.8|2.8|5.1|3.6|0.7|2.8|3.7|2.2|5.2|2.9|1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3975</TotalTime>
  <Words>353</Words>
  <Application>Microsoft Office PowerPoint</Application>
  <PresentationFormat>Custom</PresentationFormat>
  <Paragraphs>96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Thi Lan Anh</dc:creator>
  <cp:lastModifiedBy>Windows User</cp:lastModifiedBy>
  <cp:revision>44</cp:revision>
  <dcterms:created xsi:type="dcterms:W3CDTF">2021-09-25T10:25:24Z</dcterms:created>
  <dcterms:modified xsi:type="dcterms:W3CDTF">2021-10-02T10:58:29Z</dcterms:modified>
</cp:coreProperties>
</file>