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5" r:id="rId3"/>
    <p:sldId id="276" r:id="rId4"/>
    <p:sldId id="258" r:id="rId5"/>
    <p:sldId id="271" r:id="rId6"/>
    <p:sldId id="28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FF"/>
    <a:srgbClr val="00CC66"/>
    <a:srgbClr val="FFFF00"/>
    <a:srgbClr val="FF66FF"/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9DB81-CFFF-44EF-B109-A248B7389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7F7D6-8C56-4998-B93E-E44909DC2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0908E8-206B-46E7-B874-E50E45C803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A1131-42FD-422B-B65A-7866669F60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D3979-A722-470E-99F4-405C0A85A9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E35BA-82FE-455B-AADC-12525EF58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1E667-0364-4802-9CB8-8275E226E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45842-A99A-4D97-8755-964F476A34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A30FF-5A1C-4B6B-A3AD-9054A4EE1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4178A-4980-4A8C-850E-0EB966BE4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4799E-3BB1-4C4B-8D82-4F1EBAF6F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581EED-0591-4526-A487-5EA4A6E281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685800"/>
            <a:ext cx="7239000" cy="1752600"/>
          </a:xfrm>
        </p:spPr>
        <p:txBody>
          <a:bodyPr/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13 </a:t>
            </a:r>
            <a:r>
              <a:rPr lang="en-US" dirty="0" err="1" smtClean="0"/>
              <a:t>tháng</a:t>
            </a:r>
            <a:r>
              <a:rPr lang="en-US" dirty="0" smtClean="0"/>
              <a:t> 10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r>
              <a:rPr lang="en-US" dirty="0"/>
              <a:t> </a:t>
            </a:r>
            <a:r>
              <a:rPr lang="en-US" dirty="0" err="1" smtClean="0"/>
              <a:t>Toán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Luyện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( trang 28)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98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-Point Star 2"/>
          <p:cNvSpPr/>
          <p:nvPr/>
        </p:nvSpPr>
        <p:spPr>
          <a:xfrm>
            <a:off x="0" y="469776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u="sng" dirty="0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2286000" y="1277813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grpSp>
        <p:nvGrpSpPr>
          <p:cNvPr id="2053" name="Group 4"/>
          <p:cNvGrpSpPr>
            <a:grpSpLocks/>
          </p:cNvGrpSpPr>
          <p:nvPr/>
        </p:nvGrpSpPr>
        <p:grpSpPr bwMode="auto">
          <a:xfrm>
            <a:off x="381000" y="3200400"/>
            <a:ext cx="1295400" cy="1524000"/>
            <a:chOff x="533400" y="2743200"/>
            <a:chExt cx="1295400" cy="1524000"/>
          </a:xfrm>
        </p:grpSpPr>
        <p:sp>
          <p:nvSpPr>
            <p:cNvPr id="2115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2</a:t>
              </a:r>
            </a:p>
          </p:txBody>
        </p:sp>
        <p:sp>
          <p:nvSpPr>
            <p:cNvPr id="2116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48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Group 9"/>
          <p:cNvGrpSpPr>
            <a:grpSpLocks/>
          </p:cNvGrpSpPr>
          <p:nvPr/>
        </p:nvGrpSpPr>
        <p:grpSpPr bwMode="auto">
          <a:xfrm>
            <a:off x="2286000" y="3124200"/>
            <a:ext cx="1295400" cy="1524000"/>
            <a:chOff x="533400" y="2743200"/>
            <a:chExt cx="1295400" cy="1524000"/>
          </a:xfrm>
        </p:grpSpPr>
        <p:sp>
          <p:nvSpPr>
            <p:cNvPr id="2111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2112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84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Group 14"/>
          <p:cNvGrpSpPr>
            <a:grpSpLocks/>
          </p:cNvGrpSpPr>
          <p:nvPr/>
        </p:nvGrpSpPr>
        <p:grpSpPr bwMode="auto">
          <a:xfrm>
            <a:off x="4343400" y="3124200"/>
            <a:ext cx="1295400" cy="1524000"/>
            <a:chOff x="533400" y="2743200"/>
            <a:chExt cx="1295400" cy="1524000"/>
          </a:xfrm>
        </p:grpSpPr>
        <p:sp>
          <p:nvSpPr>
            <p:cNvPr id="2107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2108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Group 19"/>
          <p:cNvGrpSpPr>
            <a:grpSpLocks/>
          </p:cNvGrpSpPr>
          <p:nvPr/>
        </p:nvGrpSpPr>
        <p:grpSpPr bwMode="auto">
          <a:xfrm>
            <a:off x="6781800" y="3048000"/>
            <a:ext cx="1295400" cy="1524000"/>
            <a:chOff x="533400" y="2743200"/>
            <a:chExt cx="1295400" cy="1524000"/>
          </a:xfrm>
        </p:grpSpPr>
        <p:sp>
          <p:nvSpPr>
            <p:cNvPr id="2103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</a:t>
              </a:r>
            </a:p>
          </p:txBody>
        </p:sp>
        <p:sp>
          <p:nvSpPr>
            <p:cNvPr id="2104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96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65150" y="41322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4114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3563" y="4454525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46100" y="4832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954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10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668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48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858000" y="4800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81000" y="4876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209800" y="41910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718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500313" y="4191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286000" y="3657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286000" y="4191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190875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514600" y="4572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6294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419600" y="4800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1910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362200" y="50292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4676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572000" y="477043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572000" y="4343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227638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572000" y="4038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343400" y="40528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343400" y="3657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0292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514600" y="49720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7010400" y="4724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996113" y="42989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76962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980238" y="3994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781800" y="3994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781800" y="3581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sp>
        <p:nvSpPr>
          <p:cNvPr id="2093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95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5334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7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76200"/>
            <a:ext cx="1214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" name="Text Box 15"/>
          <p:cNvSpPr txBox="1">
            <a:spLocks noChangeArrowheads="1"/>
          </p:cNvSpPr>
          <p:nvPr/>
        </p:nvSpPr>
        <p:spPr bwMode="auto">
          <a:xfrm>
            <a:off x="381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48 : 2</a:t>
            </a:r>
          </a:p>
        </p:txBody>
      </p:sp>
      <p:sp>
        <p:nvSpPr>
          <p:cNvPr id="2100" name="Text Box 15"/>
          <p:cNvSpPr txBox="1">
            <a:spLocks noChangeArrowheads="1"/>
          </p:cNvSpPr>
          <p:nvPr/>
        </p:nvSpPr>
        <p:spPr bwMode="auto">
          <a:xfrm>
            <a:off x="2362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84 : 4</a:t>
            </a:r>
          </a:p>
        </p:txBody>
      </p:sp>
      <p:sp>
        <p:nvSpPr>
          <p:cNvPr id="2101" name="Text Box 15"/>
          <p:cNvSpPr txBox="1">
            <a:spLocks noChangeArrowheads="1"/>
          </p:cNvSpPr>
          <p:nvPr/>
        </p:nvSpPr>
        <p:spPr bwMode="auto">
          <a:xfrm>
            <a:off x="4572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55 : 5</a:t>
            </a:r>
          </a:p>
        </p:txBody>
      </p:sp>
      <p:sp>
        <p:nvSpPr>
          <p:cNvPr id="2102" name="Text Box 15"/>
          <p:cNvSpPr txBox="1">
            <a:spLocks noChangeArrowheads="1"/>
          </p:cNvSpPr>
          <p:nvPr/>
        </p:nvSpPr>
        <p:spPr bwMode="auto">
          <a:xfrm>
            <a:off x="67818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96 :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7" grpId="0"/>
      <p:bldP spid="39" grpId="0"/>
      <p:bldP spid="40" grpId="0"/>
      <p:bldP spid="41" grpId="0"/>
      <p:bldP spid="42" grpId="0"/>
      <p:bldP spid="43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-Point Star 2"/>
          <p:cNvSpPr/>
          <p:nvPr/>
        </p:nvSpPr>
        <p:spPr>
          <a:xfrm>
            <a:off x="-93518" y="41647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u="sng" dirty="0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2120438" y="1327027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b)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):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200400"/>
            <a:ext cx="1295400" cy="1524000"/>
            <a:chOff x="533400" y="2743200"/>
            <a:chExt cx="1295400" cy="1524000"/>
          </a:xfrm>
        </p:grpSpPr>
        <p:sp>
          <p:nvSpPr>
            <p:cNvPr id="3130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3131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54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657600" y="3200400"/>
            <a:ext cx="1295400" cy="1524000"/>
            <a:chOff x="533400" y="2743200"/>
            <a:chExt cx="1295400" cy="1524000"/>
          </a:xfrm>
        </p:grpSpPr>
        <p:sp>
          <p:nvSpPr>
            <p:cNvPr id="3126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3127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48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62600" y="3124200"/>
            <a:ext cx="1295400" cy="1524000"/>
            <a:chOff x="533400" y="2743200"/>
            <a:chExt cx="1295400" cy="1524000"/>
          </a:xfrm>
        </p:grpSpPr>
        <p:sp>
          <p:nvSpPr>
            <p:cNvPr id="3122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3123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3048000"/>
            <a:ext cx="1295400" cy="1524000"/>
            <a:chOff x="533400" y="2743200"/>
            <a:chExt cx="1295400" cy="1524000"/>
          </a:xfrm>
        </p:grpSpPr>
        <p:sp>
          <p:nvSpPr>
            <p:cNvPr id="3118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</a:t>
              </a:r>
            </a:p>
          </p:txBody>
        </p:sp>
        <p:sp>
          <p:nvSpPr>
            <p:cNvPr id="3119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27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25"/>
          <p:cNvSpPr txBox="1">
            <a:spLocks noChangeArrowheads="1"/>
          </p:cNvSpPr>
          <p:nvPr/>
        </p:nvSpPr>
        <p:spPr bwMode="auto">
          <a:xfrm>
            <a:off x="1981200" y="41449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34" name="TextBox 29"/>
          <p:cNvSpPr txBox="1">
            <a:spLocks noChangeArrowheads="1"/>
          </p:cNvSpPr>
          <p:nvPr/>
        </p:nvSpPr>
        <p:spPr bwMode="auto">
          <a:xfrm>
            <a:off x="1828800" y="36845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54</a:t>
            </a:r>
          </a:p>
        </p:txBody>
      </p:sp>
      <p:sp>
        <p:nvSpPr>
          <p:cNvPr id="5135" name="TextBox 30"/>
          <p:cNvSpPr txBox="1">
            <a:spLocks noChangeArrowheads="1"/>
          </p:cNvSpPr>
          <p:nvPr/>
        </p:nvSpPr>
        <p:spPr bwMode="auto">
          <a:xfrm>
            <a:off x="2514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36"/>
          <p:cNvSpPr txBox="1">
            <a:spLocks noChangeArrowheads="1"/>
          </p:cNvSpPr>
          <p:nvPr/>
        </p:nvSpPr>
        <p:spPr bwMode="auto">
          <a:xfrm>
            <a:off x="4343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3657600" y="3667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48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3810000" y="4070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6962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0" name="TextBox 51"/>
          <p:cNvSpPr txBox="1">
            <a:spLocks noChangeArrowheads="1"/>
          </p:cNvSpPr>
          <p:nvPr/>
        </p:nvSpPr>
        <p:spPr bwMode="auto">
          <a:xfrm>
            <a:off x="8382000" y="37480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sp>
        <p:nvSpPr>
          <p:cNvPr id="5155" name="TextBox 56"/>
          <p:cNvSpPr txBox="1">
            <a:spLocks noChangeArrowheads="1"/>
          </p:cNvSpPr>
          <p:nvPr/>
        </p:nvSpPr>
        <p:spPr bwMode="auto">
          <a:xfrm>
            <a:off x="5729288" y="40687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56" name="TextBox 57"/>
          <p:cNvSpPr txBox="1">
            <a:spLocks noChangeArrowheads="1"/>
          </p:cNvSpPr>
          <p:nvPr/>
        </p:nvSpPr>
        <p:spPr bwMode="auto">
          <a:xfrm>
            <a:off x="5562600" y="36131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35</a:t>
            </a:r>
          </a:p>
        </p:txBody>
      </p:sp>
      <p:sp>
        <p:nvSpPr>
          <p:cNvPr id="5157" name="TextBox 58"/>
          <p:cNvSpPr txBox="1">
            <a:spLocks noChangeArrowheads="1"/>
          </p:cNvSpPr>
          <p:nvPr/>
        </p:nvSpPr>
        <p:spPr bwMode="auto">
          <a:xfrm>
            <a:off x="6248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7</a:t>
            </a:r>
          </a:p>
        </p:txBody>
      </p:sp>
      <p:sp>
        <p:nvSpPr>
          <p:cNvPr id="5163" name="TextBox 64"/>
          <p:cNvSpPr txBox="1">
            <a:spLocks noChangeArrowheads="1"/>
          </p:cNvSpPr>
          <p:nvPr/>
        </p:nvSpPr>
        <p:spPr bwMode="auto">
          <a:xfrm>
            <a:off x="7910513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64" name="TextBox 65"/>
          <p:cNvSpPr txBox="1">
            <a:spLocks noChangeArrowheads="1"/>
          </p:cNvSpPr>
          <p:nvPr/>
        </p:nvSpPr>
        <p:spPr bwMode="auto">
          <a:xfrm>
            <a:off x="7696200" y="35448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27</a:t>
            </a:r>
          </a:p>
        </p:txBody>
      </p:sp>
      <p:sp>
        <p:nvSpPr>
          <p:cNvPr id="3097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99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876800"/>
            <a:ext cx="2362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71" name="Text Box 15"/>
          <p:cNvSpPr txBox="1">
            <a:spLocks noChangeArrowheads="1"/>
          </p:cNvSpPr>
          <p:nvPr/>
        </p:nvSpPr>
        <p:spPr bwMode="auto">
          <a:xfrm>
            <a:off x="1981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54 : 6</a:t>
            </a:r>
          </a:p>
        </p:txBody>
      </p:sp>
      <p:sp>
        <p:nvSpPr>
          <p:cNvPr id="5172" name="Text Box 15"/>
          <p:cNvSpPr txBox="1">
            <a:spLocks noChangeArrowheads="1"/>
          </p:cNvSpPr>
          <p:nvPr/>
        </p:nvSpPr>
        <p:spPr bwMode="auto">
          <a:xfrm>
            <a:off x="3810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48 : 6</a:t>
            </a:r>
          </a:p>
        </p:txBody>
      </p:sp>
      <p:sp>
        <p:nvSpPr>
          <p:cNvPr id="5173" name="Text Box 15"/>
          <p:cNvSpPr txBox="1">
            <a:spLocks noChangeArrowheads="1"/>
          </p:cNvSpPr>
          <p:nvPr/>
        </p:nvSpPr>
        <p:spPr bwMode="auto">
          <a:xfrm>
            <a:off x="5715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35 : 5</a:t>
            </a:r>
          </a:p>
        </p:txBody>
      </p:sp>
      <p:sp>
        <p:nvSpPr>
          <p:cNvPr id="5174" name="Text Box 15"/>
          <p:cNvSpPr txBox="1">
            <a:spLocks noChangeArrowheads="1"/>
          </p:cNvSpPr>
          <p:nvPr/>
        </p:nvSpPr>
        <p:spPr bwMode="auto">
          <a:xfrm>
            <a:off x="78486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27 : 3</a:t>
            </a:r>
          </a:p>
        </p:txBody>
      </p:sp>
      <p:grpSp>
        <p:nvGrpSpPr>
          <p:cNvPr id="3107" name="Group 19"/>
          <p:cNvGrpSpPr>
            <a:grpSpLocks/>
          </p:cNvGrpSpPr>
          <p:nvPr/>
        </p:nvGrpSpPr>
        <p:grpSpPr bwMode="auto">
          <a:xfrm>
            <a:off x="228600" y="3352800"/>
            <a:ext cx="1295400" cy="1524000"/>
            <a:chOff x="533400" y="2743200"/>
            <a:chExt cx="1295400" cy="1524000"/>
          </a:xfrm>
        </p:grpSpPr>
        <p:sp>
          <p:nvSpPr>
            <p:cNvPr id="3114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3115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42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08" name="Text Box 15"/>
          <p:cNvSpPr txBox="1">
            <a:spLocks noChangeArrowheads="1"/>
          </p:cNvSpPr>
          <p:nvPr/>
        </p:nvSpPr>
        <p:spPr bwMode="auto">
          <a:xfrm>
            <a:off x="304800" y="25146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Mẫu:</a:t>
            </a: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190500" y="3924300"/>
            <a:ext cx="2819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60"/>
          <p:cNvSpPr txBox="1">
            <a:spLocks noChangeArrowheads="1"/>
          </p:cNvSpPr>
          <p:nvPr/>
        </p:nvSpPr>
        <p:spPr bwMode="auto">
          <a:xfrm>
            <a:off x="427038" y="42973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1" name="TextBox 60"/>
          <p:cNvSpPr txBox="1">
            <a:spLocks noChangeArrowheads="1"/>
          </p:cNvSpPr>
          <p:nvPr/>
        </p:nvSpPr>
        <p:spPr bwMode="auto">
          <a:xfrm>
            <a:off x="211138" y="381000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82" name="TextBox 60"/>
          <p:cNvSpPr txBox="1">
            <a:spLocks noChangeArrowheads="1"/>
          </p:cNvSpPr>
          <p:nvPr/>
        </p:nvSpPr>
        <p:spPr bwMode="auto">
          <a:xfrm>
            <a:off x="914400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304800" y="4343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4" grpId="0"/>
      <p:bldP spid="5135" grpId="0"/>
      <p:bldP spid="5140" grpId="0"/>
      <p:bldP spid="5142" grpId="0"/>
      <p:bldP spid="5143" grpId="0"/>
      <p:bldP spid="5150" grpId="0"/>
      <p:bldP spid="5155" grpId="0"/>
      <p:bldP spid="5156" grpId="0"/>
      <p:bldP spid="5157" grpId="0"/>
      <p:bldP spid="5163" grpId="0"/>
      <p:bldP spid="5164" grpId="0"/>
      <p:bldP spid="5171" grpId="0"/>
      <p:bldP spid="5172" grpId="0"/>
      <p:bldP spid="5173" grpId="0"/>
      <p:bldP spid="5174" grpId="0"/>
      <p:bldP spid="79" grpId="0"/>
      <p:bldP spid="81" grpId="0"/>
      <p:bldP spid="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2286000" y="27432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20 cm là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cm</a:t>
            </a: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4648200" y="2743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4100" name="Text Box 15"/>
          <p:cNvSpPr txBox="1">
            <a:spLocks noChangeArrowheads="1"/>
          </p:cNvSpPr>
          <p:nvPr/>
        </p:nvSpPr>
        <p:spPr bwMode="auto">
          <a:xfrm>
            <a:off x="381000" y="18288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Tìm</a:t>
            </a:r>
            <a:endParaRPr lang="en-US" sz="2800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52600" y="2514600"/>
            <a:ext cx="457200" cy="1133475"/>
            <a:chOff x="914400" y="3810000"/>
            <a:chExt cx="457200" cy="1132229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4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25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2667000" y="1828800"/>
            <a:ext cx="518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    của : 20 cm; 40 km; 80 kg.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514600" y="1600200"/>
            <a:ext cx="457200" cy="1147763"/>
            <a:chOff x="914400" y="3810000"/>
            <a:chExt cx="457200" cy="114666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914400" y="4419018"/>
              <a:ext cx="4572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1" name="Text Box 15"/>
            <p:cNvSpPr txBox="1">
              <a:spLocks noChangeArrowheads="1"/>
            </p:cNvSpPr>
            <p:nvPr/>
          </p:nvSpPr>
          <p:spPr bwMode="auto">
            <a:xfrm>
              <a:off x="990600" y="4495404"/>
              <a:ext cx="381000" cy="46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22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46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752600" y="3505200"/>
            <a:ext cx="457200" cy="1133475"/>
            <a:chOff x="914400" y="3810000"/>
            <a:chExt cx="457200" cy="113222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8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19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1784350" y="4541838"/>
            <a:ext cx="457200" cy="1133475"/>
            <a:chOff x="914400" y="3810000"/>
            <a:chExt cx="457200" cy="113222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5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16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2286000" y="3733800"/>
            <a:ext cx="373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40 km là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 km</a:t>
            </a: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2286000" y="48006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80 kg là 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kg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4419600" y="4826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20</a:t>
            </a: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4572000" y="37338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10</a:t>
            </a:r>
          </a:p>
        </p:txBody>
      </p:sp>
      <p:sp>
        <p:nvSpPr>
          <p:cNvPr id="4110" name="Text Box 4"/>
          <p:cNvSpPr txBox="1">
            <a:spLocks noChangeArrowheads="1"/>
          </p:cNvSpPr>
          <p:nvPr/>
        </p:nvSpPr>
        <p:spPr bwMode="auto">
          <a:xfrm>
            <a:off x="1219200" y="92075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pic>
        <p:nvPicPr>
          <p:cNvPr id="4111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67" grpId="0"/>
      <p:bldP spid="68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00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2578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6553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010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5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6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1066800" cy="304800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3" name="7-Point Star 32"/>
          <p:cNvSpPr/>
          <p:nvPr/>
        </p:nvSpPr>
        <p:spPr>
          <a:xfrm>
            <a:off x="228600" y="1295400"/>
            <a:ext cx="2057400" cy="13716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Bài 3:</a:t>
            </a:r>
          </a:p>
        </p:txBody>
      </p:sp>
      <p:sp>
        <p:nvSpPr>
          <p:cNvPr id="5128" name="TextBox 33"/>
          <p:cNvSpPr txBox="1">
            <a:spLocks noChangeArrowheads="1"/>
          </p:cNvSpPr>
          <p:nvPr/>
        </p:nvSpPr>
        <p:spPr bwMode="auto">
          <a:xfrm>
            <a:off x="2133600" y="1295400"/>
            <a:ext cx="6477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Một quyển truyện có 84 trang, My đã đọc được     số trang đó. Hỏi My đã đọc được bao nhiêu trang?</a:t>
            </a:r>
          </a:p>
        </p:txBody>
      </p:sp>
      <p:grpSp>
        <p:nvGrpSpPr>
          <p:cNvPr id="5129" name="Group 25"/>
          <p:cNvGrpSpPr>
            <a:grpSpLocks/>
          </p:cNvGrpSpPr>
          <p:nvPr/>
        </p:nvGrpSpPr>
        <p:grpSpPr bwMode="auto">
          <a:xfrm>
            <a:off x="3048000" y="1828800"/>
            <a:ext cx="381000" cy="739775"/>
            <a:chOff x="990600" y="3803146"/>
            <a:chExt cx="381000" cy="740085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003300" y="4216069"/>
              <a:ext cx="3048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6" name="Text Box 15"/>
            <p:cNvSpPr txBox="1">
              <a:spLocks noChangeArrowheads="1"/>
            </p:cNvSpPr>
            <p:nvPr/>
          </p:nvSpPr>
          <p:spPr bwMode="auto">
            <a:xfrm>
              <a:off x="990600" y="4142534"/>
              <a:ext cx="3810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2</a:t>
              </a:r>
            </a:p>
          </p:txBody>
        </p:sp>
        <p:sp>
          <p:nvSpPr>
            <p:cNvPr id="5147" name="Text Box 15"/>
            <p:cNvSpPr txBox="1">
              <a:spLocks noChangeArrowheads="1"/>
            </p:cNvSpPr>
            <p:nvPr/>
          </p:nvSpPr>
          <p:spPr bwMode="auto">
            <a:xfrm>
              <a:off x="990600" y="3803146"/>
              <a:ext cx="3048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33400" y="3119438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cs typeface="Times New Roman" pitchFamily="18" charset="0"/>
              </a:rPr>
              <a:t>Tóm</a:t>
            </a:r>
            <a:r>
              <a:rPr lang="en-US" sz="20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cs typeface="Times New Roman" pitchFamily="18" charset="0"/>
              </a:rPr>
              <a:t>tắt</a:t>
            </a:r>
            <a:r>
              <a:rPr lang="en-US" sz="20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4419600" y="4449763"/>
            <a:ext cx="411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My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đã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đọc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cs typeface="Times New Roman" pitchFamily="18" charset="0"/>
              </a:rPr>
              <a:t>trang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cs typeface="Times New Roman" pitchFamily="18" charset="0"/>
              </a:rPr>
              <a:t>truyện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    84 : 2 = 42 (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trang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               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: 42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trang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1676400" y="3576638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84 trang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5410200" y="3729038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cs typeface="Times New Roman" pitchFamily="18" charset="0"/>
              </a:rPr>
              <a:t>   </a:t>
            </a:r>
            <a:r>
              <a:rPr lang="en-US" sz="2000" b="1" dirty="0" err="1" smtClean="0">
                <a:solidFill>
                  <a:srgbClr val="0000FF"/>
                </a:solidFill>
                <a:cs typeface="Times New Roman" pitchFamily="18" charset="0"/>
              </a:rPr>
              <a:t>Bài</a:t>
            </a:r>
            <a:r>
              <a:rPr lang="en-US" sz="20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cs typeface="Times New Roman" pitchFamily="18" charset="0"/>
              </a:rPr>
              <a:t>giải</a:t>
            </a:r>
            <a:endParaRPr lang="en-US" sz="2000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533400" y="4495800"/>
            <a:ext cx="3581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428625" y="45037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2857500" y="49149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25107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99732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>
            <a:off x="547688" y="4495800"/>
            <a:ext cx="18145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3" name="AutoShape 28"/>
          <p:cNvSpPr>
            <a:spLocks/>
          </p:cNvSpPr>
          <p:nvPr/>
        </p:nvSpPr>
        <p:spPr bwMode="auto">
          <a:xfrm rot="-5400000">
            <a:off x="2171700" y="2476500"/>
            <a:ext cx="228600" cy="3352800"/>
          </a:xfrm>
          <a:prstGeom prst="rightBrace">
            <a:avLst>
              <a:gd name="adj1" fmla="val 38907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4" name="AutoShape 28"/>
          <p:cNvSpPr>
            <a:spLocks/>
          </p:cNvSpPr>
          <p:nvPr/>
        </p:nvSpPr>
        <p:spPr bwMode="auto">
          <a:xfrm rot="16200000" flipH="1">
            <a:off x="1461294" y="3793331"/>
            <a:ext cx="46038" cy="1755775"/>
          </a:xfrm>
          <a:prstGeom prst="rightBrace">
            <a:avLst>
              <a:gd name="adj1" fmla="val 38667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838200" y="47244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? trang</a:t>
            </a:r>
            <a:r>
              <a:rPr lang="en-US" sz="20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144" name="Text Box 4"/>
          <p:cNvSpPr txBox="1">
            <a:spLocks noChangeArrowheads="1"/>
          </p:cNvSpPr>
          <p:nvPr/>
        </p:nvSpPr>
        <p:spPr bwMode="auto">
          <a:xfrm>
            <a:off x="1219200" y="396875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73" grpId="0" animBg="1"/>
      <p:bldP spid="74" grpId="0" animBg="1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1449" name="WordArt 9"/>
          <p:cNvSpPr>
            <a:spLocks noChangeArrowheads="1" noChangeShapeType="1" noTextEdit="1"/>
          </p:cNvSpPr>
          <p:nvPr/>
        </p:nvSpPr>
        <p:spPr bwMode="auto">
          <a:xfrm>
            <a:off x="609600" y="1143000"/>
            <a:ext cx="73914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54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 !</a:t>
            </a:r>
          </a:p>
        </p:txBody>
      </p:sp>
      <p:pic>
        <p:nvPicPr>
          <p:cNvPr id="9220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5" y="3657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1" descr="flower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0"/>
            <a:ext cx="73914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954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30788"/>
            <a:ext cx="1806575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311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105&quot;&gt;&lt;object type=&quot;3&quot; unique_id=&quot;11106&quot;&gt;&lt;property id=&quot;20148&quot; value=&quot;5&quot;/&gt;&lt;property id=&quot;20300&quot; value=&quot;Slide 1&quot;/&gt;&lt;property id=&quot;20307&quot; value=&quot;275&quot;/&gt;&lt;/object&gt;&lt;object type=&quot;3&quot; unique_id=&quot;11107&quot;&gt;&lt;property id=&quot;20148&quot; value=&quot;5&quot;/&gt;&lt;property id=&quot;20300&quot; value=&quot;Slide 2&quot;/&gt;&lt;property id=&quot;20307&quot; value=&quot;276&quot;/&gt;&lt;/object&gt;&lt;object type=&quot;3&quot; unique_id=&quot;11108&quot;&gt;&lt;property id=&quot;20148&quot; value=&quot;5&quot;/&gt;&lt;property id=&quot;20300&quot; value=&quot;Slide 3&quot;/&gt;&lt;property id=&quot;20307&quot; value=&quot;258&quot;/&gt;&lt;/object&gt;&lt;object type=&quot;3&quot; unique_id=&quot;11109&quot;&gt;&lt;property id=&quot;20148&quot; value=&quot;5&quot;/&gt;&lt;property id=&quot;20300&quot; value=&quot;Slide 4&quot;/&gt;&lt;property id=&quot;20307&quot; value=&quot;271&quot;/&gt;&lt;/object&gt;&lt;/object&gt;&lt;object type=&quot;8&quot; unique_id=&quot;1111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244</Words>
  <Application>Microsoft Office PowerPoint</Application>
  <PresentationFormat>On-screen Show 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hhhh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Windows User</cp:lastModifiedBy>
  <cp:revision>369</cp:revision>
  <dcterms:created xsi:type="dcterms:W3CDTF">2007-10-12T16:54:26Z</dcterms:created>
  <dcterms:modified xsi:type="dcterms:W3CDTF">2021-10-09T10:56:26Z</dcterms:modified>
</cp:coreProperties>
</file>