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7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4" r:id="rId10"/>
    <p:sldId id="295" r:id="rId11"/>
    <p:sldId id="296" r:id="rId12"/>
    <p:sldId id="297" r:id="rId13"/>
    <p:sldId id="298" r:id="rId14"/>
    <p:sldId id="299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CC66"/>
    <a:srgbClr val="FFFF00"/>
    <a:srgbClr val="FF66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F5C1B4-F6C1-4F6D-8B9B-523323C9288F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6CDEEC-E43B-4C16-A192-DB909F4ED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61C69-52F0-4001-A75E-57C218EEF169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33B59-DF6D-4A06-80E3-1B233D0F7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9AA26-2B67-4E9E-BB8D-FC6AC2030AA6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57070-9FCF-4567-BDF5-A268F2F8F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6767D-80C1-4B7D-A3D9-B58F7AD594FB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EE2DA-7CDA-4ECF-A12E-9884F08EB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50403-F458-4EB5-A20E-0842B68525B3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F20ED-0D93-475F-9C96-AB4539217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AE33A-2B5C-4822-9452-6DC08ECB6B80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54F88-DDCD-4D73-B6BA-AA901C24F7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6C59D-0BC3-4B6E-A580-4636491B7721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ED106-A97B-4748-B508-F9DA4E051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C9345-C4F3-44FA-A8B3-CE9020324D67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66A39-107B-4EF9-859A-8DBC79E5C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8E6B3-AA08-4D0A-85D3-84A630E6FA61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C7B2C-E2DB-42D2-A54B-55E0F2E17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2F25F-5B4E-4EDC-98A5-2E8912C5C0B0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1B470-E73A-43D8-B5DD-65000DB8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D2F1D-9B23-401D-9E40-A937BC35F973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CD075-6903-41F3-B3F5-5BF048D8F9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FE785A1-57B4-4B26-9527-2BCA4E4615F2}" type="datetimeFigureOut">
              <a:rPr lang="en-US"/>
              <a:pPr/>
              <a:t>10/9/2021</a:t>
            </a:fld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593107-6D66-485B-9542-813EEC4B45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320675"/>
            <a:ext cx="6934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800" b="1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/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sáu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15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10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2021</a:t>
            </a:r>
          </a:p>
          <a:p>
            <a:pPr algn="ctr" eaLnBrk="1" hangingPunct="1"/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Toán</a:t>
            </a:r>
            <a:endParaRPr lang="en-US" sz="2800" b="1" dirty="0" smtClean="0">
              <a:latin typeface="Arial" charset="0"/>
              <a:cs typeface="Times New Roman" pitchFamily="18" charset="0"/>
            </a:endParaRPr>
          </a:p>
          <a:p>
            <a:pPr algn="ctr" eaLnBrk="1" hangingPunct="1"/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29 - 30)</a:t>
            </a:r>
            <a:endParaRPr lang="en-US" sz="32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  <a:latin typeface="Arial" charset="0"/>
              </a:rPr>
              <a:t>P</a:t>
            </a:r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-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1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38800"/>
            <a:ext cx="91440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01" name="Picture 26" descr="bunny_thumping_foot_md_clr"/>
          <p:cNvPicPr>
            <a:picLocks noChangeAspect="1" noChangeArrowheads="1" noCrop="1"/>
          </p:cNvPicPr>
          <p:nvPr/>
        </p:nvPicPr>
        <p:blipFill>
          <a:blip r:embed="rId5">
            <a:lum contrast="12000"/>
          </a:blip>
          <a:srcRect/>
          <a:stretch>
            <a:fillRect/>
          </a:stretch>
        </p:blipFill>
        <p:spPr bwMode="auto">
          <a:xfrm>
            <a:off x="4114800" y="4953000"/>
            <a:ext cx="981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7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029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0" y="1371600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25" name="Text Box 5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0" y="1905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24 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6        30 : 5           15 : 3            20 : 4</a:t>
            </a:r>
          </a:p>
        </p:txBody>
      </p:sp>
      <p:sp>
        <p:nvSpPr>
          <p:cNvPr id="8257" name="TextBox 20"/>
          <p:cNvSpPr txBox="1">
            <a:spLocks noChangeArrowheads="1"/>
          </p:cNvSpPr>
          <p:nvPr/>
        </p:nvSpPr>
        <p:spPr bwMode="auto">
          <a:xfrm>
            <a:off x="1143000" y="30162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sp>
        <p:nvSpPr>
          <p:cNvPr id="8258" name="TextBox 21"/>
          <p:cNvSpPr txBox="1">
            <a:spLocks noChangeArrowheads="1"/>
          </p:cNvSpPr>
          <p:nvPr/>
        </p:nvSpPr>
        <p:spPr bwMode="auto">
          <a:xfrm>
            <a:off x="304800" y="30480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24</a:t>
            </a:r>
          </a:p>
        </p:txBody>
      </p: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1066800" y="3581400"/>
            <a:ext cx="5334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rot="5400000">
            <a:off x="534988" y="3579812"/>
            <a:ext cx="1066800" cy="3175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60"/>
          <p:cNvSpPr txBox="1">
            <a:spLocks noChangeArrowheads="1"/>
          </p:cNvSpPr>
          <p:nvPr/>
        </p:nvSpPr>
        <p:spPr bwMode="auto">
          <a:xfrm>
            <a:off x="533400" y="4343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0</a:t>
            </a:r>
          </a:p>
        </p:txBody>
      </p:sp>
      <p:sp>
        <p:nvSpPr>
          <p:cNvPr id="47" name="TextBox 60"/>
          <p:cNvSpPr txBox="1">
            <a:spLocks noChangeArrowheads="1"/>
          </p:cNvSpPr>
          <p:nvPr/>
        </p:nvSpPr>
        <p:spPr bwMode="auto">
          <a:xfrm>
            <a:off x="304800" y="36576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24</a:t>
            </a:r>
          </a:p>
        </p:txBody>
      </p:sp>
      <p:sp>
        <p:nvSpPr>
          <p:cNvPr id="48" name="TextBox 60"/>
          <p:cNvSpPr txBox="1">
            <a:spLocks noChangeArrowheads="1"/>
          </p:cNvSpPr>
          <p:nvPr/>
        </p:nvSpPr>
        <p:spPr bwMode="auto">
          <a:xfrm>
            <a:off x="1219200" y="3657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4</a:t>
            </a:r>
          </a:p>
        </p:txBody>
      </p: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>
            <a:off x="457200" y="43434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65" name="TextBox 20"/>
          <p:cNvSpPr txBox="1">
            <a:spLocks noChangeArrowheads="1"/>
          </p:cNvSpPr>
          <p:nvPr/>
        </p:nvSpPr>
        <p:spPr bwMode="auto">
          <a:xfrm>
            <a:off x="3543300" y="3016250"/>
            <a:ext cx="407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5</a:t>
            </a:r>
          </a:p>
        </p:txBody>
      </p:sp>
      <p:sp>
        <p:nvSpPr>
          <p:cNvPr id="8266" name="TextBox 21"/>
          <p:cNvSpPr txBox="1">
            <a:spLocks noChangeArrowheads="1"/>
          </p:cNvSpPr>
          <p:nvPr/>
        </p:nvSpPr>
        <p:spPr bwMode="auto">
          <a:xfrm>
            <a:off x="2819400" y="2971800"/>
            <a:ext cx="896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30</a:t>
            </a:r>
          </a:p>
        </p:txBody>
      </p:sp>
      <p:cxnSp>
        <p:nvCxnSpPr>
          <p:cNvPr id="2" name="Straight Connector 40"/>
          <p:cNvCxnSpPr>
            <a:cxnSpLocks noChangeShapeType="1"/>
          </p:cNvCxnSpPr>
          <p:nvPr/>
        </p:nvCxnSpPr>
        <p:spPr bwMode="auto">
          <a:xfrm>
            <a:off x="3581400" y="3581400"/>
            <a:ext cx="488950" cy="1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41"/>
          <p:cNvCxnSpPr>
            <a:cxnSpLocks noChangeShapeType="1"/>
          </p:cNvCxnSpPr>
          <p:nvPr/>
        </p:nvCxnSpPr>
        <p:spPr bwMode="auto">
          <a:xfrm flipH="1">
            <a:off x="3581400" y="2971800"/>
            <a:ext cx="3175" cy="114300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60"/>
          <p:cNvSpPr txBox="1">
            <a:spLocks noChangeArrowheads="1"/>
          </p:cNvSpPr>
          <p:nvPr/>
        </p:nvSpPr>
        <p:spPr bwMode="auto">
          <a:xfrm>
            <a:off x="3048000" y="4267200"/>
            <a:ext cx="407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0</a:t>
            </a:r>
          </a:p>
        </p:txBody>
      </p:sp>
      <p:sp>
        <p:nvSpPr>
          <p:cNvPr id="5" name="TextBox 60"/>
          <p:cNvSpPr txBox="1">
            <a:spLocks noChangeArrowheads="1"/>
          </p:cNvSpPr>
          <p:nvPr/>
        </p:nvSpPr>
        <p:spPr bwMode="auto">
          <a:xfrm>
            <a:off x="2819400" y="3581400"/>
            <a:ext cx="815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30</a:t>
            </a:r>
          </a:p>
        </p:txBody>
      </p:sp>
      <p:sp>
        <p:nvSpPr>
          <p:cNvPr id="6" name="TextBox 60"/>
          <p:cNvSpPr txBox="1">
            <a:spLocks noChangeArrowheads="1"/>
          </p:cNvSpPr>
          <p:nvPr/>
        </p:nvSpPr>
        <p:spPr bwMode="auto">
          <a:xfrm>
            <a:off x="3657600" y="3657600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cxnSp>
        <p:nvCxnSpPr>
          <p:cNvPr id="7" name="Straight Connector 48"/>
          <p:cNvCxnSpPr>
            <a:cxnSpLocks noChangeShapeType="1"/>
          </p:cNvCxnSpPr>
          <p:nvPr/>
        </p:nvCxnSpPr>
        <p:spPr bwMode="auto">
          <a:xfrm>
            <a:off x="2971800" y="4267200"/>
            <a:ext cx="488950" cy="1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73" name="TextBox 20"/>
          <p:cNvSpPr txBox="1">
            <a:spLocks noChangeArrowheads="1"/>
          </p:cNvSpPr>
          <p:nvPr/>
        </p:nvSpPr>
        <p:spPr bwMode="auto">
          <a:xfrm>
            <a:off x="5905500" y="2982913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</a:t>
            </a:r>
          </a:p>
        </p:txBody>
      </p:sp>
      <p:sp>
        <p:nvSpPr>
          <p:cNvPr id="8274" name="TextBox 21"/>
          <p:cNvSpPr txBox="1">
            <a:spLocks noChangeArrowheads="1"/>
          </p:cNvSpPr>
          <p:nvPr/>
        </p:nvSpPr>
        <p:spPr bwMode="auto">
          <a:xfrm>
            <a:off x="5181600" y="29718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15</a:t>
            </a:r>
          </a:p>
        </p:txBody>
      </p:sp>
      <p:cxnSp>
        <p:nvCxnSpPr>
          <p:cNvPr id="8" name="Straight Connector 40"/>
          <p:cNvCxnSpPr>
            <a:cxnSpLocks noChangeShapeType="1"/>
          </p:cNvCxnSpPr>
          <p:nvPr/>
        </p:nvCxnSpPr>
        <p:spPr bwMode="auto">
          <a:xfrm>
            <a:off x="5943600" y="35052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41"/>
          <p:cNvCxnSpPr>
            <a:cxnSpLocks noChangeShapeType="1"/>
          </p:cNvCxnSpPr>
          <p:nvPr/>
        </p:nvCxnSpPr>
        <p:spPr bwMode="auto">
          <a:xfrm rot="5400000">
            <a:off x="5411788" y="3503612"/>
            <a:ext cx="1066800" cy="3175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60"/>
          <p:cNvSpPr txBox="1">
            <a:spLocks noChangeArrowheads="1"/>
          </p:cNvSpPr>
          <p:nvPr/>
        </p:nvSpPr>
        <p:spPr bwMode="auto">
          <a:xfrm>
            <a:off x="5410200" y="42672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0</a:t>
            </a:r>
          </a:p>
        </p:txBody>
      </p:sp>
      <p:sp>
        <p:nvSpPr>
          <p:cNvPr id="11" name="TextBox 60"/>
          <p:cNvSpPr txBox="1">
            <a:spLocks noChangeArrowheads="1"/>
          </p:cNvSpPr>
          <p:nvPr/>
        </p:nvSpPr>
        <p:spPr bwMode="auto">
          <a:xfrm>
            <a:off x="5181600" y="35814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15</a:t>
            </a:r>
          </a:p>
        </p:txBody>
      </p:sp>
      <p:sp>
        <p:nvSpPr>
          <p:cNvPr id="12" name="TextBox 60"/>
          <p:cNvSpPr txBox="1">
            <a:spLocks noChangeArrowheads="1"/>
          </p:cNvSpPr>
          <p:nvPr/>
        </p:nvSpPr>
        <p:spPr bwMode="auto">
          <a:xfrm>
            <a:off x="6096000" y="3581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5</a:t>
            </a:r>
          </a:p>
        </p:txBody>
      </p:sp>
      <p:cxnSp>
        <p:nvCxnSpPr>
          <p:cNvPr id="13" name="Straight Connector 48"/>
          <p:cNvCxnSpPr>
            <a:cxnSpLocks noChangeShapeType="1"/>
          </p:cNvCxnSpPr>
          <p:nvPr/>
        </p:nvCxnSpPr>
        <p:spPr bwMode="auto">
          <a:xfrm>
            <a:off x="5334000" y="42672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81" name="TextBox 20"/>
          <p:cNvSpPr txBox="1">
            <a:spLocks noChangeArrowheads="1"/>
          </p:cNvSpPr>
          <p:nvPr/>
        </p:nvSpPr>
        <p:spPr bwMode="auto">
          <a:xfrm>
            <a:off x="8458200" y="30480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4</a:t>
            </a:r>
          </a:p>
        </p:txBody>
      </p:sp>
      <p:sp>
        <p:nvSpPr>
          <p:cNvPr id="8282" name="TextBox 21"/>
          <p:cNvSpPr txBox="1">
            <a:spLocks noChangeArrowheads="1"/>
          </p:cNvSpPr>
          <p:nvPr/>
        </p:nvSpPr>
        <p:spPr bwMode="auto">
          <a:xfrm>
            <a:off x="7620000" y="30480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20</a:t>
            </a:r>
          </a:p>
        </p:txBody>
      </p:sp>
      <p:cxnSp>
        <p:nvCxnSpPr>
          <p:cNvPr id="14" name="Straight Connector 40"/>
          <p:cNvCxnSpPr>
            <a:cxnSpLocks noChangeShapeType="1"/>
          </p:cNvCxnSpPr>
          <p:nvPr/>
        </p:nvCxnSpPr>
        <p:spPr bwMode="auto">
          <a:xfrm>
            <a:off x="8458200" y="35814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41"/>
          <p:cNvCxnSpPr>
            <a:cxnSpLocks noChangeShapeType="1"/>
          </p:cNvCxnSpPr>
          <p:nvPr/>
        </p:nvCxnSpPr>
        <p:spPr bwMode="auto">
          <a:xfrm rot="5400000">
            <a:off x="7891462" y="3538538"/>
            <a:ext cx="113347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60"/>
          <p:cNvSpPr txBox="1">
            <a:spLocks noChangeArrowheads="1"/>
          </p:cNvSpPr>
          <p:nvPr/>
        </p:nvSpPr>
        <p:spPr bwMode="auto">
          <a:xfrm>
            <a:off x="7848600" y="4343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0</a:t>
            </a:r>
          </a:p>
        </p:txBody>
      </p:sp>
      <p:sp>
        <p:nvSpPr>
          <p:cNvPr id="17" name="TextBox 60"/>
          <p:cNvSpPr txBox="1">
            <a:spLocks noChangeArrowheads="1"/>
          </p:cNvSpPr>
          <p:nvPr/>
        </p:nvSpPr>
        <p:spPr bwMode="auto">
          <a:xfrm>
            <a:off x="7620000" y="36576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20</a:t>
            </a:r>
          </a:p>
        </p:txBody>
      </p:sp>
      <p:sp>
        <p:nvSpPr>
          <p:cNvPr id="18" name="TextBox 60"/>
          <p:cNvSpPr txBox="1">
            <a:spLocks noChangeArrowheads="1"/>
          </p:cNvSpPr>
          <p:nvPr/>
        </p:nvSpPr>
        <p:spPr bwMode="auto">
          <a:xfrm>
            <a:off x="8534400" y="36576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5</a:t>
            </a:r>
          </a:p>
        </p:txBody>
      </p:sp>
      <p:cxnSp>
        <p:nvCxnSpPr>
          <p:cNvPr id="19" name="Straight Connector 48"/>
          <p:cNvCxnSpPr>
            <a:cxnSpLocks noChangeShapeType="1"/>
          </p:cNvCxnSpPr>
          <p:nvPr/>
        </p:nvCxnSpPr>
        <p:spPr bwMode="auto">
          <a:xfrm>
            <a:off x="7772400" y="43434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378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48" grpId="0"/>
      <p:bldP spid="8257" grpId="0"/>
      <p:bldP spid="8258" grpId="0"/>
      <p:bldP spid="46" grpId="0"/>
      <p:bldP spid="47" grpId="0"/>
      <p:bldP spid="48" grpId="0"/>
      <p:bldP spid="8265" grpId="0"/>
      <p:bldP spid="8266" grpId="0"/>
      <p:bldP spid="4" grpId="0"/>
      <p:bldP spid="5" grpId="0"/>
      <p:bldP spid="6" grpId="0"/>
      <p:bldP spid="8273" grpId="0"/>
      <p:bldP spid="8274" grpId="0"/>
      <p:bldP spid="10" grpId="0"/>
      <p:bldP spid="11" grpId="0"/>
      <p:bldP spid="12" grpId="0"/>
      <p:bldP spid="8281" grpId="0"/>
      <p:bldP spid="8282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7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029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0" y="1905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b)    32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        34 : 6          20 : 3            27 : 4</a:t>
            </a:r>
          </a:p>
        </p:txBody>
      </p:sp>
      <p:sp>
        <p:nvSpPr>
          <p:cNvPr id="33801" name="TextBox 20"/>
          <p:cNvSpPr txBox="1">
            <a:spLocks noChangeArrowheads="1"/>
          </p:cNvSpPr>
          <p:nvPr/>
        </p:nvSpPr>
        <p:spPr bwMode="auto">
          <a:xfrm>
            <a:off x="1073150" y="3040063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5</a:t>
            </a:r>
          </a:p>
        </p:txBody>
      </p:sp>
      <p:sp>
        <p:nvSpPr>
          <p:cNvPr id="33802" name="TextBox 21"/>
          <p:cNvSpPr txBox="1">
            <a:spLocks noChangeArrowheads="1"/>
          </p:cNvSpPr>
          <p:nvPr/>
        </p:nvSpPr>
        <p:spPr bwMode="auto">
          <a:xfrm>
            <a:off x="304800" y="30480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32</a:t>
            </a:r>
          </a:p>
        </p:txBody>
      </p: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1066800" y="3581400"/>
            <a:ext cx="5334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rot="5400000">
            <a:off x="534988" y="3579812"/>
            <a:ext cx="1066800" cy="3175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60"/>
          <p:cNvSpPr txBox="1">
            <a:spLocks noChangeArrowheads="1"/>
          </p:cNvSpPr>
          <p:nvPr/>
        </p:nvSpPr>
        <p:spPr bwMode="auto">
          <a:xfrm>
            <a:off x="533400" y="4343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</a:t>
            </a:r>
          </a:p>
        </p:txBody>
      </p:sp>
      <p:sp>
        <p:nvSpPr>
          <p:cNvPr id="47" name="TextBox 60"/>
          <p:cNvSpPr txBox="1">
            <a:spLocks noChangeArrowheads="1"/>
          </p:cNvSpPr>
          <p:nvPr/>
        </p:nvSpPr>
        <p:spPr bwMode="auto">
          <a:xfrm>
            <a:off x="304800" y="36576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30</a:t>
            </a:r>
          </a:p>
        </p:txBody>
      </p:sp>
      <p:sp>
        <p:nvSpPr>
          <p:cNvPr id="48" name="TextBox 60"/>
          <p:cNvSpPr txBox="1">
            <a:spLocks noChangeArrowheads="1"/>
          </p:cNvSpPr>
          <p:nvPr/>
        </p:nvSpPr>
        <p:spPr bwMode="auto">
          <a:xfrm>
            <a:off x="1103313" y="36385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>
            <a:off x="457200" y="43434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9" name="TextBox 20"/>
          <p:cNvSpPr txBox="1">
            <a:spLocks noChangeArrowheads="1"/>
          </p:cNvSpPr>
          <p:nvPr/>
        </p:nvSpPr>
        <p:spPr bwMode="auto">
          <a:xfrm>
            <a:off x="3657600" y="2971800"/>
            <a:ext cx="407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sp>
        <p:nvSpPr>
          <p:cNvPr id="33810" name="TextBox 21"/>
          <p:cNvSpPr txBox="1">
            <a:spLocks noChangeArrowheads="1"/>
          </p:cNvSpPr>
          <p:nvPr/>
        </p:nvSpPr>
        <p:spPr bwMode="auto">
          <a:xfrm>
            <a:off x="2819400" y="2971800"/>
            <a:ext cx="896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34</a:t>
            </a:r>
          </a:p>
        </p:txBody>
      </p:sp>
      <p:cxnSp>
        <p:nvCxnSpPr>
          <p:cNvPr id="2" name="Straight Connector 40"/>
          <p:cNvCxnSpPr>
            <a:cxnSpLocks noChangeShapeType="1"/>
          </p:cNvCxnSpPr>
          <p:nvPr/>
        </p:nvCxnSpPr>
        <p:spPr bwMode="auto">
          <a:xfrm>
            <a:off x="3581400" y="3581400"/>
            <a:ext cx="488950" cy="1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41"/>
          <p:cNvCxnSpPr>
            <a:cxnSpLocks noChangeShapeType="1"/>
          </p:cNvCxnSpPr>
          <p:nvPr/>
        </p:nvCxnSpPr>
        <p:spPr bwMode="auto">
          <a:xfrm flipH="1">
            <a:off x="3581400" y="2971800"/>
            <a:ext cx="3175" cy="114300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60"/>
          <p:cNvSpPr txBox="1">
            <a:spLocks noChangeArrowheads="1"/>
          </p:cNvSpPr>
          <p:nvPr/>
        </p:nvSpPr>
        <p:spPr bwMode="auto">
          <a:xfrm>
            <a:off x="3048000" y="4267200"/>
            <a:ext cx="407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4</a:t>
            </a:r>
          </a:p>
        </p:txBody>
      </p:sp>
      <p:sp>
        <p:nvSpPr>
          <p:cNvPr id="5" name="TextBox 60"/>
          <p:cNvSpPr txBox="1">
            <a:spLocks noChangeArrowheads="1"/>
          </p:cNvSpPr>
          <p:nvPr/>
        </p:nvSpPr>
        <p:spPr bwMode="auto">
          <a:xfrm>
            <a:off x="2819400" y="3581400"/>
            <a:ext cx="815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30</a:t>
            </a:r>
          </a:p>
        </p:txBody>
      </p:sp>
      <p:sp>
        <p:nvSpPr>
          <p:cNvPr id="6" name="TextBox 60"/>
          <p:cNvSpPr txBox="1">
            <a:spLocks noChangeArrowheads="1"/>
          </p:cNvSpPr>
          <p:nvPr/>
        </p:nvSpPr>
        <p:spPr bwMode="auto">
          <a:xfrm>
            <a:off x="3657600" y="3657600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5</a:t>
            </a:r>
          </a:p>
        </p:txBody>
      </p:sp>
      <p:cxnSp>
        <p:nvCxnSpPr>
          <p:cNvPr id="7" name="Straight Connector 48"/>
          <p:cNvCxnSpPr>
            <a:cxnSpLocks noChangeShapeType="1"/>
          </p:cNvCxnSpPr>
          <p:nvPr/>
        </p:nvCxnSpPr>
        <p:spPr bwMode="auto">
          <a:xfrm>
            <a:off x="2971800" y="4267200"/>
            <a:ext cx="488950" cy="1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7" name="TextBox 20"/>
          <p:cNvSpPr txBox="1">
            <a:spLocks noChangeArrowheads="1"/>
          </p:cNvSpPr>
          <p:nvPr/>
        </p:nvSpPr>
        <p:spPr bwMode="auto">
          <a:xfrm>
            <a:off x="5924550" y="2960688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</a:t>
            </a:r>
          </a:p>
        </p:txBody>
      </p:sp>
      <p:sp>
        <p:nvSpPr>
          <p:cNvPr id="33818" name="TextBox 21"/>
          <p:cNvSpPr txBox="1">
            <a:spLocks noChangeArrowheads="1"/>
          </p:cNvSpPr>
          <p:nvPr/>
        </p:nvSpPr>
        <p:spPr bwMode="auto">
          <a:xfrm>
            <a:off x="5181600" y="29718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20</a:t>
            </a:r>
          </a:p>
        </p:txBody>
      </p:sp>
      <p:cxnSp>
        <p:nvCxnSpPr>
          <p:cNvPr id="8" name="Straight Connector 40"/>
          <p:cNvCxnSpPr>
            <a:cxnSpLocks noChangeShapeType="1"/>
          </p:cNvCxnSpPr>
          <p:nvPr/>
        </p:nvCxnSpPr>
        <p:spPr bwMode="auto">
          <a:xfrm>
            <a:off x="5943600" y="35052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41"/>
          <p:cNvCxnSpPr>
            <a:cxnSpLocks noChangeShapeType="1"/>
          </p:cNvCxnSpPr>
          <p:nvPr/>
        </p:nvCxnSpPr>
        <p:spPr bwMode="auto">
          <a:xfrm rot="5400000">
            <a:off x="5411788" y="3503612"/>
            <a:ext cx="1066800" cy="3175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60"/>
          <p:cNvSpPr txBox="1">
            <a:spLocks noChangeArrowheads="1"/>
          </p:cNvSpPr>
          <p:nvPr/>
        </p:nvSpPr>
        <p:spPr bwMode="auto">
          <a:xfrm>
            <a:off x="5410200" y="42672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</a:t>
            </a:r>
          </a:p>
        </p:txBody>
      </p:sp>
      <p:sp>
        <p:nvSpPr>
          <p:cNvPr id="11" name="TextBox 60"/>
          <p:cNvSpPr txBox="1">
            <a:spLocks noChangeArrowheads="1"/>
          </p:cNvSpPr>
          <p:nvPr/>
        </p:nvSpPr>
        <p:spPr bwMode="auto">
          <a:xfrm>
            <a:off x="5181600" y="35814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18</a:t>
            </a:r>
          </a:p>
        </p:txBody>
      </p:sp>
      <p:sp>
        <p:nvSpPr>
          <p:cNvPr id="12" name="TextBox 60"/>
          <p:cNvSpPr txBox="1">
            <a:spLocks noChangeArrowheads="1"/>
          </p:cNvSpPr>
          <p:nvPr/>
        </p:nvSpPr>
        <p:spPr bwMode="auto">
          <a:xfrm>
            <a:off x="5981700" y="3581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cxnSp>
        <p:nvCxnSpPr>
          <p:cNvPr id="13" name="Straight Connector 48"/>
          <p:cNvCxnSpPr>
            <a:cxnSpLocks noChangeShapeType="1"/>
          </p:cNvCxnSpPr>
          <p:nvPr/>
        </p:nvCxnSpPr>
        <p:spPr bwMode="auto">
          <a:xfrm>
            <a:off x="5334000" y="42672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5" name="TextBox 20"/>
          <p:cNvSpPr txBox="1">
            <a:spLocks noChangeArrowheads="1"/>
          </p:cNvSpPr>
          <p:nvPr/>
        </p:nvSpPr>
        <p:spPr bwMode="auto">
          <a:xfrm>
            <a:off x="8447088" y="301625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4</a:t>
            </a:r>
          </a:p>
        </p:txBody>
      </p:sp>
      <p:sp>
        <p:nvSpPr>
          <p:cNvPr id="33826" name="TextBox 21"/>
          <p:cNvSpPr txBox="1">
            <a:spLocks noChangeArrowheads="1"/>
          </p:cNvSpPr>
          <p:nvPr/>
        </p:nvSpPr>
        <p:spPr bwMode="auto">
          <a:xfrm>
            <a:off x="7620000" y="30480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27</a:t>
            </a:r>
          </a:p>
        </p:txBody>
      </p:sp>
      <p:cxnSp>
        <p:nvCxnSpPr>
          <p:cNvPr id="14" name="Straight Connector 40"/>
          <p:cNvCxnSpPr>
            <a:cxnSpLocks noChangeShapeType="1"/>
          </p:cNvCxnSpPr>
          <p:nvPr/>
        </p:nvCxnSpPr>
        <p:spPr bwMode="auto">
          <a:xfrm>
            <a:off x="8420100" y="35433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41"/>
          <p:cNvCxnSpPr>
            <a:cxnSpLocks noChangeShapeType="1"/>
          </p:cNvCxnSpPr>
          <p:nvPr/>
        </p:nvCxnSpPr>
        <p:spPr bwMode="auto">
          <a:xfrm rot="5400000">
            <a:off x="7891462" y="3538538"/>
            <a:ext cx="113347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60"/>
          <p:cNvSpPr txBox="1">
            <a:spLocks noChangeArrowheads="1"/>
          </p:cNvSpPr>
          <p:nvPr/>
        </p:nvSpPr>
        <p:spPr bwMode="auto">
          <a:xfrm>
            <a:off x="7848600" y="4343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3</a:t>
            </a:r>
          </a:p>
        </p:txBody>
      </p:sp>
      <p:sp>
        <p:nvSpPr>
          <p:cNvPr id="17" name="TextBox 60"/>
          <p:cNvSpPr txBox="1">
            <a:spLocks noChangeArrowheads="1"/>
          </p:cNvSpPr>
          <p:nvPr/>
        </p:nvSpPr>
        <p:spPr bwMode="auto">
          <a:xfrm>
            <a:off x="7620000" y="36576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24</a:t>
            </a:r>
          </a:p>
        </p:txBody>
      </p:sp>
      <p:sp>
        <p:nvSpPr>
          <p:cNvPr id="18" name="TextBox 60"/>
          <p:cNvSpPr txBox="1">
            <a:spLocks noChangeArrowheads="1"/>
          </p:cNvSpPr>
          <p:nvPr/>
        </p:nvSpPr>
        <p:spPr bwMode="auto">
          <a:xfrm>
            <a:off x="8458200" y="3627438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6</a:t>
            </a:r>
          </a:p>
        </p:txBody>
      </p:sp>
      <p:cxnSp>
        <p:nvCxnSpPr>
          <p:cNvPr id="19" name="Straight Connector 48"/>
          <p:cNvCxnSpPr>
            <a:cxnSpLocks noChangeShapeType="1"/>
          </p:cNvCxnSpPr>
          <p:nvPr/>
        </p:nvCxnSpPr>
        <p:spPr bwMode="auto">
          <a:xfrm>
            <a:off x="7772400" y="4343400"/>
            <a:ext cx="4572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3703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  <p:bldP spid="33801" grpId="0"/>
      <p:bldP spid="33802" grpId="0"/>
      <p:bldP spid="46" grpId="0"/>
      <p:bldP spid="47" grpId="0"/>
      <p:bldP spid="48" grpId="0"/>
      <p:bldP spid="33809" grpId="0"/>
      <p:bldP spid="33810" grpId="0"/>
      <p:bldP spid="4" grpId="0"/>
      <p:bldP spid="5" grpId="0"/>
      <p:bldP spid="6" grpId="0"/>
      <p:bldP spid="33817" grpId="0"/>
      <p:bldP spid="33818" grpId="0"/>
      <p:bldP spid="10" grpId="0"/>
      <p:bldP spid="11" grpId="0"/>
      <p:bldP spid="12" grpId="0"/>
      <p:bldP spid="33825" grpId="0"/>
      <p:bldP spid="33826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1447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3: Một lớp học có 27 học sinh, trong đó có       số học sinh là học sinh giỏi. Hỏi lớp đó có bao nhiêu học sinh giỏi? 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8382000" y="1066800"/>
            <a:ext cx="268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8382000" y="1600200"/>
            <a:ext cx="403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8382000" y="16002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457200" y="4953000"/>
            <a:ext cx="3200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57200" y="4876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657600" y="4876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AutoShape 15"/>
          <p:cNvSpPr>
            <a:spLocks/>
          </p:cNvSpPr>
          <p:nvPr/>
        </p:nvSpPr>
        <p:spPr bwMode="auto">
          <a:xfrm rot="5400000">
            <a:off x="1943100" y="3771900"/>
            <a:ext cx="228600" cy="3048000"/>
          </a:xfrm>
          <a:prstGeom prst="rightBrace">
            <a:avLst>
              <a:gd name="adj1" fmla="val 111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914400" y="54864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 học sinh</a:t>
            </a:r>
          </a:p>
        </p:txBody>
      </p:sp>
      <p:sp>
        <p:nvSpPr>
          <p:cNvPr id="31762" name="AutoShape 18"/>
          <p:cNvSpPr>
            <a:spLocks/>
          </p:cNvSpPr>
          <p:nvPr/>
        </p:nvSpPr>
        <p:spPr bwMode="auto">
          <a:xfrm rot="-5400000">
            <a:off x="876300" y="41529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28600" y="38862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học sinh giỏi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914400" y="3421063"/>
            <a:ext cx="182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5867400" y="32766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038600" y="3962400"/>
            <a:ext cx="5105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đó có số học sinh giỏi là: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46482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 : 3 = 9 ( học sinh)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5334000" y="54102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 : 9 học sinh giỏi </a:t>
            </a:r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1447800" y="4876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>
            <a:off x="2667000" y="4876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53" grpId="0"/>
      <p:bldP spid="31754" grpId="0" animBg="1"/>
      <p:bldP spid="31755" grpId="0" animBg="1"/>
      <p:bldP spid="31756" grpId="0" animBg="1"/>
      <p:bldP spid="31757" grpId="0" animBg="1"/>
      <p:bldP spid="31759" grpId="0" animBg="1"/>
      <p:bldP spid="31760" grpId="0"/>
      <p:bldP spid="31762" grpId="0" animBg="1"/>
      <p:bldP spid="31763" grpId="0"/>
      <p:bldP spid="31764" grpId="0"/>
      <p:bldP spid="31765" grpId="0"/>
      <p:bldP spid="31766" grpId="0"/>
      <p:bldP spid="31767" grpId="0"/>
      <p:bldP spid="31769" grpId="0" animBg="1"/>
      <p:bldP spid="317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0" y="8382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0" y="1447800"/>
            <a:ext cx="914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Khoanh vào chữ cái đặt trước câu trả lời đúng: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Trong phép chia có dư với số chia là 3, số dư lớn nhất của phép chia đó là: 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838200" y="4183063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A.  3 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838200" y="51816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B.  2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419600" y="41910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C. 1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4343400" y="51816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D . 0</a:t>
            </a:r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533400" y="5105400"/>
            <a:ext cx="9906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762000" y="5181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8194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4" grpId="0"/>
      <p:bldP spid="34825" grpId="0"/>
      <p:bldP spid="34826" grpId="0"/>
      <p:bldP spid="34827" grpId="0"/>
      <p:bldP spid="34828" grpId="0" animBg="1"/>
      <p:bldP spid="348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9219" name="Picture 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5" descr="SH-chichi-4892859273457289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SH-chichi-48928592734572896"/>
          <p:cNvPicPr>
            <a:picLocks noChangeAspect="1" noChangeArrowheads="1" noCrop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20100" y="0"/>
            <a:ext cx="723900" cy="2743200"/>
          </a:xfrm>
          <a:noFill/>
        </p:spPr>
      </p:pic>
      <p:pic>
        <p:nvPicPr>
          <p:cNvPr id="9222" name="Picture 8" descr="Hinh d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2305">
            <a:off x="228600" y="5105400"/>
            <a:ext cx="1404938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 descr="Hinh d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2305">
            <a:off x="381000" y="5257800"/>
            <a:ext cx="1404938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Hinh d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2305">
            <a:off x="0" y="5105400"/>
            <a:ext cx="1404938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Hinh d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715">
            <a:off x="-381000" y="4953000"/>
            <a:ext cx="1404938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WordArt 13"/>
          <p:cNvSpPr>
            <a:spLocks noChangeArrowheads="1" noChangeShapeType="1" noTextEdit="1"/>
          </p:cNvSpPr>
          <p:nvPr/>
        </p:nvSpPr>
        <p:spPr bwMode="auto">
          <a:xfrm>
            <a:off x="1066800" y="609600"/>
            <a:ext cx="7086600" cy="518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12806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4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276225" y="1905000"/>
            <a:ext cx="8763000" cy="472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1000" y="2209800"/>
            <a:ext cx="2590800" cy="1524000"/>
            <a:chOff x="336" y="1392"/>
            <a:chExt cx="1632" cy="960"/>
          </a:xfrm>
        </p:grpSpPr>
        <p:sp>
          <p:nvSpPr>
            <p:cNvPr id="4157" name="Rectangle 8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8" name="Oval 9"/>
            <p:cNvSpPr>
              <a:spLocks noChangeArrowheads="1"/>
            </p:cNvSpPr>
            <p:nvPr/>
          </p:nvSpPr>
          <p:spPr bwMode="auto">
            <a:xfrm>
              <a:off x="57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9" name="Oval 12"/>
            <p:cNvSpPr>
              <a:spLocks noChangeArrowheads="1"/>
            </p:cNvSpPr>
            <p:nvPr/>
          </p:nvSpPr>
          <p:spPr bwMode="auto">
            <a:xfrm>
              <a:off x="960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0" name="Oval 13"/>
            <p:cNvSpPr>
              <a:spLocks noChangeArrowheads="1"/>
            </p:cNvSpPr>
            <p:nvPr/>
          </p:nvSpPr>
          <p:spPr bwMode="auto">
            <a:xfrm>
              <a:off x="129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1" name="Oval 14"/>
            <p:cNvSpPr>
              <a:spLocks noChangeArrowheads="1"/>
            </p:cNvSpPr>
            <p:nvPr/>
          </p:nvSpPr>
          <p:spPr bwMode="auto">
            <a:xfrm>
              <a:off x="1632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2" name="Rectangle 15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3" name="Oval 16"/>
            <p:cNvSpPr>
              <a:spLocks noChangeArrowheads="1"/>
            </p:cNvSpPr>
            <p:nvPr/>
          </p:nvSpPr>
          <p:spPr bwMode="auto">
            <a:xfrm>
              <a:off x="52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4" name="Oval 17"/>
            <p:cNvSpPr>
              <a:spLocks noChangeArrowheads="1"/>
            </p:cNvSpPr>
            <p:nvPr/>
          </p:nvSpPr>
          <p:spPr bwMode="auto">
            <a:xfrm>
              <a:off x="912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6" name="Oval 19"/>
            <p:cNvSpPr>
              <a:spLocks noChangeArrowheads="1"/>
            </p:cNvSpPr>
            <p:nvPr/>
          </p:nvSpPr>
          <p:spPr bwMode="auto">
            <a:xfrm>
              <a:off x="1584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7" name="Oval 20"/>
            <p:cNvSpPr>
              <a:spLocks noChangeArrowheads="1"/>
            </p:cNvSpPr>
            <p:nvPr/>
          </p:nvSpPr>
          <p:spPr bwMode="auto">
            <a:xfrm>
              <a:off x="52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8" name="Oval 21"/>
            <p:cNvSpPr>
              <a:spLocks noChangeArrowheads="1"/>
            </p:cNvSpPr>
            <p:nvPr/>
          </p:nvSpPr>
          <p:spPr bwMode="auto">
            <a:xfrm>
              <a:off x="912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9" name="Oval 22"/>
            <p:cNvSpPr>
              <a:spLocks noChangeArrowheads="1"/>
            </p:cNvSpPr>
            <p:nvPr/>
          </p:nvSpPr>
          <p:spPr bwMode="auto">
            <a:xfrm>
              <a:off x="124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0" name="Oval 23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381000" y="3019425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3200400" y="2133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>
            <a:off x="35814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3657600" y="20875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4479" name="Text Box 31"/>
          <p:cNvSpPr txBox="1">
            <a:spLocks noChangeArrowheads="1"/>
          </p:cNvSpPr>
          <p:nvPr/>
        </p:nvSpPr>
        <p:spPr bwMode="auto">
          <a:xfrm>
            <a:off x="36576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32004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3152775" y="2971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3200400" y="2895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0</a:t>
            </a:r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4267200" y="1981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8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4267200" y="24384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0</a:t>
            </a:r>
            <a:r>
              <a:rPr lang="en-US" sz="2000" b="1"/>
              <a:t>.</a:t>
            </a:r>
          </a:p>
        </p:txBody>
      </p:sp>
      <p:sp>
        <p:nvSpPr>
          <p:cNvPr id="104486" name="Text Box 3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sp>
        <p:nvSpPr>
          <p:cNvPr id="104487" name="Text Box 39"/>
          <p:cNvSpPr txBox="1">
            <a:spLocks noChangeArrowheads="1"/>
          </p:cNvSpPr>
          <p:nvPr/>
        </p:nvSpPr>
        <p:spPr bwMode="auto">
          <a:xfrm>
            <a:off x="4114800" y="28956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8 : 2 là phép chia hết</a:t>
            </a:r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4114800" y="3352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8 : 2 = 4</a:t>
            </a:r>
          </a:p>
        </p:txBody>
      </p:sp>
      <p:sp>
        <p:nvSpPr>
          <p:cNvPr id="104489" name="Text Box 41"/>
          <p:cNvSpPr txBox="1">
            <a:spLocks noChangeArrowheads="1"/>
          </p:cNvSpPr>
          <p:nvPr/>
        </p:nvSpPr>
        <p:spPr bwMode="auto">
          <a:xfrm>
            <a:off x="4114800" y="3733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Tám chia hai bằng bốn.</a:t>
            </a:r>
          </a:p>
        </p:txBody>
      </p:sp>
      <p:sp>
        <p:nvSpPr>
          <p:cNvPr id="104490" name="Oval 42"/>
          <p:cNvSpPr>
            <a:spLocks noChangeArrowheads="1"/>
          </p:cNvSpPr>
          <p:nvPr/>
        </p:nvSpPr>
        <p:spPr bwMode="auto">
          <a:xfrm>
            <a:off x="381000" y="4160838"/>
            <a:ext cx="609600" cy="487362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990600" y="4114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304800" y="4648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 Mẫu:</a:t>
            </a:r>
          </a:p>
        </p:txBody>
      </p:sp>
      <p:sp>
        <p:nvSpPr>
          <p:cNvPr id="104493" name="Rectangle 45" descr="Blue tissue paper"/>
          <p:cNvSpPr>
            <a:spLocks noChangeArrowheads="1"/>
          </p:cNvSpPr>
          <p:nvPr/>
        </p:nvSpPr>
        <p:spPr bwMode="auto">
          <a:xfrm>
            <a:off x="1752600" y="4648200"/>
            <a:ext cx="1676400" cy="1828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4494" name="Text Box 46"/>
          <p:cNvSpPr txBox="1">
            <a:spLocks noChangeArrowheads="1"/>
          </p:cNvSpPr>
          <p:nvPr/>
        </p:nvSpPr>
        <p:spPr bwMode="auto">
          <a:xfrm>
            <a:off x="20574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495" name="Text Box 47"/>
          <p:cNvSpPr txBox="1">
            <a:spLocks noChangeArrowheads="1"/>
          </p:cNvSpPr>
          <p:nvPr/>
        </p:nvSpPr>
        <p:spPr bwMode="auto">
          <a:xfrm>
            <a:off x="26670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496" name="Line 48"/>
          <p:cNvSpPr>
            <a:spLocks noChangeShapeType="1"/>
          </p:cNvSpPr>
          <p:nvPr/>
        </p:nvSpPr>
        <p:spPr bwMode="auto">
          <a:xfrm>
            <a:off x="26670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7" name="Line 49"/>
          <p:cNvSpPr>
            <a:spLocks noChangeShapeType="1"/>
          </p:cNvSpPr>
          <p:nvPr/>
        </p:nvSpPr>
        <p:spPr bwMode="auto">
          <a:xfrm>
            <a:off x="2667000" y="5181600"/>
            <a:ext cx="47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9" name="Text Box 51"/>
          <p:cNvSpPr txBox="1">
            <a:spLocks noChangeArrowheads="1"/>
          </p:cNvSpPr>
          <p:nvPr/>
        </p:nvSpPr>
        <p:spPr bwMode="auto">
          <a:xfrm>
            <a:off x="2071688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501" name="Text Box 53"/>
          <p:cNvSpPr txBox="1">
            <a:spLocks noChangeArrowheads="1"/>
          </p:cNvSpPr>
          <p:nvPr/>
        </p:nvSpPr>
        <p:spPr bwMode="auto">
          <a:xfrm>
            <a:off x="2681288" y="51339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4502" name="Line 54"/>
          <p:cNvSpPr>
            <a:spLocks noChangeShapeType="1"/>
          </p:cNvSpPr>
          <p:nvPr/>
        </p:nv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03" name="Text Box 55"/>
          <p:cNvSpPr txBox="1">
            <a:spLocks noChangeArrowheads="1"/>
          </p:cNvSpPr>
          <p:nvPr/>
        </p:nvSpPr>
        <p:spPr bwMode="auto">
          <a:xfrm>
            <a:off x="2286000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04" name="Text Box 56"/>
          <p:cNvSpPr txBox="1">
            <a:spLocks noChangeArrowheads="1"/>
          </p:cNvSpPr>
          <p:nvPr/>
        </p:nvSpPr>
        <p:spPr bwMode="auto">
          <a:xfrm>
            <a:off x="1676400" y="59436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12 : 6 = 2</a:t>
            </a:r>
          </a:p>
        </p:txBody>
      </p:sp>
      <p:sp>
        <p:nvSpPr>
          <p:cNvPr id="104517" name="Line 69"/>
          <p:cNvSpPr>
            <a:spLocks noChangeShapeType="1"/>
          </p:cNvSpPr>
          <p:nvPr/>
        </p:nvSpPr>
        <p:spPr bwMode="auto">
          <a:xfrm>
            <a:off x="37338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1" name="Text Box 93"/>
          <p:cNvSpPr txBox="1">
            <a:spLocks noChangeArrowheads="1"/>
          </p:cNvSpPr>
          <p:nvPr/>
        </p:nvSpPr>
        <p:spPr bwMode="auto">
          <a:xfrm>
            <a:off x="37338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42" name="Text Box 94"/>
          <p:cNvSpPr txBox="1">
            <a:spLocks noChangeArrowheads="1"/>
          </p:cNvSpPr>
          <p:nvPr/>
        </p:nvSpPr>
        <p:spPr bwMode="auto">
          <a:xfrm>
            <a:off x="4343400" y="4710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43" name="Line 95"/>
          <p:cNvSpPr>
            <a:spLocks noChangeShapeType="1"/>
          </p:cNvSpPr>
          <p:nvPr/>
        </p:nvSpPr>
        <p:spPr bwMode="auto">
          <a:xfrm>
            <a:off x="43434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4" name="Line 96"/>
          <p:cNvSpPr>
            <a:spLocks noChangeShapeType="1"/>
          </p:cNvSpPr>
          <p:nvPr/>
        </p:nvSpPr>
        <p:spPr bwMode="auto">
          <a:xfrm>
            <a:off x="4343400" y="51482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9" name="Text Box 101"/>
          <p:cNvSpPr txBox="1">
            <a:spLocks noChangeArrowheads="1"/>
          </p:cNvSpPr>
          <p:nvPr/>
        </p:nvSpPr>
        <p:spPr bwMode="auto">
          <a:xfrm>
            <a:off x="342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20 : 5 = 4</a:t>
            </a:r>
          </a:p>
        </p:txBody>
      </p:sp>
      <p:sp>
        <p:nvSpPr>
          <p:cNvPr id="104584" name="Text Box 136"/>
          <p:cNvSpPr txBox="1">
            <a:spLocks noChangeArrowheads="1"/>
          </p:cNvSpPr>
          <p:nvPr/>
        </p:nvSpPr>
        <p:spPr bwMode="auto">
          <a:xfrm>
            <a:off x="54864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85" name="Text Box 137"/>
          <p:cNvSpPr txBox="1">
            <a:spLocks noChangeArrowheads="1"/>
          </p:cNvSpPr>
          <p:nvPr/>
        </p:nvSpPr>
        <p:spPr bwMode="auto">
          <a:xfrm>
            <a:off x="60960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4586" name="Line 138"/>
          <p:cNvSpPr>
            <a:spLocks noChangeShapeType="1"/>
          </p:cNvSpPr>
          <p:nvPr/>
        </p:nvSpPr>
        <p:spPr bwMode="auto">
          <a:xfrm>
            <a:off x="60960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7" name="Line 139"/>
          <p:cNvSpPr>
            <a:spLocks noChangeShapeType="1"/>
          </p:cNvSpPr>
          <p:nvPr/>
        </p:nvSpPr>
        <p:spPr bwMode="auto">
          <a:xfrm>
            <a:off x="60960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8" name="Text Box 140"/>
          <p:cNvSpPr txBox="1">
            <a:spLocks noChangeArrowheads="1"/>
          </p:cNvSpPr>
          <p:nvPr/>
        </p:nvSpPr>
        <p:spPr bwMode="auto">
          <a:xfrm>
            <a:off x="60960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89" name="Text Box 141"/>
          <p:cNvSpPr txBox="1">
            <a:spLocks noChangeArrowheads="1"/>
          </p:cNvSpPr>
          <p:nvPr/>
        </p:nvSpPr>
        <p:spPr bwMode="auto">
          <a:xfrm>
            <a:off x="5486400" y="5057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90" name="Line 142"/>
          <p:cNvSpPr>
            <a:spLocks noChangeShapeType="1"/>
          </p:cNvSpPr>
          <p:nvPr/>
        </p:nvSpPr>
        <p:spPr bwMode="auto">
          <a:xfrm>
            <a:off x="5486400" y="55149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91" name="Text Box 143"/>
          <p:cNvSpPr txBox="1">
            <a:spLocks noChangeArrowheads="1"/>
          </p:cNvSpPr>
          <p:nvPr/>
        </p:nvSpPr>
        <p:spPr bwMode="auto">
          <a:xfrm>
            <a:off x="56816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3" name="Text Box 145"/>
          <p:cNvSpPr txBox="1">
            <a:spLocks noChangeArrowheads="1"/>
          </p:cNvSpPr>
          <p:nvPr/>
        </p:nvSpPr>
        <p:spPr bwMode="auto">
          <a:xfrm>
            <a:off x="39290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4" name="Text Box 146"/>
          <p:cNvSpPr txBox="1">
            <a:spLocks noChangeArrowheads="1"/>
          </p:cNvSpPr>
          <p:nvPr/>
        </p:nvSpPr>
        <p:spPr bwMode="auto">
          <a:xfrm>
            <a:off x="3733800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95" name="Text Box 147"/>
          <p:cNvSpPr txBox="1">
            <a:spLocks noChangeArrowheads="1"/>
          </p:cNvSpPr>
          <p:nvPr/>
        </p:nvSpPr>
        <p:spPr bwMode="auto">
          <a:xfrm>
            <a:off x="4343400" y="5105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6" name="Text Box 148"/>
          <p:cNvSpPr txBox="1">
            <a:spLocks noChangeArrowheads="1"/>
          </p:cNvSpPr>
          <p:nvPr/>
        </p:nvSpPr>
        <p:spPr bwMode="auto">
          <a:xfrm>
            <a:off x="5334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</a:rPr>
              <a:t>Viết: 15 : 3 = 5</a:t>
            </a:r>
          </a:p>
        </p:txBody>
      </p:sp>
      <p:sp>
        <p:nvSpPr>
          <p:cNvPr id="104597" name="Text Box 149"/>
          <p:cNvSpPr txBox="1">
            <a:spLocks noChangeArrowheads="1"/>
          </p:cNvSpPr>
          <p:nvPr/>
        </p:nvSpPr>
        <p:spPr bwMode="auto">
          <a:xfrm>
            <a:off x="72390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598" name="Text Box 150"/>
          <p:cNvSpPr txBox="1">
            <a:spLocks noChangeArrowheads="1"/>
          </p:cNvSpPr>
          <p:nvPr/>
        </p:nvSpPr>
        <p:spPr bwMode="auto">
          <a:xfrm>
            <a:off x="78486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9" name="Line 151"/>
          <p:cNvSpPr>
            <a:spLocks noChangeShapeType="1"/>
          </p:cNvSpPr>
          <p:nvPr/>
        </p:nvSpPr>
        <p:spPr bwMode="auto">
          <a:xfrm>
            <a:off x="78486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0" name="Line 152"/>
          <p:cNvSpPr>
            <a:spLocks noChangeShapeType="1"/>
          </p:cNvSpPr>
          <p:nvPr/>
        </p:nvSpPr>
        <p:spPr bwMode="auto">
          <a:xfrm>
            <a:off x="78486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1" name="Text Box 153"/>
          <p:cNvSpPr txBox="1">
            <a:spLocks noChangeArrowheads="1"/>
          </p:cNvSpPr>
          <p:nvPr/>
        </p:nvSpPr>
        <p:spPr bwMode="auto">
          <a:xfrm>
            <a:off x="78486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602" name="Text Box 154"/>
          <p:cNvSpPr txBox="1">
            <a:spLocks noChangeArrowheads="1"/>
          </p:cNvSpPr>
          <p:nvPr/>
        </p:nvSpPr>
        <p:spPr bwMode="auto">
          <a:xfrm>
            <a:off x="7239000" y="5043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603" name="Line 155"/>
          <p:cNvSpPr>
            <a:spLocks noChangeShapeType="1"/>
          </p:cNvSpPr>
          <p:nvPr/>
        </p:nvSpPr>
        <p:spPr bwMode="auto">
          <a:xfrm>
            <a:off x="7239000" y="5486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4" name="Text Box 156"/>
          <p:cNvSpPr txBox="1">
            <a:spLocks noChangeArrowheads="1"/>
          </p:cNvSpPr>
          <p:nvPr/>
        </p:nvSpPr>
        <p:spPr bwMode="auto">
          <a:xfrm>
            <a:off x="7405688" y="5472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605" name="Text Box 157"/>
          <p:cNvSpPr txBox="1">
            <a:spLocks noChangeArrowheads="1"/>
          </p:cNvSpPr>
          <p:nvPr/>
        </p:nvSpPr>
        <p:spPr bwMode="auto">
          <a:xfrm>
            <a:off x="723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Viết: 15 : 3 = 5</a:t>
            </a:r>
          </a:p>
        </p:txBody>
      </p:sp>
    </p:spTree>
    <p:extLst>
      <p:ext uri="{BB962C8B-B14F-4D97-AF65-F5344CB8AC3E}">
        <p14:creationId xmlns:p14="http://schemas.microsoft.com/office/powerpoint/2010/main" val="83149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20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1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500"/>
                                        <p:tgtEl>
                                          <p:spTgt spid="10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500"/>
                                        <p:tgtEl>
                                          <p:spTgt spid="10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2.25434E-6 L 3.33333E-6 -0.07214 " pathEditMode="relative" rAng="0" ptsTypes="AA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3.46821E-7 L -3.33333E-6 -0.07214 " pathEditMode="relative" rAng="0" ptsTypes="AA">
                                      <p:cBhvr>
                                        <p:cTn id="1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20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9" dur="500"/>
                                        <p:tgtEl>
                                          <p:spTgt spid="10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7" dur="500"/>
                                        <p:tgtEl>
                                          <p:spTgt spid="10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0" dur="500"/>
                                        <p:tgtEl>
                                          <p:spTgt spid="10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3" dur="500"/>
                                        <p:tgtEl>
                                          <p:spTgt spid="1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6" dur="500"/>
                                        <p:tgtEl>
                                          <p:spTgt spid="10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1" dur="500"/>
                                        <p:tgtEl>
                                          <p:spTgt spid="1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0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0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10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0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0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0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4" dur="500"/>
                                        <p:tgtEl>
                                          <p:spTgt spid="10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0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10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0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0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0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0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10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7" dur="500"/>
                                        <p:tgtEl>
                                          <p:spTgt spid="10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000" fill="hold"/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2000" fill="hold"/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2000" fill="hold"/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17" dur="2000" fill="hold"/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/>
      <p:bldP spid="104455" grpId="0" animBg="1"/>
      <p:bldP spid="104472" grpId="0" animBg="1"/>
      <p:bldP spid="104475" grpId="0"/>
      <p:bldP spid="104476" grpId="0" animBg="1"/>
      <p:bldP spid="104477" grpId="0" animBg="1"/>
      <p:bldP spid="104478" grpId="0"/>
      <p:bldP spid="104478" grpId="1"/>
      <p:bldP spid="104479" grpId="0"/>
      <p:bldP spid="104479" grpId="1"/>
      <p:bldP spid="104480" grpId="0"/>
      <p:bldP spid="104482" grpId="0" animBg="1"/>
      <p:bldP spid="104483" grpId="0"/>
      <p:bldP spid="104484" grpId="0"/>
      <p:bldP spid="104485" grpId="0"/>
      <p:bldP spid="104486" grpId="0"/>
      <p:bldP spid="104487" grpId="0"/>
      <p:bldP spid="104488" grpId="0"/>
      <p:bldP spid="104489" grpId="0"/>
      <p:bldP spid="104490" grpId="0" animBg="1"/>
      <p:bldP spid="104491" grpId="0"/>
      <p:bldP spid="104492" grpId="0"/>
      <p:bldP spid="104493" grpId="0" animBg="1"/>
      <p:bldP spid="104494" grpId="0"/>
      <p:bldP spid="104495" grpId="0"/>
      <p:bldP spid="104495" grpId="1"/>
      <p:bldP spid="104496" grpId="0" animBg="1"/>
      <p:bldP spid="104497" grpId="0" animBg="1"/>
      <p:bldP spid="104499" grpId="0"/>
      <p:bldP spid="104499" grpId="1"/>
      <p:bldP spid="104501" grpId="0"/>
      <p:bldP spid="104501" grpId="1"/>
      <p:bldP spid="104502" grpId="0" animBg="1"/>
      <p:bldP spid="104503" grpId="0"/>
      <p:bldP spid="104503" grpId="1"/>
      <p:bldP spid="104504" grpId="0"/>
      <p:bldP spid="104517" grpId="0" animBg="1"/>
      <p:bldP spid="104541" grpId="0"/>
      <p:bldP spid="104542" grpId="0"/>
      <p:bldP spid="104543" grpId="0" animBg="1"/>
      <p:bldP spid="104544" grpId="0" animBg="1"/>
      <p:bldP spid="104549" grpId="0"/>
      <p:bldP spid="104584" grpId="0"/>
      <p:bldP spid="104585" grpId="0"/>
      <p:bldP spid="104586" grpId="0" animBg="1"/>
      <p:bldP spid="104587" grpId="0" animBg="1"/>
      <p:bldP spid="104588" grpId="0"/>
      <p:bldP spid="104589" grpId="0"/>
      <p:bldP spid="104590" grpId="0" animBg="1"/>
      <p:bldP spid="104591" grpId="0"/>
      <p:bldP spid="104591" grpId="1"/>
      <p:bldP spid="104593" grpId="0"/>
      <p:bldP spid="104593" grpId="1"/>
      <p:bldP spid="104594" grpId="0"/>
      <p:bldP spid="104595" grpId="0"/>
      <p:bldP spid="104596" grpId="0"/>
      <p:bldP spid="104597" grpId="0"/>
      <p:bldP spid="104598" grpId="0"/>
      <p:bldP spid="104599" grpId="0" animBg="1"/>
      <p:bldP spid="104600" grpId="0" animBg="1"/>
      <p:bldP spid="104601" grpId="0"/>
      <p:bldP spid="104602" grpId="0"/>
      <p:bldP spid="104603" grpId="0" animBg="1"/>
      <p:bldP spid="104604" grpId="0"/>
      <p:bldP spid="104604" grpId="1"/>
      <p:bldP spid="1046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152400" y="1905000"/>
            <a:ext cx="8915400" cy="4724400"/>
          </a:xfrm>
          <a:prstGeom prst="rect">
            <a:avLst/>
          </a:prstGeom>
          <a:solidFill>
            <a:srgbClr val="CC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381000" y="2362200"/>
            <a:ext cx="2971800" cy="152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8" name="Oval 16"/>
          <p:cNvSpPr>
            <a:spLocks noChangeArrowheads="1"/>
          </p:cNvSpPr>
          <p:nvPr/>
        </p:nvSpPr>
        <p:spPr bwMode="auto">
          <a:xfrm>
            <a:off x="533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9" name="Oval 17"/>
          <p:cNvSpPr>
            <a:spLocks noChangeArrowheads="1"/>
          </p:cNvSpPr>
          <p:nvPr/>
        </p:nvSpPr>
        <p:spPr bwMode="auto">
          <a:xfrm>
            <a:off x="11430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0" name="Oval 18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1" name="Oval 19"/>
          <p:cNvSpPr>
            <a:spLocks noChangeArrowheads="1"/>
          </p:cNvSpPr>
          <p:nvPr/>
        </p:nvSpPr>
        <p:spPr bwMode="auto">
          <a:xfrm>
            <a:off x="22098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2" name="Oval 20"/>
          <p:cNvSpPr>
            <a:spLocks noChangeArrowheads="1"/>
          </p:cNvSpPr>
          <p:nvPr/>
        </p:nvSpPr>
        <p:spPr bwMode="auto">
          <a:xfrm>
            <a:off x="533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3" name="Oval 21"/>
          <p:cNvSpPr>
            <a:spLocks noChangeArrowheads="1"/>
          </p:cNvSpPr>
          <p:nvPr/>
        </p:nvSpPr>
        <p:spPr bwMode="auto">
          <a:xfrm>
            <a:off x="11430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4" name="Oval 22"/>
          <p:cNvSpPr>
            <a:spLocks noChangeArrowheads="1"/>
          </p:cNvSpPr>
          <p:nvPr/>
        </p:nvSpPr>
        <p:spPr bwMode="auto">
          <a:xfrm>
            <a:off x="1676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5" name="Oval 23"/>
          <p:cNvSpPr>
            <a:spLocks noChangeArrowheads="1"/>
          </p:cNvSpPr>
          <p:nvPr/>
        </p:nvSpPr>
        <p:spPr bwMode="auto">
          <a:xfrm>
            <a:off x="22098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>
            <a:off x="381000" y="3095625"/>
            <a:ext cx="2971800" cy="28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99" name="Oval 27"/>
          <p:cNvSpPr>
            <a:spLocks noChangeArrowheads="1"/>
          </p:cNvSpPr>
          <p:nvPr/>
        </p:nvSpPr>
        <p:spPr bwMode="auto">
          <a:xfrm>
            <a:off x="2819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>
            <a:off x="2709863" y="2347913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5814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9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40386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5504" name="Line 32"/>
          <p:cNvSpPr>
            <a:spLocks noChangeShapeType="1"/>
          </p:cNvSpPr>
          <p:nvPr/>
        </p:nvSpPr>
        <p:spPr bwMode="auto">
          <a:xfrm>
            <a:off x="4038600" y="2209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4038600" y="2819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0" name="Text Box 38"/>
          <p:cNvSpPr txBox="1">
            <a:spLocks noChangeArrowheads="1"/>
          </p:cNvSpPr>
          <p:nvPr/>
        </p:nvSpPr>
        <p:spPr bwMode="auto">
          <a:xfrm>
            <a:off x="4038600" y="27432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5511" name="Line 39"/>
          <p:cNvSpPr>
            <a:spLocks noChangeShapeType="1"/>
          </p:cNvSpPr>
          <p:nvPr/>
        </p:nvSpPr>
        <p:spPr bwMode="auto">
          <a:xfrm>
            <a:off x="352425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3" name="Text Box 41"/>
          <p:cNvSpPr txBox="1">
            <a:spLocks noChangeArrowheads="1"/>
          </p:cNvSpPr>
          <p:nvPr/>
        </p:nvSpPr>
        <p:spPr bwMode="auto">
          <a:xfrm>
            <a:off x="3581400" y="2667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5516" name="Text Box 44"/>
          <p:cNvSpPr txBox="1">
            <a:spLocks noChangeArrowheads="1"/>
          </p:cNvSpPr>
          <p:nvPr/>
        </p:nvSpPr>
        <p:spPr bwMode="auto">
          <a:xfrm>
            <a:off x="3629025" y="3143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05522" name="Text Box 50"/>
          <p:cNvSpPr txBox="1">
            <a:spLocks noChangeArrowheads="1"/>
          </p:cNvSpPr>
          <p:nvPr/>
        </p:nvSpPr>
        <p:spPr bwMode="auto">
          <a:xfrm>
            <a:off x="4648200" y="24384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9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5523" name="Text Box 51"/>
          <p:cNvSpPr txBox="1">
            <a:spLocks noChangeArrowheads="1"/>
          </p:cNvSpPr>
          <p:nvPr/>
        </p:nvSpPr>
        <p:spPr bwMode="auto">
          <a:xfrm>
            <a:off x="4648200" y="28956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9 </a:t>
            </a:r>
            <a:r>
              <a:rPr lang="en-US" sz="2000" b="1"/>
              <a:t>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1</a:t>
            </a:r>
            <a:r>
              <a:rPr lang="en-US" sz="2000" b="1"/>
              <a:t>.</a:t>
            </a:r>
          </a:p>
        </p:txBody>
      </p:sp>
      <p:sp>
        <p:nvSpPr>
          <p:cNvPr id="105524" name="Text Box 52"/>
          <p:cNvSpPr txBox="1">
            <a:spLocks noChangeArrowheads="1"/>
          </p:cNvSpPr>
          <p:nvPr/>
        </p:nvSpPr>
        <p:spPr bwMode="auto">
          <a:xfrm>
            <a:off x="1828800" y="4114800"/>
            <a:ext cx="6781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9 : 2 là phép chia có dư, 1 là số dư.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105525" name="Text Box 53"/>
          <p:cNvSpPr txBox="1">
            <a:spLocks noChangeArrowheads="1"/>
          </p:cNvSpPr>
          <p:nvPr/>
        </p:nvSpPr>
        <p:spPr bwMode="auto">
          <a:xfrm>
            <a:off x="1905000" y="47244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9 : 2 = 4 ( dư 1)</a:t>
            </a:r>
          </a:p>
        </p:txBody>
      </p:sp>
      <p:sp>
        <p:nvSpPr>
          <p:cNvPr id="105526" name="Text Box 54"/>
          <p:cNvSpPr txBox="1">
            <a:spLocks noChangeArrowheads="1"/>
          </p:cNvSpPr>
          <p:nvPr/>
        </p:nvSpPr>
        <p:spPr bwMode="auto">
          <a:xfrm>
            <a:off x="1905000" y="53340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Chín chia hai bằng bốn, dư một.</a:t>
            </a:r>
          </a:p>
        </p:txBody>
      </p:sp>
      <p:sp>
        <p:nvSpPr>
          <p:cNvPr id="105531" name="Arc 59"/>
          <p:cNvSpPr>
            <a:spLocks/>
          </p:cNvSpPr>
          <p:nvPr/>
        </p:nvSpPr>
        <p:spPr bwMode="auto">
          <a:xfrm flipH="1" flipV="1">
            <a:off x="3657600" y="3238500"/>
            <a:ext cx="381000" cy="419100"/>
          </a:xfrm>
          <a:custGeom>
            <a:avLst/>
            <a:gdLst>
              <a:gd name="T0" fmla="*/ 29599465 w 43200"/>
              <a:gd name="T1" fmla="*/ 21085389 h 43200"/>
              <a:gd name="T2" fmla="*/ 29635166 w 43200"/>
              <a:gd name="T3" fmla="*/ 19722203 h 43200"/>
              <a:gd name="T4" fmla="*/ 14817583 w 43200"/>
              <a:gd name="T5" fmla="*/ 19722203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3148" y="2309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34" name="Text Box 62"/>
          <p:cNvSpPr txBox="1">
            <a:spLocks noChangeArrowheads="1"/>
          </p:cNvSpPr>
          <p:nvPr/>
        </p:nvSpPr>
        <p:spPr bwMode="auto">
          <a:xfrm>
            <a:off x="1905000" y="5867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Chú ý: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Số dư bé hơn số chia</a:t>
            </a:r>
          </a:p>
        </p:txBody>
      </p:sp>
    </p:spTree>
    <p:extLst>
      <p:ext uri="{BB962C8B-B14F-4D97-AF65-F5344CB8AC3E}">
        <p14:creationId xmlns:p14="http://schemas.microsoft.com/office/powerpoint/2010/main" val="150954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20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20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5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6" dur="20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1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nimBg="1"/>
      <p:bldP spid="105480" grpId="0"/>
      <p:bldP spid="105487" grpId="0" animBg="1"/>
      <p:bldP spid="105488" grpId="0" animBg="1"/>
      <p:bldP spid="105489" grpId="0" animBg="1"/>
      <p:bldP spid="105490" grpId="0" animBg="1"/>
      <p:bldP spid="105491" grpId="0" animBg="1"/>
      <p:bldP spid="105492" grpId="0" animBg="1"/>
      <p:bldP spid="105493" grpId="0" animBg="1"/>
      <p:bldP spid="105494" grpId="0" animBg="1"/>
      <p:bldP spid="105495" grpId="0" animBg="1"/>
      <p:bldP spid="105496" grpId="0" animBg="1"/>
      <p:bldP spid="105499" grpId="0" animBg="1"/>
      <p:bldP spid="105500" grpId="0" animBg="1"/>
      <p:bldP spid="105501" grpId="0"/>
      <p:bldP spid="105503" grpId="0"/>
      <p:bldP spid="105503" grpId="1"/>
      <p:bldP spid="105504" grpId="0" animBg="1"/>
      <p:bldP spid="105505" grpId="0" animBg="1"/>
      <p:bldP spid="105510" grpId="0"/>
      <p:bldP spid="105510" grpId="1"/>
      <p:bldP spid="105511" grpId="0" animBg="1"/>
      <p:bldP spid="105513" grpId="0"/>
      <p:bldP spid="105516" grpId="0"/>
      <p:bldP spid="105522" grpId="0"/>
      <p:bldP spid="105523" grpId="0"/>
      <p:bldP spid="105524" grpId="0"/>
      <p:bldP spid="105525" grpId="0"/>
      <p:bldP spid="105526" grpId="0"/>
      <p:bldP spid="105531" grpId="0" animBg="1"/>
      <p:bldP spid="1055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33400" y="242411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 Mẫu:</a:t>
            </a: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304800" y="3124200"/>
            <a:ext cx="2133600" cy="2286000"/>
          </a:xfrm>
          <a:prstGeom prst="rect">
            <a:avLst/>
          </a:prstGeom>
          <a:solidFill>
            <a:srgbClr val="FFFFCC"/>
          </a:solidFill>
          <a:ln w="28575">
            <a:pattFill prst="dashHorz">
              <a:fgClr>
                <a:srgbClr val="FF0000"/>
              </a:fgClr>
              <a:bgClr>
                <a:srgbClr val="0000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8382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17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1447800" y="3214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14478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1447800" y="3657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14478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8382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914400" y="3962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009650" y="3914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228600" y="44196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17 : 5 = 3 ( dư 2)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2743200" y="3186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>
            <a:off x="3352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6" name="Line 26"/>
          <p:cNvSpPr>
            <a:spLocks noChangeShapeType="1"/>
          </p:cNvSpPr>
          <p:nvPr/>
        </p:nv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3200400" y="3657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27432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18</a:t>
            </a:r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2790825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27432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2514600" y="44958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3 = 6 ( dư 1)</a:t>
            </a: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5029200" y="31702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29</a:t>
            </a:r>
          </a:p>
        </p:txBody>
      </p:sp>
      <p:sp>
        <p:nvSpPr>
          <p:cNvPr id="107571" name="Text Box 51"/>
          <p:cNvSpPr txBox="1">
            <a:spLocks noChangeArrowheads="1"/>
          </p:cNvSpPr>
          <p:nvPr/>
        </p:nvSpPr>
        <p:spPr bwMode="auto">
          <a:xfrm>
            <a:off x="5486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5638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3" name="Line 53"/>
          <p:cNvSpPr>
            <a:spLocks noChangeShapeType="1"/>
          </p:cNvSpPr>
          <p:nvPr/>
        </p:nvSpPr>
        <p:spPr bwMode="auto">
          <a:xfrm>
            <a:off x="5638800" y="36734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5029200" y="356552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7576" name="Line 56"/>
          <p:cNvSpPr>
            <a:spLocks noChangeShapeType="1"/>
          </p:cNvSpPr>
          <p:nvPr/>
        </p:nvSpPr>
        <p:spPr bwMode="auto">
          <a:xfrm>
            <a:off x="5029200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49530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78" name="Text Box 58"/>
          <p:cNvSpPr txBox="1">
            <a:spLocks noChangeArrowheads="1"/>
          </p:cNvSpPr>
          <p:nvPr/>
        </p:nvSpPr>
        <p:spPr bwMode="auto">
          <a:xfrm>
            <a:off x="4800600" y="4479925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29 : 6 = 4 ( dư 5)</a:t>
            </a:r>
          </a:p>
        </p:txBody>
      </p:sp>
      <p:sp>
        <p:nvSpPr>
          <p:cNvPr id="107580" name="Text Box 60"/>
          <p:cNvSpPr txBox="1">
            <a:spLocks noChangeArrowheads="1"/>
          </p:cNvSpPr>
          <p:nvPr/>
        </p:nvSpPr>
        <p:spPr bwMode="auto">
          <a:xfrm>
            <a:off x="7239000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81" name="Text Box 61"/>
          <p:cNvSpPr txBox="1">
            <a:spLocks noChangeArrowheads="1"/>
          </p:cNvSpPr>
          <p:nvPr/>
        </p:nvSpPr>
        <p:spPr bwMode="auto">
          <a:xfrm>
            <a:off x="7848600" y="3138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2" name="Line 62"/>
          <p:cNvSpPr>
            <a:spLocks noChangeShapeType="1"/>
          </p:cNvSpPr>
          <p:nvPr/>
        </p:nvSpPr>
        <p:spPr bwMode="auto">
          <a:xfrm>
            <a:off x="7848600" y="3138488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3" name="Line 63"/>
          <p:cNvSpPr>
            <a:spLocks noChangeShapeType="1"/>
          </p:cNvSpPr>
          <p:nvPr/>
        </p:nvSpPr>
        <p:spPr bwMode="auto">
          <a:xfrm>
            <a:off x="7848600" y="3595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78486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5" name="Text Box 65"/>
          <p:cNvSpPr txBox="1">
            <a:spLocks noChangeArrowheads="1"/>
          </p:cNvSpPr>
          <p:nvPr/>
        </p:nvSpPr>
        <p:spPr bwMode="auto">
          <a:xfrm>
            <a:off x="72390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16</a:t>
            </a:r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7239000" y="3976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7467600" y="3962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88" name="Text Box 68"/>
          <p:cNvSpPr txBox="1">
            <a:spLocks noChangeArrowheads="1"/>
          </p:cNvSpPr>
          <p:nvPr/>
        </p:nvSpPr>
        <p:spPr bwMode="auto">
          <a:xfrm>
            <a:off x="7010400" y="4433888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4 = 4 ( dư 3)</a:t>
            </a:r>
          </a:p>
        </p:txBody>
      </p:sp>
    </p:spTree>
    <p:extLst>
      <p:ext uri="{BB962C8B-B14F-4D97-AF65-F5344CB8AC3E}">
        <p14:creationId xmlns:p14="http://schemas.microsoft.com/office/powerpoint/2010/main" val="115733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500"/>
                                        <p:tgtEl>
                                          <p:spTgt spid="1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5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5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500"/>
                                        <p:tgtEl>
                                          <p:spTgt spid="1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3" dur="500"/>
                                        <p:tgtEl>
                                          <p:spTgt spid="1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500"/>
                                        <p:tgtEl>
                                          <p:spTgt spid="1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1075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9" dur="1" fill="hold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5" dur="1" fill="hold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0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500"/>
                                        <p:tgtEl>
                                          <p:spTgt spid="1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500"/>
                                        <p:tgtEl>
                                          <p:spTgt spid="1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  <p:bldP spid="107530" grpId="0" animBg="1"/>
      <p:bldP spid="107531" grpId="0"/>
      <p:bldP spid="107532" grpId="0"/>
      <p:bldP spid="107532" grpId="1"/>
      <p:bldP spid="107533" grpId="0" animBg="1"/>
      <p:bldP spid="107534" grpId="0" animBg="1"/>
      <p:bldP spid="107535" grpId="0"/>
      <p:bldP spid="107535" grpId="1"/>
      <p:bldP spid="107537" grpId="0"/>
      <p:bldP spid="107538" grpId="0" animBg="1"/>
      <p:bldP spid="107539" grpId="0"/>
      <p:bldP spid="107539" grpId="1"/>
      <p:bldP spid="107542" grpId="0"/>
      <p:bldP spid="107543" grpId="0"/>
      <p:bldP spid="107544" grpId="0"/>
      <p:bldP spid="107545" grpId="0" animBg="1"/>
      <p:bldP spid="107546" grpId="0" animBg="1"/>
      <p:bldP spid="107547" grpId="0"/>
      <p:bldP spid="107548" grpId="0"/>
      <p:bldP spid="107549" grpId="0" animBg="1"/>
      <p:bldP spid="107550" grpId="0"/>
      <p:bldP spid="107550" grpId="1"/>
      <p:bldP spid="107567" grpId="0"/>
      <p:bldP spid="107570" grpId="0"/>
      <p:bldP spid="107571" grpId="0"/>
      <p:bldP spid="107572" grpId="0" animBg="1"/>
      <p:bldP spid="107573" grpId="0" animBg="1"/>
      <p:bldP spid="107574" grpId="0"/>
      <p:bldP spid="107575" grpId="0"/>
      <p:bldP spid="107576" grpId="0" animBg="1"/>
      <p:bldP spid="107577" grpId="0"/>
      <p:bldP spid="107577" grpId="1"/>
      <p:bldP spid="107578" grpId="0"/>
      <p:bldP spid="107580" grpId="0"/>
      <p:bldP spid="107581" grpId="0"/>
      <p:bldP spid="107582" grpId="0" animBg="1"/>
      <p:bldP spid="107583" grpId="0" animBg="1"/>
      <p:bldP spid="107584" grpId="0"/>
      <p:bldP spid="107585" grpId="0"/>
      <p:bldP spid="107586" grpId="0" animBg="1"/>
      <p:bldP spid="107587" grpId="0"/>
      <p:bldP spid="107587" grpId="1"/>
      <p:bldP spid="1075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09600" y="2424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57200" y="3262313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1219200" y="32146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12192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>
            <a:off x="12192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>
            <a:off x="12192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3048000" y="318611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28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40386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>
            <a:off x="4038600" y="32623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>
            <a:off x="4038600" y="36433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6019800" y="310991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42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70104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>
            <a:off x="7010400" y="31861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>
            <a:off x="7010400" y="35671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427132" y="3581400"/>
            <a:ext cx="900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762000" y="3962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685800" y="4038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0" name="Text Box 26"/>
          <p:cNvSpPr txBox="1">
            <a:spLocks noChangeArrowheads="1"/>
          </p:cNvSpPr>
          <p:nvPr/>
        </p:nvSpPr>
        <p:spPr bwMode="auto">
          <a:xfrm>
            <a:off x="40386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3048000" y="3505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28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2" name="Text Box 28"/>
          <p:cNvSpPr txBox="1">
            <a:spLocks noChangeArrowheads="1"/>
          </p:cNvSpPr>
          <p:nvPr/>
        </p:nvSpPr>
        <p:spPr bwMode="auto">
          <a:xfrm>
            <a:off x="3352800" y="3898071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409666" y="3962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7010400" y="3505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5867400" y="3443288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42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6248400" y="3923483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0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6438900" y="392348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0" y="4495800"/>
            <a:ext cx="3352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20 : 3 = 6 (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3124200" y="4479925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28 : 4 = 7</a:t>
            </a:r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5867400" y="4433888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42 : 6 = 7</a:t>
            </a:r>
          </a:p>
        </p:txBody>
      </p:sp>
    </p:spTree>
    <p:extLst>
      <p:ext uri="{BB962C8B-B14F-4D97-AF65-F5344CB8AC3E}">
        <p14:creationId xmlns:p14="http://schemas.microsoft.com/office/powerpoint/2010/main" val="23291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6" grpId="0"/>
      <p:bldP spid="108567" grpId="0"/>
      <p:bldP spid="108568" grpId="0"/>
      <p:bldP spid="108569" grpId="0" animBg="1"/>
      <p:bldP spid="108570" grpId="0"/>
      <p:bldP spid="108571" grpId="0"/>
      <p:bldP spid="108572" grpId="0"/>
      <p:bldP spid="108573" grpId="0" animBg="1"/>
      <p:bldP spid="108574" grpId="0"/>
      <p:bldP spid="108575" grpId="0"/>
      <p:bldP spid="108576" grpId="0"/>
      <p:bldP spid="108577" grpId="0" animBg="1"/>
      <p:bldP spid="108578" grpId="0"/>
      <p:bldP spid="108579" grpId="0"/>
      <p:bldP spid="108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2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33400" y="2514600"/>
            <a:ext cx="457200" cy="1016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1905000" y="2424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a)</a:t>
            </a:r>
          </a:p>
        </p:txBody>
      </p:sp>
      <p:grpSp>
        <p:nvGrpSpPr>
          <p:cNvPr id="8200" name="Group 24"/>
          <p:cNvGrpSpPr>
            <a:grpSpLocks/>
          </p:cNvGrpSpPr>
          <p:nvPr/>
        </p:nvGrpSpPr>
        <p:grpSpPr bwMode="auto">
          <a:xfrm>
            <a:off x="2514600" y="2514600"/>
            <a:ext cx="1752600" cy="1223963"/>
            <a:chOff x="1584" y="1584"/>
            <a:chExt cx="1104" cy="771"/>
          </a:xfrm>
        </p:grpSpPr>
        <p:sp>
          <p:nvSpPr>
            <p:cNvPr id="8237" name="Text Box 11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38" name="Text Box 12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</a:t>
              </a:r>
            </a:p>
          </p:txBody>
        </p:sp>
        <p:sp>
          <p:nvSpPr>
            <p:cNvPr id="8239" name="Text Box 13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40" name="Line 14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Text Box 15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42" name="Text Box 16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43" name="Line 17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18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Rectangle 19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533400" y="2528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8202" name="Text Box 26"/>
          <p:cNvSpPr txBox="1">
            <a:spLocks noChangeArrowheads="1"/>
          </p:cNvSpPr>
          <p:nvPr/>
        </p:nvSpPr>
        <p:spPr bwMode="auto">
          <a:xfrm>
            <a:off x="5957888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30</a:t>
            </a:r>
          </a:p>
        </p:txBody>
      </p:sp>
      <p:sp>
        <p:nvSpPr>
          <p:cNvPr id="8203" name="Text Box 27"/>
          <p:cNvSpPr txBox="1">
            <a:spLocks noChangeArrowheads="1"/>
          </p:cNvSpPr>
          <p:nvPr/>
        </p:nvSpPr>
        <p:spPr bwMode="auto">
          <a:xfrm>
            <a:off x="65532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8204" name="Text Box 28"/>
          <p:cNvSpPr txBox="1">
            <a:spLocks noChangeArrowheads="1"/>
          </p:cNvSpPr>
          <p:nvPr/>
        </p:nvSpPr>
        <p:spPr bwMode="auto">
          <a:xfrm>
            <a:off x="6567488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6567488" y="2438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30"/>
          <p:cNvSpPr txBox="1">
            <a:spLocks noChangeArrowheads="1"/>
          </p:cNvSpPr>
          <p:nvPr/>
        </p:nvSpPr>
        <p:spPr bwMode="auto">
          <a:xfrm>
            <a:off x="59436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8207" name="Text Box 31"/>
          <p:cNvSpPr txBox="1">
            <a:spLocks noChangeArrowheads="1"/>
          </p:cNvSpPr>
          <p:nvPr/>
        </p:nvSpPr>
        <p:spPr bwMode="auto">
          <a:xfrm>
            <a:off x="6110288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08" name="Line 32"/>
          <p:cNvSpPr>
            <a:spLocks noChangeShapeType="1"/>
          </p:cNvSpPr>
          <p:nvPr/>
        </p:nvSpPr>
        <p:spPr bwMode="auto">
          <a:xfrm>
            <a:off x="6553200" y="2819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33"/>
          <p:cNvSpPr>
            <a:spLocks noChangeShapeType="1"/>
          </p:cNvSpPr>
          <p:nvPr/>
        </p:nvSpPr>
        <p:spPr bwMode="auto">
          <a:xfrm>
            <a:off x="601980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Text Box 35"/>
          <p:cNvSpPr txBox="1">
            <a:spLocks noChangeArrowheads="1"/>
          </p:cNvSpPr>
          <p:nvPr/>
        </p:nvSpPr>
        <p:spPr bwMode="auto">
          <a:xfrm>
            <a:off x="51816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8211" name="Text Box 36"/>
          <p:cNvSpPr txBox="1">
            <a:spLocks noChangeArrowheads="1"/>
          </p:cNvSpPr>
          <p:nvPr/>
        </p:nvSpPr>
        <p:spPr bwMode="auto">
          <a:xfrm>
            <a:off x="2057400" y="45577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</a:t>
            </a:r>
          </a:p>
        </p:txBody>
      </p: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5334000" y="44958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d)</a:t>
            </a:r>
          </a:p>
        </p:txBody>
      </p:sp>
      <p:grpSp>
        <p:nvGrpSpPr>
          <p:cNvPr id="8213" name="Group 38"/>
          <p:cNvGrpSpPr>
            <a:grpSpLocks/>
          </p:cNvGrpSpPr>
          <p:nvPr/>
        </p:nvGrpSpPr>
        <p:grpSpPr bwMode="auto">
          <a:xfrm>
            <a:off x="2667000" y="4648200"/>
            <a:ext cx="1752600" cy="1223963"/>
            <a:chOff x="1584" y="1584"/>
            <a:chExt cx="1104" cy="771"/>
          </a:xfrm>
        </p:grpSpPr>
        <p:sp>
          <p:nvSpPr>
            <p:cNvPr id="8228" name="Text Box 3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29" name="Text Box 4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</a:t>
              </a:r>
            </a:p>
          </p:txBody>
        </p:sp>
        <p:sp>
          <p:nvSpPr>
            <p:cNvPr id="8230" name="Text Box 4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31" name="Line 4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Text Box 4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33" name="Text Box 4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34" name="Line 4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4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Rectangle 4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214" name="Group 48"/>
          <p:cNvGrpSpPr>
            <a:grpSpLocks/>
          </p:cNvGrpSpPr>
          <p:nvPr/>
        </p:nvGrpSpPr>
        <p:grpSpPr bwMode="auto">
          <a:xfrm>
            <a:off x="6096000" y="4572000"/>
            <a:ext cx="1752600" cy="1223963"/>
            <a:chOff x="1584" y="1584"/>
            <a:chExt cx="1104" cy="771"/>
          </a:xfrm>
        </p:grpSpPr>
        <p:sp>
          <p:nvSpPr>
            <p:cNvPr id="8219" name="Text Box 4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20</a:t>
              </a:r>
            </a:p>
          </p:txBody>
        </p:sp>
        <p:sp>
          <p:nvSpPr>
            <p:cNvPr id="8220" name="Text Box 5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</a:t>
              </a:r>
            </a:p>
          </p:txBody>
        </p:sp>
        <p:sp>
          <p:nvSpPr>
            <p:cNvPr id="8221" name="Text Box 5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8222" name="Line 5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5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15</a:t>
              </a:r>
            </a:p>
          </p:txBody>
        </p:sp>
        <p:sp>
          <p:nvSpPr>
            <p:cNvPr id="8224" name="Text Box 5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8225" name="Line 5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5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Rectangle 5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8215" name="Rectangle 34"/>
          <p:cNvSpPr>
            <a:spLocks noChangeArrowheads="1"/>
          </p:cNvSpPr>
          <p:nvPr/>
        </p:nvSpPr>
        <p:spPr bwMode="auto">
          <a:xfrm>
            <a:off x="7086600" y="2971800"/>
            <a:ext cx="6096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533400" y="2514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6539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6069E-6 L 0.35 0.093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8728E-6 L 0.725 -0.019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5838E-7 L 0.36666 0.406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2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8728E-6 L 0.74218 0.30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00" y="1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90" grpId="0"/>
      <p:bldP spid="109588" grpId="0"/>
      <p:bldP spid="109591" grpId="0"/>
      <p:bldP spid="1095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143000" y="19812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98294"/>
              </p:ext>
            </p:extLst>
          </p:nvPr>
        </p:nvGraphicFramePr>
        <p:xfrm>
          <a:off x="3186427" y="1662112"/>
          <a:ext cx="576263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26890" imgH="228402" progId="Equation.3">
                  <p:embed/>
                </p:oleObj>
              </mc:Choice>
              <mc:Fallback>
                <p:oleObj name="Equation" r:id="rId3" imgW="126890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427" y="1662112"/>
                        <a:ext cx="576263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858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4724400" y="2757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grpSp>
        <p:nvGrpSpPr>
          <p:cNvPr id="2057" name="Group 70"/>
          <p:cNvGrpSpPr>
            <a:grpSpLocks/>
          </p:cNvGrpSpPr>
          <p:nvPr/>
        </p:nvGrpSpPr>
        <p:grpSpPr bwMode="auto">
          <a:xfrm>
            <a:off x="533400" y="3657600"/>
            <a:ext cx="8458200" cy="2133600"/>
            <a:chOff x="336" y="2016"/>
            <a:chExt cx="5328" cy="1344"/>
          </a:xfrm>
        </p:grpSpPr>
        <p:sp>
          <p:nvSpPr>
            <p:cNvPr id="2059" name="Rectangle 14"/>
            <p:cNvSpPr>
              <a:spLocks noChangeArrowheads="1"/>
            </p:cNvSpPr>
            <p:nvPr/>
          </p:nvSpPr>
          <p:spPr bwMode="auto">
            <a:xfrm>
              <a:off x="336" y="2016"/>
              <a:ext cx="2352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0" name="WordArt 33"/>
            <p:cNvSpPr>
              <a:spLocks noChangeArrowheads="1" noChangeShapeType="1" noTextEdit="1"/>
            </p:cNvSpPr>
            <p:nvPr/>
          </p:nvSpPr>
          <p:spPr bwMode="auto">
            <a:xfrm rot="-2507417">
              <a:off x="2090" y="2784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1" name="WordArt 34"/>
            <p:cNvSpPr>
              <a:spLocks noChangeArrowheads="1" noChangeShapeType="1" noTextEdit="1"/>
            </p:cNvSpPr>
            <p:nvPr/>
          </p:nvSpPr>
          <p:spPr bwMode="auto">
            <a:xfrm rot="-2507417">
              <a:off x="1537" y="2812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2" name="WordArt 35"/>
            <p:cNvSpPr>
              <a:spLocks noChangeArrowheads="1" noChangeShapeType="1" noTextEdit="1"/>
            </p:cNvSpPr>
            <p:nvPr/>
          </p:nvSpPr>
          <p:spPr bwMode="auto">
            <a:xfrm rot="-2507417">
              <a:off x="1035" y="281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3" name="WordArt 36"/>
            <p:cNvSpPr>
              <a:spLocks noChangeArrowheads="1" noChangeShapeType="1" noTextEdit="1"/>
            </p:cNvSpPr>
            <p:nvPr/>
          </p:nvSpPr>
          <p:spPr bwMode="auto">
            <a:xfrm rot="-2507417">
              <a:off x="583" y="2860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4" name="Rectangle 47"/>
            <p:cNvSpPr>
              <a:spLocks noChangeArrowheads="1"/>
            </p:cNvSpPr>
            <p:nvPr/>
          </p:nvSpPr>
          <p:spPr bwMode="auto">
            <a:xfrm>
              <a:off x="2928" y="2016"/>
              <a:ext cx="2736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5" name="WordArt 48"/>
            <p:cNvSpPr>
              <a:spLocks noChangeArrowheads="1" noChangeShapeType="1" noTextEdit="1"/>
            </p:cNvSpPr>
            <p:nvPr/>
          </p:nvSpPr>
          <p:spPr bwMode="auto">
            <a:xfrm rot="-2507417">
              <a:off x="4560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6" name="WordArt 49"/>
            <p:cNvSpPr>
              <a:spLocks noChangeArrowheads="1" noChangeShapeType="1" noTextEdit="1"/>
            </p:cNvSpPr>
            <p:nvPr/>
          </p:nvSpPr>
          <p:spPr bwMode="auto">
            <a:xfrm rot="-2507417">
              <a:off x="403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7" name="WordArt 50"/>
            <p:cNvSpPr>
              <a:spLocks noChangeArrowheads="1" noChangeShapeType="1" noTextEdit="1"/>
            </p:cNvSpPr>
            <p:nvPr/>
          </p:nvSpPr>
          <p:spPr bwMode="auto">
            <a:xfrm rot="-2507417">
              <a:off x="355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8" name="WordArt 51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0" y="283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69" name="WordArt 56"/>
            <p:cNvSpPr>
              <a:spLocks noChangeArrowheads="1" noChangeShapeType="1" noTextEdit="1"/>
            </p:cNvSpPr>
            <p:nvPr/>
          </p:nvSpPr>
          <p:spPr bwMode="auto">
            <a:xfrm rot="-2507417">
              <a:off x="5088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grpSp>
          <p:nvGrpSpPr>
            <p:cNvPr id="2070" name="Group 62"/>
            <p:cNvGrpSpPr>
              <a:grpSpLocks/>
            </p:cNvGrpSpPr>
            <p:nvPr/>
          </p:nvGrpSpPr>
          <p:grpSpPr bwMode="auto">
            <a:xfrm>
              <a:off x="480" y="2112"/>
              <a:ext cx="2064" cy="624"/>
              <a:chOff x="1920" y="3456"/>
              <a:chExt cx="2064" cy="624"/>
            </a:xfrm>
          </p:grpSpPr>
          <p:sp>
            <p:nvSpPr>
              <p:cNvPr id="2076" name="AutoShape 57"/>
              <p:cNvSpPr>
                <a:spLocks noChangeArrowheads="1"/>
              </p:cNvSpPr>
              <p:nvPr/>
            </p:nvSpPr>
            <p:spPr bwMode="auto">
              <a:xfrm>
                <a:off x="1920" y="3456"/>
                <a:ext cx="2064" cy="62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77" name="WordArt 58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527" y="3524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</a:t>
                </a:r>
              </a:p>
            </p:txBody>
          </p:sp>
          <p:sp>
            <p:nvSpPr>
              <p:cNvPr id="2078" name="WordArt 59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024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</a:t>
                </a:r>
              </a:p>
            </p:txBody>
          </p:sp>
          <p:sp>
            <p:nvSpPr>
              <p:cNvPr id="2079" name="WordArt 60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522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</a:t>
                </a:r>
              </a:p>
            </p:txBody>
          </p:sp>
          <p:sp>
            <p:nvSpPr>
              <p:cNvPr id="2080" name="WordArt 61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020" y="3600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</a:t>
                </a:r>
              </a:p>
            </p:txBody>
          </p:sp>
        </p:grpSp>
        <p:sp>
          <p:nvSpPr>
            <p:cNvPr id="2071" name="AutoShape 64"/>
            <p:cNvSpPr>
              <a:spLocks noChangeArrowheads="1"/>
            </p:cNvSpPr>
            <p:nvPr/>
          </p:nvSpPr>
          <p:spPr bwMode="auto">
            <a:xfrm>
              <a:off x="3024" y="2112"/>
              <a:ext cx="249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2" name="WordArt 65"/>
            <p:cNvSpPr>
              <a:spLocks noChangeArrowheads="1" noChangeShapeType="1" noTextEdit="1"/>
            </p:cNvSpPr>
            <p:nvPr/>
          </p:nvSpPr>
          <p:spPr bwMode="auto">
            <a:xfrm rot="-2507417">
              <a:off x="4631" y="213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73" name="WordArt 66"/>
            <p:cNvSpPr>
              <a:spLocks noChangeArrowheads="1" noChangeShapeType="1" noTextEdit="1"/>
            </p:cNvSpPr>
            <p:nvPr/>
          </p:nvSpPr>
          <p:spPr bwMode="auto">
            <a:xfrm rot="-2507417">
              <a:off x="4128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74" name="WordArt 67"/>
            <p:cNvSpPr>
              <a:spLocks noChangeArrowheads="1" noChangeShapeType="1" noTextEdit="1"/>
            </p:cNvSpPr>
            <p:nvPr/>
          </p:nvSpPr>
          <p:spPr bwMode="auto">
            <a:xfrm rot="-2507417">
              <a:off x="3626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  <p:sp>
          <p:nvSpPr>
            <p:cNvPr id="2075" name="WordArt 68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4" y="2208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</a:t>
              </a:r>
            </a:p>
          </p:txBody>
        </p:sp>
      </p:grpSp>
      <p:sp>
        <p:nvSpPr>
          <p:cNvPr id="111687" name="Arc 71"/>
          <p:cNvSpPr>
            <a:spLocks/>
          </p:cNvSpPr>
          <p:nvPr/>
        </p:nvSpPr>
        <p:spPr bwMode="auto">
          <a:xfrm flipH="1" flipV="1">
            <a:off x="609600" y="2743200"/>
            <a:ext cx="685800" cy="609600"/>
          </a:xfrm>
          <a:custGeom>
            <a:avLst/>
            <a:gdLst>
              <a:gd name="T0" fmla="*/ 172024041 w 43200"/>
              <a:gd name="T1" fmla="*/ 68984710 h 43200"/>
              <a:gd name="T2" fmla="*/ 172832269 w 43200"/>
              <a:gd name="T3" fmla="*/ 60692798 h 43200"/>
              <a:gd name="T4" fmla="*/ 86416134 w 43200"/>
              <a:gd name="T5" fmla="*/ 60692798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2997" y="2455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15"/>
          <p:cNvGrpSpPr>
            <a:grpSpLocks/>
          </p:cNvGrpSpPr>
          <p:nvPr/>
        </p:nvGrpSpPr>
        <p:grpSpPr bwMode="auto">
          <a:xfrm>
            <a:off x="685800" y="2819400"/>
            <a:ext cx="1524000" cy="1219200"/>
            <a:chOff x="624" y="1959"/>
            <a:chExt cx="768" cy="768"/>
          </a:xfrm>
        </p:grpSpPr>
        <p:sp>
          <p:nvSpPr>
            <p:cNvPr id="9260" name="Text Box 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61" name="Text Box 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62" name="Line 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Text Box 1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9264" name="Text Box 1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40</a:t>
              </a:r>
            </a:p>
          </p:txBody>
        </p:sp>
        <p:sp>
          <p:nvSpPr>
            <p:cNvPr id="9265" name="Text Box 1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9266" name="Line 1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1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" name="Group 16"/>
          <p:cNvGrpSpPr>
            <a:grpSpLocks/>
          </p:cNvGrpSpPr>
          <p:nvPr/>
        </p:nvGrpSpPr>
        <p:grpSpPr bwMode="auto">
          <a:xfrm>
            <a:off x="3810000" y="2833688"/>
            <a:ext cx="1219200" cy="1219200"/>
            <a:chOff x="624" y="1959"/>
            <a:chExt cx="768" cy="768"/>
          </a:xfrm>
        </p:grpSpPr>
        <p:sp>
          <p:nvSpPr>
            <p:cNvPr id="9252" name="Text Box 1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53" name="Text Box 1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54" name="Line 1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Text Box 2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56" name="Text Box 2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45</a:t>
              </a:r>
            </a:p>
          </p:txBody>
        </p:sp>
        <p:sp>
          <p:nvSpPr>
            <p:cNvPr id="9257" name="Text Box 2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258" name="Line 2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2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2" name="Group 25"/>
          <p:cNvGrpSpPr>
            <a:grpSpLocks/>
          </p:cNvGrpSpPr>
          <p:nvPr/>
        </p:nvGrpSpPr>
        <p:grpSpPr bwMode="auto">
          <a:xfrm>
            <a:off x="6096000" y="2833688"/>
            <a:ext cx="1600200" cy="1219200"/>
            <a:chOff x="624" y="1959"/>
            <a:chExt cx="768" cy="768"/>
          </a:xfrm>
        </p:grpSpPr>
        <p:sp>
          <p:nvSpPr>
            <p:cNvPr id="9244" name="Text Box 26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5" name="Text Box 27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46" name="Line 28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Text Box 29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8" name="Text Box 30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9" name="Text Box 31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9250" name="Line 32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3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Oval 34"/>
          <p:cNvSpPr>
            <a:spLocks noChangeArrowheads="1"/>
          </p:cNvSpPr>
          <p:nvPr/>
        </p:nvSpPr>
        <p:spPr bwMode="auto">
          <a:xfrm>
            <a:off x="3810000" y="48006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Oval 35"/>
          <p:cNvSpPr>
            <a:spLocks noChangeArrowheads="1"/>
          </p:cNvSpPr>
          <p:nvPr/>
        </p:nvSpPr>
        <p:spPr bwMode="auto">
          <a:xfrm>
            <a:off x="6858000" y="4800600"/>
            <a:ext cx="609600" cy="685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36"/>
          <p:cNvSpPr>
            <a:spLocks noChangeArrowheads="1"/>
          </p:cNvSpPr>
          <p:nvPr/>
        </p:nvSpPr>
        <p:spPr bwMode="auto">
          <a:xfrm>
            <a:off x="1066800" y="4800600"/>
            <a:ext cx="609600" cy="685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29" name="Text Box 37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5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3505200" y="5867400"/>
            <a:ext cx="381000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4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1" name="Text Box 39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3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2" name="Text Box 40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3" name="Text Box 41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1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4" name="Text Box 42"/>
          <p:cNvSpPr txBox="1">
            <a:spLocks noChangeArrowheads="1"/>
          </p:cNvSpPr>
          <p:nvPr/>
        </p:nvSpPr>
        <p:spPr bwMode="auto">
          <a:xfrm>
            <a:off x="2971800" y="5867400"/>
            <a:ext cx="1828800" cy="646113"/>
          </a:xfrm>
          <a:prstGeom prst="rect">
            <a:avLst/>
          </a:prstGeom>
          <a:solidFill>
            <a:srgbClr val="00FFFF"/>
          </a:solidFill>
          <a:ln w="38100">
            <a:pattFill prst="lgCheck">
              <a:fgClr>
                <a:srgbClr val="FF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Hết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giờ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695700" y="2833688"/>
            <a:ext cx="1333500" cy="1219200"/>
            <a:chOff x="624" y="1959"/>
            <a:chExt cx="768" cy="768"/>
          </a:xfrm>
        </p:grpSpPr>
        <p:sp>
          <p:nvSpPr>
            <p:cNvPr id="9236" name="Text Box 44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46</a:t>
              </a:r>
            </a:p>
          </p:txBody>
        </p:sp>
        <p:sp>
          <p:nvSpPr>
            <p:cNvPr id="9237" name="Text Box 45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9238" name="Line 46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Text Box 47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0" name="Text Box 48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</a:rPr>
                <a:t>45</a:t>
              </a:r>
            </a:p>
          </p:txBody>
        </p:sp>
        <p:sp>
          <p:nvSpPr>
            <p:cNvPr id="9241" name="Text Box 49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9242" name="Line 50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51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44" name="Text Box 52"/>
          <p:cNvSpPr txBox="1">
            <a:spLocks noChangeArrowheads="1"/>
          </p:cNvSpPr>
          <p:nvPr/>
        </p:nvSpPr>
        <p:spPr bwMode="auto">
          <a:xfrm>
            <a:off x="3962400" y="4191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Đúng </a:t>
            </a:r>
          </a:p>
        </p:txBody>
      </p:sp>
      <p:sp>
        <p:nvSpPr>
          <p:cNvPr id="110645" name="Line 53"/>
          <p:cNvSpPr>
            <a:spLocks noChangeShapeType="1"/>
          </p:cNvSpPr>
          <p:nvPr/>
        </p:nvSpPr>
        <p:spPr bwMode="auto">
          <a:xfrm flipV="1">
            <a:off x="4572000" y="3733800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29" grpId="0" animBg="1"/>
      <p:bldP spid="110630" grpId="0" animBg="1"/>
      <p:bldP spid="110631" grpId="0" animBg="1"/>
      <p:bldP spid="110632" grpId="0" animBg="1"/>
      <p:bldP spid="110633" grpId="0" animBg="1"/>
      <p:bldP spid="110634" grpId="0" animBg="1"/>
      <p:bldP spid="110644" grpId="0"/>
      <p:bldP spid="1106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7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81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0" y="1905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1: Tính :</a:t>
            </a:r>
          </a:p>
        </p:txBody>
      </p:sp>
      <p:sp>
        <p:nvSpPr>
          <p:cNvPr id="7215" name="TextBox 5"/>
          <p:cNvSpPr txBox="1">
            <a:spLocks noChangeArrowheads="1"/>
          </p:cNvSpPr>
          <p:nvPr/>
        </p:nvSpPr>
        <p:spPr bwMode="auto">
          <a:xfrm>
            <a:off x="3419475" y="2895600"/>
            <a:ext cx="466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4</a:t>
            </a:r>
          </a:p>
        </p:txBody>
      </p:sp>
      <p:sp>
        <p:nvSpPr>
          <p:cNvPr id="7216" name="TextBox 6"/>
          <p:cNvSpPr txBox="1">
            <a:spLocks noChangeArrowheads="1"/>
          </p:cNvSpPr>
          <p:nvPr/>
        </p:nvSpPr>
        <p:spPr bwMode="auto">
          <a:xfrm>
            <a:off x="2665413" y="2971800"/>
            <a:ext cx="8397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35</a:t>
            </a:r>
          </a:p>
        </p:txBody>
      </p:sp>
      <p:grpSp>
        <p:nvGrpSpPr>
          <p:cNvPr id="7256" name="Group 88"/>
          <p:cNvGrpSpPr>
            <a:grpSpLocks/>
          </p:cNvGrpSpPr>
          <p:nvPr/>
        </p:nvGrpSpPr>
        <p:grpSpPr bwMode="auto">
          <a:xfrm>
            <a:off x="3429000" y="2971800"/>
            <a:ext cx="687388" cy="1066800"/>
            <a:chOff x="2160" y="1872"/>
            <a:chExt cx="433" cy="67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161" y="2208"/>
              <a:ext cx="43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825" y="2207"/>
              <a:ext cx="672" cy="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11" name="TextBox 10"/>
          <p:cNvSpPr txBox="1">
            <a:spLocks noChangeArrowheads="1"/>
          </p:cNvSpPr>
          <p:nvPr/>
        </p:nvSpPr>
        <p:spPr bwMode="auto">
          <a:xfrm>
            <a:off x="5707063" y="2936875"/>
            <a:ext cx="466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5</a:t>
            </a:r>
          </a:p>
        </p:txBody>
      </p:sp>
      <p:sp>
        <p:nvSpPr>
          <p:cNvPr id="7212" name="TextBox 11"/>
          <p:cNvSpPr txBox="1">
            <a:spLocks noChangeArrowheads="1"/>
          </p:cNvSpPr>
          <p:nvPr/>
        </p:nvSpPr>
        <p:spPr bwMode="auto">
          <a:xfrm>
            <a:off x="4953000" y="2979738"/>
            <a:ext cx="839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42</a:t>
            </a:r>
          </a:p>
        </p:txBody>
      </p:sp>
      <p:grpSp>
        <p:nvGrpSpPr>
          <p:cNvPr id="7257" name="Group 89"/>
          <p:cNvGrpSpPr>
            <a:grpSpLocks/>
          </p:cNvGrpSpPr>
          <p:nvPr/>
        </p:nvGrpSpPr>
        <p:grpSpPr bwMode="auto">
          <a:xfrm>
            <a:off x="5715000" y="2971800"/>
            <a:ext cx="687388" cy="1066800"/>
            <a:chOff x="3600" y="1872"/>
            <a:chExt cx="433" cy="67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601" y="2208"/>
              <a:ext cx="43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265" y="2207"/>
              <a:ext cx="672" cy="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07" name="TextBox 15"/>
          <p:cNvSpPr txBox="1">
            <a:spLocks noChangeArrowheads="1"/>
          </p:cNvSpPr>
          <p:nvPr/>
        </p:nvSpPr>
        <p:spPr bwMode="auto">
          <a:xfrm>
            <a:off x="8096250" y="2924175"/>
            <a:ext cx="466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6</a:t>
            </a:r>
          </a:p>
        </p:txBody>
      </p:sp>
      <p:sp>
        <p:nvSpPr>
          <p:cNvPr id="7208" name="TextBox 16"/>
          <p:cNvSpPr txBox="1">
            <a:spLocks noChangeArrowheads="1"/>
          </p:cNvSpPr>
          <p:nvPr/>
        </p:nvSpPr>
        <p:spPr bwMode="auto">
          <a:xfrm>
            <a:off x="7399338" y="2895600"/>
            <a:ext cx="8397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CC"/>
                </a:solidFill>
                <a:latin typeface="HP001 4H" pitchFamily="34" charset="0"/>
              </a:rPr>
              <a:t>58</a:t>
            </a:r>
          </a:p>
        </p:txBody>
      </p:sp>
      <p:grpSp>
        <p:nvGrpSpPr>
          <p:cNvPr id="7258" name="Group 90"/>
          <p:cNvGrpSpPr>
            <a:grpSpLocks/>
          </p:cNvGrpSpPr>
          <p:nvPr/>
        </p:nvGrpSpPr>
        <p:grpSpPr bwMode="auto">
          <a:xfrm>
            <a:off x="8129588" y="2973388"/>
            <a:ext cx="696912" cy="1141412"/>
            <a:chOff x="5136" y="1825"/>
            <a:chExt cx="439" cy="71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3" y="2160"/>
              <a:ext cx="43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781" y="2180"/>
              <a:ext cx="719" cy="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2667000" y="4114800"/>
            <a:ext cx="6858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67600" y="4114800"/>
            <a:ext cx="609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3" name="TextBox 20"/>
          <p:cNvSpPr txBox="1">
            <a:spLocks noChangeArrowheads="1"/>
          </p:cNvSpPr>
          <p:nvPr/>
        </p:nvSpPr>
        <p:spPr bwMode="auto">
          <a:xfrm>
            <a:off x="1057275" y="2895600"/>
            <a:ext cx="466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HP001 4H" pitchFamily="34" charset="0"/>
              </a:rPr>
              <a:t>2</a:t>
            </a:r>
          </a:p>
        </p:txBody>
      </p:sp>
      <p:sp>
        <p:nvSpPr>
          <p:cNvPr id="7204" name="TextBox 21"/>
          <p:cNvSpPr txBox="1">
            <a:spLocks noChangeArrowheads="1"/>
          </p:cNvSpPr>
          <p:nvPr/>
        </p:nvSpPr>
        <p:spPr bwMode="auto">
          <a:xfrm>
            <a:off x="303213" y="2971800"/>
            <a:ext cx="8397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HP001 4H" pitchFamily="34" charset="0"/>
              </a:rPr>
              <a:t>17</a:t>
            </a:r>
          </a:p>
        </p:txBody>
      </p:sp>
      <p:grpSp>
        <p:nvGrpSpPr>
          <p:cNvPr id="7255" name="Group 87"/>
          <p:cNvGrpSpPr>
            <a:grpSpLocks/>
          </p:cNvGrpSpPr>
          <p:nvPr/>
        </p:nvGrpSpPr>
        <p:grpSpPr bwMode="auto">
          <a:xfrm>
            <a:off x="1066800" y="2973388"/>
            <a:ext cx="687388" cy="1065212"/>
            <a:chOff x="672" y="1873"/>
            <a:chExt cx="433" cy="671"/>
          </a:xfrm>
        </p:grpSpPr>
        <p:cxnSp>
          <p:nvCxnSpPr>
            <p:cNvPr id="4132" name="Straight Connector 40"/>
            <p:cNvCxnSpPr>
              <a:cxnSpLocks noChangeShapeType="1"/>
            </p:cNvCxnSpPr>
            <p:nvPr/>
          </p:nvCxnSpPr>
          <p:spPr bwMode="auto">
            <a:xfrm>
              <a:off x="673" y="2208"/>
              <a:ext cx="432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3" name="Straight Connector 41"/>
            <p:cNvCxnSpPr>
              <a:cxnSpLocks noChangeShapeType="1"/>
            </p:cNvCxnSpPr>
            <p:nvPr/>
          </p:nvCxnSpPr>
          <p:spPr bwMode="auto">
            <a:xfrm rot="5400000">
              <a:off x="337" y="2208"/>
              <a:ext cx="671" cy="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9" name="Straight Connector 48"/>
          <p:cNvCxnSpPr/>
          <p:nvPr/>
        </p:nvCxnSpPr>
        <p:spPr bwMode="auto">
          <a:xfrm>
            <a:off x="457200" y="4191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6" name="Text Box 5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181970" y="8985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143000" y="3581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228600" y="35052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457200" y="42672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3505200" y="3581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2667000" y="34290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32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2971800" y="4114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2" name="Straight Connector 27"/>
          <p:cNvCxnSpPr/>
          <p:nvPr/>
        </p:nvCxnSpPr>
        <p:spPr>
          <a:xfrm>
            <a:off x="5029200" y="4191000"/>
            <a:ext cx="609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5791200" y="3505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4953000" y="35052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40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5181600" y="4191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8229600" y="34290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7249" name="Text Box 81"/>
          <p:cNvSpPr txBox="1">
            <a:spLocks noChangeArrowheads="1"/>
          </p:cNvSpPr>
          <p:nvPr/>
        </p:nvSpPr>
        <p:spPr bwMode="auto">
          <a:xfrm>
            <a:off x="7391400" y="34290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54</a:t>
            </a:r>
          </a:p>
        </p:txBody>
      </p:sp>
      <p:sp>
        <p:nvSpPr>
          <p:cNvPr id="7251" name="Text Box 83"/>
          <p:cNvSpPr txBox="1">
            <a:spLocks noChangeArrowheads="1"/>
          </p:cNvSpPr>
          <p:nvPr/>
        </p:nvSpPr>
        <p:spPr bwMode="auto">
          <a:xfrm>
            <a:off x="7699375" y="409575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8895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215" grpId="0"/>
      <p:bldP spid="7216" grpId="0"/>
      <p:bldP spid="7211" grpId="0"/>
      <p:bldP spid="7212" grpId="0"/>
      <p:bldP spid="7207" grpId="0"/>
      <p:bldP spid="7208" grpId="0"/>
      <p:bldP spid="7203" grpId="0"/>
      <p:bldP spid="7204" grpId="0"/>
      <p:bldP spid="7222" grpId="0"/>
      <p:bldP spid="7223" grpId="0"/>
      <p:bldP spid="7224" grpId="0"/>
      <p:bldP spid="7225" grpId="0"/>
      <p:bldP spid="7230" grpId="0"/>
      <p:bldP spid="7231" grpId="0"/>
      <p:bldP spid="7233" grpId="0"/>
      <p:bldP spid="7241" grpId="0"/>
      <p:bldP spid="7242" grpId="0"/>
      <p:bldP spid="7244" grpId="0"/>
      <p:bldP spid="7248" grpId="0"/>
      <p:bldP spid="7249" grpId="0"/>
      <p:bldP spid="72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734&quot;&gt;&lt;object type=&quot;3&quot; unique_id=&quot;11735&quot;&gt;&lt;property id=&quot;20148&quot; value=&quot;5&quot;/&gt;&lt;property id=&quot;20300&quot; value=&quot;Slide 1&quot;/&gt;&lt;property id=&quot;20307&quot; value=&quot;277&quot;/&gt;&lt;/object&gt;&lt;object type=&quot;3&quot; unique_id=&quot;11736&quot;&gt;&lt;property id=&quot;20148&quot; value=&quot;5&quot;/&gt;&lt;property id=&quot;20300&quot; value=&quot;Slide 2&quot;/&gt;&lt;property id=&quot;20307&quot; value=&quot;276&quot;/&gt;&lt;/object&gt;&lt;object type=&quot;3&quot; unique_id=&quot;11737&quot;&gt;&lt;property id=&quot;20148&quot; value=&quot;5&quot;/&gt;&lt;property id=&quot;20300&quot; value=&quot;Slide 3&quot;/&gt;&lt;property id=&quot;20307&quot; value=&quot;278&quot;/&gt;&lt;/object&gt;&lt;object type=&quot;3&quot; unique_id=&quot;11738&quot;&gt;&lt;property id=&quot;20148&quot; value=&quot;5&quot;/&gt;&lt;property id=&quot;20300&quot; value=&quot;Slide 4&quot;/&gt;&lt;property id=&quot;20307&quot; value=&quot;271&quot;/&gt;&lt;/object&gt;&lt;object type=&quot;3&quot; unique_id=&quot;11739&quot;&gt;&lt;property id=&quot;20148&quot; value=&quot;5&quot;/&gt;&lt;property id=&quot;20300&quot; value=&quot;Slide 5 - &amp;quot;Bài 4 : Khoanh vào chữ đặt trước câu trả lời đúng&amp;quot;&quot;/&gt;&lt;property id=&quot;20307&quot; value=&quot;279&quot;/&gt;&lt;/object&gt;&lt;object type=&quot;3&quot; unique_id=&quot;11740&quot;&gt;&lt;property id=&quot;20148&quot; value=&quot;5&quot;/&gt;&lt;property id=&quot;20300&quot; value=&quot;Slide 6 - &amp;quot;32  6 &amp;quot;&quot;/&gt;&lt;property id=&quot;20307&quot; value=&quot;283&quot;/&gt;&lt;/object&gt;&lt;/object&gt;&lt;object type=&quot;8&quot; unique_id=&quot;11748&quot;&gt;&lt;/object&gt;&lt;/object&gt;&lt;/database&gt;"/>
  <p:tag name="MMPROD_NEXTUNIQUEID" val="10015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1408</TotalTime>
  <Words>696</Words>
  <Application>Microsoft Office PowerPoint</Application>
  <PresentationFormat>On-screen Show (4:3)</PresentationFormat>
  <Paragraphs>273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Crayons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Windows User</cp:lastModifiedBy>
  <cp:revision>477</cp:revision>
  <dcterms:created xsi:type="dcterms:W3CDTF">2007-10-12T16:54:26Z</dcterms:created>
  <dcterms:modified xsi:type="dcterms:W3CDTF">2021-10-09T11:02:01Z</dcterms:modified>
</cp:coreProperties>
</file>