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2" r:id="rId2"/>
    <p:sldId id="261" r:id="rId3"/>
    <p:sldId id="257" r:id="rId4"/>
    <p:sldId id="258" r:id="rId5"/>
    <p:sldId id="259" r:id="rId6"/>
    <p:sldId id="260" r:id="rId7"/>
    <p:sldId id="264" r:id="rId8"/>
  </p:sldIdLst>
  <p:sldSz cx="9144000" cy="6858000" type="screen4x3"/>
  <p:notesSz cx="6858000" cy="9144000"/>
  <p:custDataLst>
    <p:tags r:id="rId10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957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FE0000-1FB3-4998-8777-65375DC99AA6}" type="datetimeFigureOut">
              <a:rPr lang="vi-VN" smtClean="0"/>
              <a:pPr/>
              <a:t>01/12/2021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9D790E-0C38-4EB9-90E7-02D036576A7D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2144089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9D790E-0C38-4EB9-90E7-02D036576A7D}" type="slidenum">
              <a:rPr lang="vi-VN" smtClean="0"/>
              <a:pPr/>
              <a:t>3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956586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F0A44A-32D8-4BCF-9055-A55B0A68BE1D}" type="slidenum"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等线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等线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0752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ED70-5ADE-4AB0-8A69-807FAADE761F}" type="datetimeFigureOut">
              <a:rPr lang="vi-VN" smtClean="0"/>
              <a:pPr/>
              <a:t>01/12/2021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89B-60AC-48D3-9126-E2892C48E1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8766360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ED70-5ADE-4AB0-8A69-807FAADE761F}" type="datetimeFigureOut">
              <a:rPr lang="vi-VN" smtClean="0"/>
              <a:pPr/>
              <a:t>01/12/2021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89B-60AC-48D3-9126-E2892C48E1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441092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ED70-5ADE-4AB0-8A69-807FAADE761F}" type="datetimeFigureOut">
              <a:rPr lang="vi-VN" smtClean="0"/>
              <a:pPr/>
              <a:t>01/12/2021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89B-60AC-48D3-9126-E2892C48E1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35586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ED70-5ADE-4AB0-8A69-807FAADE761F}" type="datetimeFigureOut">
              <a:rPr lang="vi-VN" smtClean="0"/>
              <a:pPr/>
              <a:t>01/12/2021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89B-60AC-48D3-9126-E2892C48E1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498000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ED70-5ADE-4AB0-8A69-807FAADE761F}" type="datetimeFigureOut">
              <a:rPr lang="vi-VN" smtClean="0"/>
              <a:pPr/>
              <a:t>01/12/2021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89B-60AC-48D3-9126-E2892C48E1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05684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ED70-5ADE-4AB0-8A69-807FAADE761F}" type="datetimeFigureOut">
              <a:rPr lang="vi-VN" smtClean="0"/>
              <a:pPr/>
              <a:t>01/12/2021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89B-60AC-48D3-9126-E2892C48E1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57740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ED70-5ADE-4AB0-8A69-807FAADE761F}" type="datetimeFigureOut">
              <a:rPr lang="vi-VN" smtClean="0"/>
              <a:pPr/>
              <a:t>01/12/2021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89B-60AC-48D3-9126-E2892C48E1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49053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ED70-5ADE-4AB0-8A69-807FAADE761F}" type="datetimeFigureOut">
              <a:rPr lang="vi-VN" smtClean="0"/>
              <a:pPr/>
              <a:t>01/12/2021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89B-60AC-48D3-9126-E2892C48E1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49181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ED70-5ADE-4AB0-8A69-807FAADE761F}" type="datetimeFigureOut">
              <a:rPr lang="vi-VN" smtClean="0"/>
              <a:pPr/>
              <a:t>01/12/2021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89B-60AC-48D3-9126-E2892C48E1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72220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ED70-5ADE-4AB0-8A69-807FAADE761F}" type="datetimeFigureOut">
              <a:rPr lang="vi-VN" smtClean="0"/>
              <a:pPr/>
              <a:t>01/12/2021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89B-60AC-48D3-9126-E2892C48E1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54162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2ED70-5ADE-4AB0-8A69-807FAADE761F}" type="datetimeFigureOut">
              <a:rPr lang="vi-VN" smtClean="0"/>
              <a:pPr/>
              <a:t>01/12/2021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5FB89B-60AC-48D3-9126-E2892C48E1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2000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2ED70-5ADE-4AB0-8A69-807FAADE761F}" type="datetimeFigureOut">
              <a:rPr lang="vi-VN" smtClean="0"/>
              <a:pPr/>
              <a:t>01/12/2021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FB89B-60AC-48D3-9126-E2892C48E1AA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710885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J07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01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WordArt 3"/>
          <p:cNvSpPr>
            <a:spLocks noChangeArrowheads="1" noChangeShapeType="1" noTextEdit="1"/>
          </p:cNvSpPr>
          <p:nvPr/>
        </p:nvSpPr>
        <p:spPr bwMode="auto">
          <a:xfrm>
            <a:off x="1981200" y="1143000"/>
            <a:ext cx="5029200" cy="1298575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31"/>
              </a:avLst>
            </a:prstTxWarp>
            <a:scene3d>
              <a:camera prst="legacyObliqueTopRight">
                <a:rot lat="20699970" lon="20999970" rev="0"/>
              </a:camera>
              <a:lightRig rig="legacyFlat3" dir="b"/>
            </a:scene3d>
            <a:sp3d extrusionH="430200" prstMaterial="legacyMatte">
              <a:extrusionClr>
                <a:srgbClr val="CCCCFF"/>
              </a:extrusionClr>
            </a:sp3d>
          </a:bodyPr>
          <a:lstStyle/>
          <a:p>
            <a:pPr algn="ctr"/>
            <a:r>
              <a:rPr lang="vi-VN" sz="3600" kern="10">
                <a:ln w="9525">
                  <a:round/>
                  <a:headEnd/>
                  <a:tailEnd/>
                </a:ln>
                <a:solidFill>
                  <a:srgbClr val="6600FF"/>
                </a:solidFill>
                <a:latin typeface="Times New Roman"/>
                <a:cs typeface="Times New Roman"/>
              </a:rPr>
              <a:t>CHÀO MỪNG QUÝ THẦY CÔ VỀ DỰ GIỜ</a:t>
            </a:r>
          </a:p>
        </p:txBody>
      </p:sp>
      <p:pic>
        <p:nvPicPr>
          <p:cNvPr id="2053" name="Picture 5" descr="bluline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1438"/>
            <a:ext cx="9144000" cy="16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bluline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3336925" y="3352800"/>
            <a:ext cx="7000876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7" descr="bluline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5491162" y="3352800"/>
            <a:ext cx="7000876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6" name="Picture 8" descr="bluline[1]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786563"/>
            <a:ext cx="9144000" cy="15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7" name="Text Box 9"/>
          <p:cNvSpPr txBox="1">
            <a:spLocks noChangeArrowheads="1"/>
          </p:cNvSpPr>
          <p:nvPr/>
        </p:nvSpPr>
        <p:spPr bwMode="auto">
          <a:xfrm>
            <a:off x="2422525" y="785813"/>
            <a:ext cx="1841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vi-VN">
              <a:latin typeface="VNI-Vari" pitchFamily="2" charset="0"/>
              <a:cs typeface="Arial" charset="0"/>
            </a:endParaRPr>
          </a:p>
        </p:txBody>
      </p:sp>
      <p:sp>
        <p:nvSpPr>
          <p:cNvPr id="2058" name="Text Box 10"/>
          <p:cNvSpPr txBox="1">
            <a:spLocks noChangeArrowheads="1"/>
          </p:cNvSpPr>
          <p:nvPr/>
        </p:nvSpPr>
        <p:spPr bwMode="auto">
          <a:xfrm>
            <a:off x="1752600" y="2743200"/>
            <a:ext cx="59436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3200" b="1" dirty="0">
                <a:solidFill>
                  <a:srgbClr val="9900FF"/>
                </a:solidFill>
                <a:cs typeface="Arial" charset="0"/>
              </a:rPr>
              <a:t>Môn: </a:t>
            </a:r>
            <a:r>
              <a:rPr lang="en-US" sz="3200" b="1" dirty="0" smtClean="0">
                <a:solidFill>
                  <a:srgbClr val="9900FF"/>
                </a:solidFill>
                <a:cs typeface="Arial" charset="0"/>
              </a:rPr>
              <a:t>Toán</a:t>
            </a:r>
            <a:endParaRPr lang="en-US" sz="3200" b="1" dirty="0">
              <a:solidFill>
                <a:srgbClr val="9900FF"/>
              </a:solidFill>
              <a:cs typeface="Arial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2025650" y="547688"/>
            <a:ext cx="6629400" cy="55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000" b="1">
                <a:solidFill>
                  <a:srgbClr val="0000CC"/>
                </a:solidFill>
                <a:latin typeface=".VnArabia" pitchFamily="34" charset="0"/>
                <a:cs typeface="Arial" charset="0"/>
              </a:rPr>
              <a:t>  </a:t>
            </a:r>
            <a:r>
              <a:rPr lang="en-US" sz="3000" b="1">
                <a:solidFill>
                  <a:srgbClr val="FF0000"/>
                </a:solidFill>
                <a:cs typeface="Times New Roman" pitchFamily="18" charset="0"/>
              </a:rPr>
              <a:t>TRƯỜNG TIỂU HỌC ÁI MỘ B</a:t>
            </a:r>
            <a:endParaRPr lang="en-US" sz="3000" b="1">
              <a:solidFill>
                <a:srgbClr val="FF0000"/>
              </a:solidFill>
              <a:latin typeface=".VnArabia" pitchFamily="34" charset="0"/>
              <a:cs typeface="Arial" charset="0"/>
            </a:endParaRPr>
          </a:p>
        </p:txBody>
      </p:sp>
      <p:pic>
        <p:nvPicPr>
          <p:cNvPr id="2060" name="Picture 1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3505200"/>
            <a:ext cx="2514600" cy="174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66357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31640" y="620688"/>
            <a:ext cx="741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pPr algn="ctr"/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trang 69)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17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1520" y="260648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smtClean="0">
                <a:solidFill>
                  <a:schemeClr val="tx1"/>
                </a:solidFill>
              </a:rPr>
              <a:t>1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260648"/>
            <a:ext cx="32403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Tính nhẩm:</a:t>
            </a:r>
            <a:endParaRPr lang="vi-VN" sz="280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451563"/>
              </p:ext>
            </p:extLst>
          </p:nvPr>
        </p:nvGraphicFramePr>
        <p:xfrm>
          <a:off x="251520" y="1397000"/>
          <a:ext cx="8568952" cy="3169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/>
                <a:gridCol w="2232248"/>
                <a:gridCol w="2232248"/>
                <a:gridCol w="1728192"/>
              </a:tblGrid>
              <a:tr h="370840">
                <a:tc>
                  <a:txBody>
                    <a:bodyPr/>
                    <a:lstStyle/>
                    <a:p>
                      <a:pPr marL="342900" indent="-342900">
                        <a:buAutoNum type="alphaLcParenR"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9 x 6 =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</a:t>
                      </a:r>
                    </a:p>
                    <a:p>
                      <a:pPr marL="0" indent="0">
                        <a:buNone/>
                      </a:pPr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54 : 9 =</a:t>
                      </a:r>
                    </a:p>
                    <a:p>
                      <a:pPr marL="0" indent="0">
                        <a:buNone/>
                      </a:pP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9 x 7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63 : 9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9 x 8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72 : 9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9 x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81 : 9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b) 18 : 9 =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</a:t>
                      </a: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    18 : 2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27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27 : 3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36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36 : 4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45 : 9 =</a:t>
                      </a:r>
                    </a:p>
                    <a:p>
                      <a:endParaRPr lang="en-US" sz="2800" b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US" sz="2800" b="0" smtClean="0">
                          <a:solidFill>
                            <a:schemeClr val="tx1"/>
                          </a:solidFill>
                        </a:rPr>
                        <a:t>45</a:t>
                      </a:r>
                      <a:r>
                        <a:rPr lang="en-US" sz="2800" b="0" baseline="0" smtClean="0">
                          <a:solidFill>
                            <a:schemeClr val="tx1"/>
                          </a:solidFill>
                        </a:rPr>
                        <a:t> : 5 =</a:t>
                      </a:r>
                      <a:endParaRPr lang="vi-VN" sz="28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619672" y="1425253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54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79015" y="2238247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6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55836" y="3200653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2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63688" y="4020342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9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07904" y="1412191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63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97914" y="2238247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6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90744" y="3221989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3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797914" y="4020871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9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086275" y="4032681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9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002693" y="3200653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4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981846" y="1399129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72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02693" y="2238247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8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75404" y="1412191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81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315908" y="2238247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9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284229" y="3200653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5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284229" y="4005064"/>
            <a:ext cx="8280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9</a:t>
            </a:r>
            <a:endParaRPr lang="vi-VN" sz="2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430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1520" y="260648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2</a:t>
            </a:r>
            <a:endParaRPr lang="vi-VN" sz="280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043608" y="260648"/>
            <a:ext cx="864096" cy="57606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smtClean="0">
                <a:solidFill>
                  <a:schemeClr val="tx1"/>
                </a:solidFill>
              </a:rPr>
              <a:t>Số?</a:t>
            </a:r>
            <a:endParaRPr lang="vi-VN" sz="2400">
              <a:solidFill>
                <a:schemeClr val="tx1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342087"/>
              </p:ext>
            </p:extLst>
          </p:nvPr>
        </p:nvGraphicFramePr>
        <p:xfrm>
          <a:off x="251518" y="1397000"/>
          <a:ext cx="8640961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322"/>
                <a:gridCol w="936104"/>
                <a:gridCol w="936104"/>
                <a:gridCol w="936104"/>
                <a:gridCol w="1008112"/>
                <a:gridCol w="1008112"/>
                <a:gridCol w="936103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Số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bị chia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63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Số</a:t>
                      </a:r>
                      <a:r>
                        <a:rPr lang="en-US" sz="3200" b="0" baseline="0" smtClean="0">
                          <a:solidFill>
                            <a:schemeClr val="tx1"/>
                          </a:solidFill>
                        </a:rPr>
                        <a:t> chia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Thương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3200" b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419872" y="263691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3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3968" y="198884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9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20072" y="146562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27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28184" y="1988840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9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236296" y="1465620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C00000"/>
                </a:solidFill>
              </a:rPr>
              <a:t>63</a:t>
            </a:r>
            <a:endParaRPr lang="vi-VN" sz="280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172400" y="2636912"/>
            <a:ext cx="504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rgbClr val="C00000"/>
                </a:solidFill>
              </a:rPr>
              <a:t>7</a:t>
            </a:r>
            <a:endParaRPr lang="vi-VN" sz="28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75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51520" y="260648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3</a:t>
            </a:r>
            <a:endParaRPr lang="vi-VN" sz="280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68152" y="294908"/>
                <a:ext cx="7996336" cy="17752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/>
                <a:r>
                  <a:rPr lang="en-US" sz="3200" dirty="0" smtClean="0"/>
                  <a:t>Một công ti dự định xây 36 ngôi nhà, đến nay đã xây được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9</m:t>
                        </m:r>
                      </m:den>
                    </m:f>
                  </m:oMath>
                </a14:m>
                <a:r>
                  <a:rPr lang="en-US" sz="3200" dirty="0" smtClean="0"/>
                  <a:t> số nhà đó. Hỏi công ti còn phải xây tiếp bao nhiêu ngôi nhà nữa?</a:t>
                </a:r>
                <a:endParaRPr lang="vi-VN" sz="3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152" y="294908"/>
                <a:ext cx="7996336" cy="1775230"/>
              </a:xfrm>
              <a:prstGeom prst="rect">
                <a:avLst/>
              </a:prstGeom>
              <a:blipFill rotWithShape="1">
                <a:blip r:embed="rId2"/>
                <a:stretch>
                  <a:fillRect l="-1982" t="-4795" r="-3201" b="-9932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968152" y="2276872"/>
            <a:ext cx="799633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smtClean="0"/>
              <a:t>Bài giải</a:t>
            </a:r>
          </a:p>
          <a:p>
            <a:pPr algn="ctr"/>
            <a:r>
              <a:rPr lang="en-US" sz="3200" smtClean="0"/>
              <a:t>Công ti đã xây được số ngôi nhà là:</a:t>
            </a:r>
          </a:p>
          <a:p>
            <a:pPr algn="ctr"/>
            <a:r>
              <a:rPr lang="en-US" sz="3200" smtClean="0"/>
              <a:t>36 : 9 = 4 (ngôi nhà)</a:t>
            </a:r>
          </a:p>
          <a:p>
            <a:pPr algn="ctr"/>
            <a:r>
              <a:rPr lang="en-US" sz="3200" smtClean="0"/>
              <a:t>Công ti còn phải xây tiếp số ngôi nhà là:</a:t>
            </a:r>
          </a:p>
          <a:p>
            <a:pPr algn="ctr"/>
            <a:r>
              <a:rPr lang="en-US" sz="3200" smtClean="0"/>
              <a:t>36 – 4 = 32 (ngôi nhà)</a:t>
            </a:r>
          </a:p>
          <a:p>
            <a:pPr algn="ctr"/>
            <a:r>
              <a:rPr lang="en-US" sz="3200" smtClean="0"/>
              <a:t>Đáp số: 32 ngôi nhà.</a:t>
            </a:r>
            <a:endParaRPr lang="vi-VN" sz="3200"/>
          </a:p>
        </p:txBody>
      </p:sp>
    </p:spTree>
    <p:extLst>
      <p:ext uri="{BB962C8B-B14F-4D97-AF65-F5344CB8AC3E}">
        <p14:creationId xmlns:p14="http://schemas.microsoft.com/office/powerpoint/2010/main" val="3680523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248072" y="294908"/>
            <a:ext cx="576064" cy="576064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</a:rPr>
              <a:t>4</a:t>
            </a:r>
            <a:endParaRPr lang="vi-VN" sz="280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968152" y="294908"/>
                <a:ext cx="7128792" cy="7903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 smtClean="0"/>
                  <a:t>Tìm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3200" b="0" i="1" smtClean="0">
                            <a:latin typeface="Cambria Math"/>
                          </a:rPr>
                          <m:t>9 </m:t>
                        </m:r>
                      </m:den>
                    </m:f>
                  </m:oMath>
                </a14:m>
                <a:r>
                  <a:rPr lang="en-US" sz="3200" dirty="0" smtClean="0"/>
                  <a:t> số ô vuông của mỗi hình:</a:t>
                </a:r>
                <a:endParaRPr lang="vi-VN" sz="32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152" y="294908"/>
                <a:ext cx="7128792" cy="790345"/>
              </a:xfrm>
              <a:prstGeom prst="rect">
                <a:avLst/>
              </a:prstGeom>
              <a:blipFill rotWithShape="1">
                <a:blip r:embed="rId2"/>
                <a:stretch>
                  <a:fillRect l="-2224" b="-9231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011898"/>
              </p:ext>
            </p:extLst>
          </p:nvPr>
        </p:nvGraphicFramePr>
        <p:xfrm>
          <a:off x="971600" y="1807076"/>
          <a:ext cx="2948880" cy="20882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1480"/>
                <a:gridCol w="491480"/>
                <a:gridCol w="491480"/>
                <a:gridCol w="491480"/>
                <a:gridCol w="491480"/>
                <a:gridCol w="491480"/>
              </a:tblGrid>
              <a:tr h="417646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17646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457774"/>
              </p:ext>
            </p:extLst>
          </p:nvPr>
        </p:nvGraphicFramePr>
        <p:xfrm>
          <a:off x="5220070" y="2204864"/>
          <a:ext cx="3120012" cy="14401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0002"/>
                <a:gridCol w="520002"/>
                <a:gridCol w="520002"/>
                <a:gridCol w="520002"/>
                <a:gridCol w="520002"/>
                <a:gridCol w="520002"/>
              </a:tblGrid>
              <a:tr h="480053"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80053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480053"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vi-V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48072" y="1412776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/>
              <a:t>a)</a:t>
            </a:r>
            <a:endParaRPr lang="vi-VN" sz="2800"/>
          </a:p>
        </p:txBody>
      </p:sp>
      <p:sp>
        <p:nvSpPr>
          <p:cNvPr id="7" name="TextBox 6"/>
          <p:cNvSpPr txBox="1"/>
          <p:nvPr/>
        </p:nvSpPr>
        <p:spPr>
          <a:xfrm>
            <a:off x="4532548" y="1401985"/>
            <a:ext cx="5760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/>
              <a:t>b</a:t>
            </a:r>
            <a:r>
              <a:rPr lang="en-US" sz="2800" smtClean="0"/>
              <a:t>)</a:t>
            </a:r>
            <a:endParaRPr lang="vi-VN" sz="2800"/>
          </a:p>
        </p:txBody>
      </p:sp>
      <p:sp>
        <p:nvSpPr>
          <p:cNvPr id="8" name="Rectangle 7"/>
          <p:cNvSpPr/>
          <p:nvPr/>
        </p:nvSpPr>
        <p:spPr>
          <a:xfrm>
            <a:off x="1976967" y="1828800"/>
            <a:ext cx="46143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456851" y="1828800"/>
            <a:ext cx="461433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5239109" y="2209800"/>
            <a:ext cx="1009291" cy="457200"/>
            <a:chOff x="5239109" y="2209800"/>
            <a:chExt cx="1066800" cy="457200"/>
          </a:xfrm>
        </p:grpSpPr>
        <p:sp>
          <p:nvSpPr>
            <p:cNvPr id="11" name="Rectangle 10"/>
            <p:cNvSpPr/>
            <p:nvPr/>
          </p:nvSpPr>
          <p:spPr>
            <a:xfrm>
              <a:off x="5239109" y="2209800"/>
              <a:ext cx="5334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772509" y="2209800"/>
              <a:ext cx="533400" cy="4572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44470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55" y="571501"/>
            <a:ext cx="9144000" cy="5429249"/>
          </a:xfrm>
          <a:prstGeom prst="rect">
            <a:avLst/>
          </a:prstGeom>
          <a:solidFill>
            <a:srgbClr val="FEF9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zh-CN" altLang="en-US" sz="1350">
              <a:solidFill>
                <a:prstClr val="white"/>
              </a:solidFill>
              <a:latin typeface="微软雅黑"/>
              <a:cs typeface="+mn-ea"/>
              <a:sym typeface="+mn-lt"/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 rotWithShape="1">
          <a:blip r:embed="rId3"/>
          <a:srcRect r="13750"/>
          <a:stretch/>
        </p:blipFill>
        <p:spPr>
          <a:xfrm>
            <a:off x="5016106" y="857251"/>
            <a:ext cx="4127894" cy="1503218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7521" y="1728500"/>
            <a:ext cx="4120985" cy="4272251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1610591" y="2900796"/>
            <a:ext cx="753340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/>
            <a:r>
              <a:rPr lang="en-US" altLang="zh-CN" sz="4400" b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+mn-lt"/>
              </a:rPr>
              <a:t>CHÚC CÁC CON </a:t>
            </a:r>
          </a:p>
          <a:p>
            <a:pPr algn="ctr" defTabSz="685800"/>
            <a:r>
              <a:rPr lang="en-US" altLang="zh-CN" sz="4400" b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  <a:sym typeface="+mn-lt"/>
              </a:rPr>
              <a:t>CHĂM NGOAN – HỌC GIỎI</a:t>
            </a:r>
            <a:endParaRPr lang="zh-CN" altLang="en-US" sz="44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  <a:sym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37855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11587">
        <p14:ripple/>
      </p:transition>
    </mc:Choice>
    <mc:Fallback>
      <p:transition spd="slow" advTm="11587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7&quot;/&gt;&lt;/object&gt;&lt;object type=&quot;3&quot; unique_id=&quot;10005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59&quot;/&gt;&lt;/object&gt;&lt;object type=&quot;3&quot; unique_id=&quot;10007&quot;&gt;&lt;property id=&quot;20148&quot; value=&quot;5&quot;/&gt;&lt;property id=&quot;20300&quot; value=&quot;Slide 4&quot;/&gt;&lt;property id=&quot;20307&quot; value=&quot;260&quot;/&gt;&lt;/object&gt;&lt;/object&gt;&lt;/object&gt;&lt;/database&gt;"/>
  <p:tag name="SECTOMILLISECCONVERTED" val="1"/>
  <p:tag name="ISPRING_RESOURCE_PATHS_HASH_2" val="cc9becbe7acf83ae0c26cf726dbebd242fbf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231</Words>
  <Application>Microsoft Office PowerPoint</Application>
  <PresentationFormat>On-screen Show (4:3)</PresentationFormat>
  <Paragraphs>87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微软雅黑</vt:lpstr>
      <vt:lpstr>宋体</vt:lpstr>
      <vt:lpstr>.VnArabia</vt:lpstr>
      <vt:lpstr>Arial</vt:lpstr>
      <vt:lpstr>Calibri</vt:lpstr>
      <vt:lpstr>Cambria Math</vt:lpstr>
      <vt:lpstr>Times New Roman</vt:lpstr>
      <vt:lpstr>VNI-Vari</vt:lpstr>
      <vt:lpstr>等线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BichPhuong</dc:creator>
  <cp:lastModifiedBy>toangl1980@gmail.com</cp:lastModifiedBy>
  <cp:revision>10</cp:revision>
  <dcterms:created xsi:type="dcterms:W3CDTF">2016-12-04T16:07:27Z</dcterms:created>
  <dcterms:modified xsi:type="dcterms:W3CDTF">2021-12-01T15:10:31Z</dcterms:modified>
</cp:coreProperties>
</file>