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77" r:id="rId3"/>
  </p:sldMasterIdLst>
  <p:notesMasterIdLst>
    <p:notesMasterId r:id="rId12"/>
  </p:notesMasterIdLst>
  <p:sldIdLst>
    <p:sldId id="283" r:id="rId4"/>
    <p:sldId id="284" r:id="rId5"/>
    <p:sldId id="277" r:id="rId6"/>
    <p:sldId id="278" r:id="rId7"/>
    <p:sldId id="282" r:id="rId8"/>
    <p:sldId id="280" r:id="rId9"/>
    <p:sldId id="281" r:id="rId10"/>
    <p:sldId id="285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66"/>
    <a:srgbClr val="FFFFA3"/>
    <a:srgbClr val="A7FFFF"/>
    <a:srgbClr val="006C31"/>
    <a:srgbClr val="FFFF00"/>
    <a:srgbClr val="00FF0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Nhấn mạnh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74" autoAdjust="0"/>
    <p:restoredTop sz="94660"/>
  </p:normalViewPr>
  <p:slideViewPr>
    <p:cSldViewPr>
      <p:cViewPr>
        <p:scale>
          <a:sx n="50" d="100"/>
          <a:sy n="50" d="100"/>
        </p:scale>
        <p:origin x="-2040" y="-7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gs" Target="tags/tag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Đầ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845FC92C-3004-4DA5-A563-171F5C7D882B}" type="datetimeFigureOut">
              <a:rPr lang="en-US"/>
              <a:pPr/>
              <a:t>12/17/2021</a:t>
            </a:fld>
            <a:endParaRPr lang="en-US"/>
          </a:p>
        </p:txBody>
      </p:sp>
      <p:sp>
        <p:nvSpPr>
          <p:cNvPr id="4" name="Nơi giữ chỗ cho Hình ảnh của Bản chiế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ơi giữ chỗ cho Ghi ch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 smtClean="0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746BAE37-F559-4638-A981-83CFD287B0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1906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ơi giữ chỗ cho Hình ảnh của Bản chiế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ơi giữ chỗ cho Ghi ch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Nơi giữ chỗ cho Số hiệu Bản chiế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3DDCDA0-24FA-4B1E-96C9-D8A3019C85D0}" type="slidenum">
              <a:rPr lang="en-US" sz="1200">
                <a:latin typeface="Calibri" pitchFamily="34" charset="0"/>
              </a:rPr>
              <a:pPr algn="r"/>
              <a:t>2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ơi giữ chỗ cho Hình ảnh của Bản chiế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ơi giữ chỗ cho Ghi ch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292" name="Nơi giữ chỗ cho Số hiệu Bản chiế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6E684D6-2452-40BC-B690-6E920F7282A7}" type="slidenum">
              <a:rPr lang="en-US" sz="1200">
                <a:latin typeface="Calibri" pitchFamily="34" charset="0"/>
              </a:rPr>
              <a:pPr algn="r"/>
              <a:t>3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ơi giữ chỗ cho Hình ảnh của Bản chiế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ơi giữ chỗ cho Ghi ch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316" name="Nơi giữ chỗ cho Số hiệu Bản chiế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B5617A9-6EFE-4BD3-8407-5614CC5A22A6}" type="slidenum">
              <a:rPr lang="en-US" sz="1200">
                <a:latin typeface="Calibri" pitchFamily="34" charset="0"/>
              </a:rPr>
              <a:pPr algn="r"/>
              <a:t>4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ơi giữ chỗ cho Hình ảnh của Bản chiế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ơi giữ chỗ cho Ghi ch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4340" name="Nơi giữ chỗ cho Số hiệu Bản chiế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502F9F7-27E5-4EBC-B504-5E422A22C190}" type="slidenum">
              <a:rPr lang="en-US" sz="1200">
                <a:latin typeface="Calibri" pitchFamily="34" charset="0"/>
              </a:rPr>
              <a:pPr algn="r"/>
              <a:t>5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ơi giữ chỗ cho Hình ảnh của Bản chiế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ơi giữ chỗ cho Ghi ch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Nơi giữ chỗ cho Số hiệu Bản chiế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BAD4AF1-CE87-4AB5-8CAC-4537178B1B93}" type="slidenum">
              <a:rPr lang="en-US" sz="1200">
                <a:latin typeface="Calibri" pitchFamily="34" charset="0"/>
              </a:rPr>
              <a:pPr algn="r"/>
              <a:t>6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ơi giữ chỗ cho Hình ảnh của Bản chiế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ơi giữ chỗ cho Ghi ch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Nơi giữ chỗ cho Số hiệu Bản chiế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F1336BD-6B24-4731-B98C-5DE592A10938}" type="slidenum">
              <a:rPr lang="en-US" sz="1200">
                <a:latin typeface="Calibri" pitchFamily="34" charset="0"/>
              </a:rPr>
              <a:pPr algn="r"/>
              <a:t>7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vi-VN" noProof="0" smtClean="0"/>
              <a:t>Bấm biểu tượng để thêm hình ảnh</a:t>
            </a:r>
            <a:endParaRPr lang="en-US" noProof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29526E-01B1-4122-B971-22F88DCC231A}" type="datetimeFigureOut">
              <a:rPr lang="en-US"/>
              <a:pPr/>
              <a:t>12/17/2021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45BEAD-6FF5-400F-85CF-81BD56374E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213C21-57B7-46A1-9C87-C9B082E0A3D0}" type="datetimeFigureOut">
              <a:rPr lang="en-US"/>
              <a:pPr/>
              <a:t>12/17/2021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8A0A5C-4AF1-4D26-9D64-859AA81C57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829712-9D12-4B6F-9E82-F47CCF145CD9}" type="datetimeFigureOut">
              <a:rPr lang="en-US"/>
              <a:pPr/>
              <a:t>12/17/2021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F0C711-0196-46BC-BD59-F225CADA8A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D1CF3C-31F5-474F-94F1-A7D2C38D3D4D}" type="datetimeFigureOut">
              <a:rPr lang="en-US"/>
              <a:pPr/>
              <a:t>12/17/2021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EBAB9A-8D2E-475A-AD29-83D46FCC30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0ADB75-9AE3-4B96-A7B3-2729DE801A36}" type="datetimeFigureOut">
              <a:rPr lang="en-US"/>
              <a:pPr/>
              <a:t>12/17/2021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C88CCB-5E20-4C1C-BB5C-191085D397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1517F3-BB63-443F-81F6-0699667F75D9}" type="datetimeFigureOut">
              <a:rPr lang="en-US"/>
              <a:pPr/>
              <a:t>12/17/2021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888D29-7893-48AD-8A70-F94263E21A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00B1FB-E6BB-431C-994C-54A22E71DDF7}" type="datetimeFigureOut">
              <a:rPr lang="en-US"/>
              <a:pPr/>
              <a:t>12/17/2021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CEF3FC-BA0C-4F40-9B1D-379C3E09D3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FD3215-A1F0-44DE-AD7B-704A1F5BBDF0}" type="datetimeFigureOut">
              <a:rPr lang="en-US"/>
              <a:pPr/>
              <a:t>12/17/2021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6F0AB6-4E3E-4BF8-948A-A413383D7A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E2A501-081F-4BEB-BD75-4BB26F2CEA6D}" type="datetimeFigureOut">
              <a:rPr lang="en-US"/>
              <a:pPr/>
              <a:t>12/17/2021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D2D134-2D58-4FAD-ACEB-E467688E91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9A0760-FE6E-4CEE-8F47-F9E6361FA2E0}" type="datetimeFigureOut">
              <a:rPr lang="en-US"/>
              <a:pPr/>
              <a:t>12/17/2021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B7F186-BDD7-4666-81E0-06FF1DE1D1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6A36ED-09CA-48F1-8C8D-9243DAFD4388}" type="datetimeFigureOut">
              <a:rPr lang="en-US"/>
              <a:pPr/>
              <a:t>12/17/2021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0169E4-7384-408A-BD3F-88931BC7DC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vi-VN" noProof="0" smtClean="0"/>
              <a:t>Bấm biểu tượng để thêm hình ảnh</a:t>
            </a:r>
            <a:endParaRPr lang="en-US" noProof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gi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bg76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sky"/>
          <p:cNvPicPr>
            <a:picLocks noChangeAspect="1" noChangeArrowheads="1" noCrop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-90488"/>
            <a:ext cx="9144000" cy="7038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F63C7B20-1070-454F-8439-C55A41CC707E}" type="datetimeFigureOut">
              <a:rPr lang="en-US"/>
              <a:pPr/>
              <a:t>12/17/2021</a:t>
            </a:fld>
            <a:endParaRPr lang="en-US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23C13CA4-4AB7-4971-A24D-A1EF631ED76A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wmf"/><Relationship Id="rId2" Type="http://schemas.openxmlformats.org/officeDocument/2006/relationships/hyperlink" Target="http://www.glitter-graphics.com/" TargetMode="Externa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4"/>
          <p:cNvSpPr>
            <a:spLocks noChangeArrowheads="1" noChangeShapeType="1" noTextEdit="1"/>
          </p:cNvSpPr>
          <p:nvPr/>
        </p:nvSpPr>
        <p:spPr bwMode="auto">
          <a:xfrm>
            <a:off x="2970213" y="1295400"/>
            <a:ext cx="5811837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</a:p>
        </p:txBody>
      </p:sp>
      <p:sp>
        <p:nvSpPr>
          <p:cNvPr id="2051" name="WordArt 5"/>
          <p:cNvSpPr>
            <a:spLocks noChangeArrowheads="1" noChangeShapeType="1" noTextEdit="1"/>
          </p:cNvSpPr>
          <p:nvPr/>
        </p:nvSpPr>
        <p:spPr bwMode="auto">
          <a:xfrm>
            <a:off x="228600" y="3276600"/>
            <a:ext cx="5648325" cy="190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LỚP 3</a:t>
            </a:r>
          </a:p>
          <a:p>
            <a:pPr algn="ctr"/>
            <a:endParaRPr lang="en-US" sz="3600" b="1" kern="1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052" name="Picture 2" descr="708245qq9tddswa1">
            <a:hlinkClick r:id="rId2"/>
          </p:cNvPr>
          <p:cNvPicPr>
            <a:picLocks noChangeAspect="1" noChangeArrowheads="1" noCrop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276600"/>
            <a:ext cx="2286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3" name="Group 18"/>
          <p:cNvGrpSpPr>
            <a:grpSpLocks/>
          </p:cNvGrpSpPr>
          <p:nvPr/>
        </p:nvGrpSpPr>
        <p:grpSpPr bwMode="auto">
          <a:xfrm>
            <a:off x="228600" y="533400"/>
            <a:ext cx="2514600" cy="2209800"/>
            <a:chOff x="5225" y="9335"/>
            <a:chExt cx="2520" cy="1750"/>
          </a:xfrm>
        </p:grpSpPr>
        <p:sp>
          <p:nvSpPr>
            <p:cNvPr id="22" name="AutoShape 27" descr="2"/>
            <p:cNvSpPr>
              <a:spLocks noChangeArrowheads="1"/>
            </p:cNvSpPr>
            <p:nvPr/>
          </p:nvSpPr>
          <p:spPr bwMode="auto">
            <a:xfrm>
              <a:off x="5225" y="10187"/>
              <a:ext cx="2520" cy="898"/>
            </a:xfrm>
            <a:prstGeom prst="wave">
              <a:avLst>
                <a:gd name="adj1" fmla="val 20644"/>
                <a:gd name="adj2" fmla="val 0"/>
              </a:avLst>
            </a:prstGeom>
            <a:blipFill dpi="0" rotWithShape="0">
              <a:blip r:embed="rId3"/>
              <a:srcRect/>
              <a:stretch>
                <a:fillRect/>
              </a:stretch>
            </a:blipFill>
            <a:ln>
              <a:noFill/>
            </a:ln>
            <a:effectLst>
              <a:outerShdw dist="107763" dir="2700000" algn="ctr" rotWithShape="0">
                <a:srgbClr val="C0C0C0"/>
              </a:outerShdw>
            </a:effectLst>
          </p:spPr>
          <p:txBody>
            <a:bodyPr lIns="91435" tIns="45718" rIns="91435" bIns="45718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pic>
          <p:nvPicPr>
            <p:cNvPr id="2055" name="Picture 26" descr="cosmoS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2" y="9335"/>
              <a:ext cx="1080" cy="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6" name="Picture 25" descr="BOOK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4" y="10122"/>
              <a:ext cx="126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7" name="Picture 24" descr="BOOK1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2" y="9848"/>
              <a:ext cx="1635" cy="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8" name="Picture 23" descr="QUILLPEN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5" y="9336"/>
              <a:ext cx="702" cy="1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9" name="Text Box 22"/>
            <p:cNvSpPr txBox="1">
              <a:spLocks noChangeArrowheads="1"/>
            </p:cNvSpPr>
            <p:nvPr/>
          </p:nvSpPr>
          <p:spPr bwMode="auto">
            <a:xfrm>
              <a:off x="5867" y="9897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/>
              <a:r>
                <a:rPr lang="en-US" altLang="en-US" sz="800" b="1">
                  <a:latin typeface="VnBangkok"/>
                  <a:cs typeface="Times New Roman" pitchFamily="18" charset="0"/>
                </a:rPr>
                <a:t> </a:t>
              </a:r>
              <a:endParaRPr lang="en-US" altLang="en-US" sz="4800">
                <a:latin typeface="Calibri" pitchFamily="34" charset="0"/>
                <a:cs typeface="Times New Roman" pitchFamily="18" charset="0"/>
              </a:endParaRPr>
            </a:p>
          </p:txBody>
        </p:sp>
        <p:sp>
          <p:nvSpPr>
            <p:cNvPr id="2060" name="Text Box 21"/>
            <p:cNvSpPr txBox="1">
              <a:spLocks noChangeArrowheads="1"/>
            </p:cNvSpPr>
            <p:nvPr/>
          </p:nvSpPr>
          <p:spPr bwMode="auto">
            <a:xfrm>
              <a:off x="6665" y="9863"/>
              <a:ext cx="577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 sz="480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2061" name="WordArt 20"/>
            <p:cNvSpPr>
              <a:spLocks noChangeArrowheads="1" noChangeShapeType="1" noTextEdit="1"/>
            </p:cNvSpPr>
            <p:nvPr/>
          </p:nvSpPr>
          <p:spPr bwMode="auto">
            <a:xfrm rot="1334491">
              <a:off x="6130" y="10696"/>
              <a:ext cx="600" cy="12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9282"/>
                </a:avLst>
              </a:prstTxWarp>
            </a:bodyPr>
            <a:lstStyle/>
            <a:p>
              <a:pPr algn="ctr"/>
              <a:r>
                <a:rPr lang="en-US" b="1" kern="10">
                  <a:solidFill>
                    <a:srgbClr val="FFFFFF"/>
                  </a:solidFill>
                  <a:latin typeface="VNbritannic"/>
                </a:rPr>
                <a:t>NÀM </a:t>
              </a:r>
            </a:p>
          </p:txBody>
        </p:sp>
        <p:sp>
          <p:nvSpPr>
            <p:cNvPr id="2062" name="Text Box 19"/>
            <p:cNvSpPr txBox="1">
              <a:spLocks noChangeArrowheads="1"/>
            </p:cNvSpPr>
            <p:nvPr/>
          </p:nvSpPr>
          <p:spPr bwMode="auto">
            <a:xfrm>
              <a:off x="6623" y="10049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 sz="4800">
                <a:latin typeface="Calibri" pitchFamily="34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0280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Hộp_Văn_Bản 3"/>
          <p:cNvSpPr txBox="1">
            <a:spLocks noChangeArrowheads="1"/>
          </p:cNvSpPr>
          <p:nvPr/>
        </p:nvSpPr>
        <p:spPr bwMode="auto">
          <a:xfrm>
            <a:off x="685800" y="1295400"/>
            <a:ext cx="65516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  Bài tập 1: Tính giá trị của biểu thức :</a:t>
            </a:r>
          </a:p>
        </p:txBody>
      </p:sp>
      <p:sp>
        <p:nvSpPr>
          <p:cNvPr id="78852" name="Hộp_Văn_Bản 4"/>
          <p:cNvSpPr txBox="1">
            <a:spLocks noChangeArrowheads="1"/>
          </p:cNvSpPr>
          <p:nvPr/>
        </p:nvSpPr>
        <p:spPr bwMode="auto">
          <a:xfrm>
            <a:off x="2479675" y="914400"/>
            <a:ext cx="18843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Luyện tập</a:t>
            </a:r>
          </a:p>
        </p:txBody>
      </p:sp>
      <p:sp>
        <p:nvSpPr>
          <p:cNvPr id="6" name="Hộp_Văn_Bản 5"/>
          <p:cNvSpPr txBox="1">
            <a:spLocks noChangeArrowheads="1"/>
          </p:cNvSpPr>
          <p:nvPr/>
        </p:nvSpPr>
        <p:spPr bwMode="auto">
          <a:xfrm>
            <a:off x="2667000" y="1752600"/>
            <a:ext cx="3095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a) 125 – 85 + 80 =</a:t>
            </a:r>
          </a:p>
        </p:txBody>
      </p:sp>
      <p:sp>
        <p:nvSpPr>
          <p:cNvPr id="8" name="Hộp_Văn_Bản 7"/>
          <p:cNvSpPr txBox="1">
            <a:spLocks noChangeArrowheads="1"/>
          </p:cNvSpPr>
          <p:nvPr/>
        </p:nvSpPr>
        <p:spPr bwMode="auto">
          <a:xfrm>
            <a:off x="3581400" y="2300288"/>
            <a:ext cx="685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40</a:t>
            </a:r>
          </a:p>
        </p:txBody>
      </p:sp>
      <p:sp>
        <p:nvSpPr>
          <p:cNvPr id="78857" name="AutoShape 9"/>
          <p:cNvSpPr>
            <a:spLocks/>
          </p:cNvSpPr>
          <p:nvPr/>
        </p:nvSpPr>
        <p:spPr bwMode="auto">
          <a:xfrm rot="5400000">
            <a:off x="3771900" y="1638300"/>
            <a:ext cx="228600" cy="1371600"/>
          </a:xfrm>
          <a:prstGeom prst="rightBrace">
            <a:avLst>
              <a:gd name="adj1" fmla="val 1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en-US"/>
          </a:p>
        </p:txBody>
      </p:sp>
      <p:sp>
        <p:nvSpPr>
          <p:cNvPr id="13" name="Hộp_Văn_Bản 12"/>
          <p:cNvSpPr txBox="1">
            <a:spLocks noChangeArrowheads="1"/>
          </p:cNvSpPr>
          <p:nvPr/>
        </p:nvSpPr>
        <p:spPr bwMode="auto">
          <a:xfrm>
            <a:off x="3657600" y="2286000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     + 80 = 120</a:t>
            </a:r>
          </a:p>
        </p:txBody>
      </p:sp>
      <p:sp>
        <p:nvSpPr>
          <p:cNvPr id="2" name="Hộp_Văn_Bản 5"/>
          <p:cNvSpPr txBox="1">
            <a:spLocks noChangeArrowheads="1"/>
          </p:cNvSpPr>
          <p:nvPr/>
        </p:nvSpPr>
        <p:spPr bwMode="auto">
          <a:xfrm>
            <a:off x="2971800" y="2819400"/>
            <a:ext cx="21732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 21 x 2 x 4 =</a:t>
            </a:r>
          </a:p>
        </p:txBody>
      </p:sp>
      <p:sp>
        <p:nvSpPr>
          <p:cNvPr id="3" name="Hộp_Văn_Bản 12"/>
          <p:cNvSpPr txBox="1">
            <a:spLocks noChangeArrowheads="1"/>
          </p:cNvSpPr>
          <p:nvPr/>
        </p:nvSpPr>
        <p:spPr bwMode="auto">
          <a:xfrm>
            <a:off x="2743200" y="3505200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b) 68 + 32 – 10 = </a:t>
            </a:r>
          </a:p>
        </p:txBody>
      </p:sp>
      <p:sp>
        <p:nvSpPr>
          <p:cNvPr id="78864" name="Rectangle 16"/>
          <p:cNvSpPr>
            <a:spLocks noChangeArrowheads="1"/>
          </p:cNvSpPr>
          <p:nvPr/>
        </p:nvSpPr>
        <p:spPr bwMode="auto">
          <a:xfrm>
            <a:off x="152400" y="1905000"/>
            <a:ext cx="1143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Bảng con</a:t>
            </a:r>
          </a:p>
        </p:txBody>
      </p:sp>
      <p:sp>
        <p:nvSpPr>
          <p:cNvPr id="4" name="Hộp_Văn_Bản 5"/>
          <p:cNvSpPr txBox="1">
            <a:spLocks noChangeArrowheads="1"/>
          </p:cNvSpPr>
          <p:nvPr/>
        </p:nvSpPr>
        <p:spPr bwMode="auto">
          <a:xfrm>
            <a:off x="4913313" y="2833688"/>
            <a:ext cx="8778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 168</a:t>
            </a:r>
          </a:p>
        </p:txBody>
      </p:sp>
      <p:sp>
        <p:nvSpPr>
          <p:cNvPr id="78866" name="AutoShape 18"/>
          <p:cNvSpPr>
            <a:spLocks/>
          </p:cNvSpPr>
          <p:nvPr/>
        </p:nvSpPr>
        <p:spPr bwMode="auto">
          <a:xfrm rot="5400000">
            <a:off x="3771900" y="3467100"/>
            <a:ext cx="228600" cy="1219200"/>
          </a:xfrm>
          <a:prstGeom prst="rightBrace">
            <a:avLst>
              <a:gd name="adj1" fmla="val 1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en-US"/>
          </a:p>
        </p:txBody>
      </p:sp>
      <p:sp>
        <p:nvSpPr>
          <p:cNvPr id="5" name="Hộp_Văn_Bản 5"/>
          <p:cNvSpPr txBox="1">
            <a:spLocks noChangeArrowheads="1"/>
          </p:cNvSpPr>
          <p:nvPr/>
        </p:nvSpPr>
        <p:spPr bwMode="auto">
          <a:xfrm>
            <a:off x="3389313" y="4191000"/>
            <a:ext cx="8778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 100</a:t>
            </a:r>
          </a:p>
        </p:txBody>
      </p:sp>
      <p:sp>
        <p:nvSpPr>
          <p:cNvPr id="7" name="Hộp_Văn_Bản 12"/>
          <p:cNvSpPr txBox="1">
            <a:spLocks noChangeArrowheads="1"/>
          </p:cNvSpPr>
          <p:nvPr/>
        </p:nvSpPr>
        <p:spPr bwMode="auto">
          <a:xfrm>
            <a:off x="3505200" y="4191000"/>
            <a:ext cx="281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       – 10 = 90</a:t>
            </a:r>
          </a:p>
        </p:txBody>
      </p:sp>
      <p:sp>
        <p:nvSpPr>
          <p:cNvPr id="9" name="Hộp_Văn_Bản 12"/>
          <p:cNvSpPr txBox="1">
            <a:spLocks noChangeArrowheads="1"/>
          </p:cNvSpPr>
          <p:nvPr/>
        </p:nvSpPr>
        <p:spPr bwMode="auto">
          <a:xfrm>
            <a:off x="2895600" y="4800600"/>
            <a:ext cx="281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 147 : 7 x 6 = </a:t>
            </a:r>
          </a:p>
        </p:txBody>
      </p:sp>
      <p:sp>
        <p:nvSpPr>
          <p:cNvPr id="78870" name="AutoShape 22"/>
          <p:cNvSpPr>
            <a:spLocks/>
          </p:cNvSpPr>
          <p:nvPr/>
        </p:nvSpPr>
        <p:spPr bwMode="auto">
          <a:xfrm rot="5400000">
            <a:off x="3505200" y="4876800"/>
            <a:ext cx="228600" cy="990600"/>
          </a:xfrm>
          <a:prstGeom prst="rightBrace">
            <a:avLst>
              <a:gd name="adj1" fmla="val 10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en-US"/>
          </a:p>
        </p:txBody>
      </p:sp>
      <p:sp>
        <p:nvSpPr>
          <p:cNvPr id="10" name="Hộp_Văn_Bản 5"/>
          <p:cNvSpPr txBox="1">
            <a:spLocks noChangeArrowheads="1"/>
          </p:cNvSpPr>
          <p:nvPr/>
        </p:nvSpPr>
        <p:spPr bwMode="auto">
          <a:xfrm>
            <a:off x="3206750" y="5410200"/>
            <a:ext cx="679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 21</a:t>
            </a:r>
          </a:p>
        </p:txBody>
      </p:sp>
      <p:sp>
        <p:nvSpPr>
          <p:cNvPr id="11" name="Hộp_Văn_Bản 12"/>
          <p:cNvSpPr txBox="1">
            <a:spLocks noChangeArrowheads="1"/>
          </p:cNvSpPr>
          <p:nvPr/>
        </p:nvSpPr>
        <p:spPr bwMode="auto">
          <a:xfrm>
            <a:off x="3124200" y="5410200"/>
            <a:ext cx="281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       x 6 = 126</a:t>
            </a:r>
          </a:p>
        </p:txBody>
      </p:sp>
    </p:spTree>
    <p:extLst>
      <p:ext uri="{BB962C8B-B14F-4D97-AF65-F5344CB8AC3E}">
        <p14:creationId xmlns:p14="http://schemas.microsoft.com/office/powerpoint/2010/main" val="313153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788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788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788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500"/>
                                        <p:tgtEl>
                                          <p:spTgt spid="78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41" dur="500"/>
                                        <p:tgtEl>
                                          <p:spTgt spid="788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5" dur="500"/>
                                        <p:tgtEl>
                                          <p:spTgt spid="78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84" dur="500"/>
                                        <p:tgtEl>
                                          <p:spTgt spid="788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0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1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8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4" dur="500"/>
                                        <p:tgtEl>
                                          <p:spTgt spid="78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08" dur="500"/>
                                        <p:tgtEl>
                                          <p:spTgt spid="788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0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/>
      <p:bldP spid="78852" grpId="0"/>
      <p:bldP spid="6" grpId="0"/>
      <p:bldP spid="8" grpId="0"/>
      <p:bldP spid="78857" grpId="0" animBg="1"/>
      <p:bldP spid="78857" grpId="1" animBg="1"/>
      <p:bldP spid="13" grpId="0"/>
      <p:bldP spid="2" grpId="0"/>
      <p:bldP spid="3" grpId="0"/>
      <p:bldP spid="78864" grpId="0" animBg="1"/>
      <p:bldP spid="4" grpId="0"/>
      <p:bldP spid="78866" grpId="0" animBg="1"/>
      <p:bldP spid="78866" grpId="1" animBg="1"/>
      <p:bldP spid="5" grpId="0"/>
      <p:bldP spid="7" grpId="0"/>
      <p:bldP spid="9" grpId="0"/>
      <p:bldP spid="78870" grpId="0" animBg="1"/>
      <p:bldP spid="78870" grpId="1" animBg="1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Hộp_Văn_Bản 3"/>
          <p:cNvSpPr txBox="1">
            <a:spLocks noChangeArrowheads="1"/>
          </p:cNvSpPr>
          <p:nvPr/>
        </p:nvSpPr>
        <p:spPr bwMode="auto">
          <a:xfrm>
            <a:off x="1068388" y="2224088"/>
            <a:ext cx="65516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  Bài tập 2: Tính giá trị của biểu thức :</a:t>
            </a:r>
          </a:p>
        </p:txBody>
      </p:sp>
      <p:sp>
        <p:nvSpPr>
          <p:cNvPr id="5123" name="Hộp_Văn_Bản 4"/>
          <p:cNvSpPr txBox="1">
            <a:spLocks noChangeArrowheads="1"/>
          </p:cNvSpPr>
          <p:nvPr/>
        </p:nvSpPr>
        <p:spPr bwMode="auto">
          <a:xfrm>
            <a:off x="2479675" y="914400"/>
            <a:ext cx="18843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Luyện tập</a:t>
            </a:r>
          </a:p>
        </p:txBody>
      </p:sp>
      <p:sp>
        <p:nvSpPr>
          <p:cNvPr id="6" name="Hộp_Văn_Bản 5"/>
          <p:cNvSpPr txBox="1">
            <a:spLocks noChangeArrowheads="1"/>
          </p:cNvSpPr>
          <p:nvPr/>
        </p:nvSpPr>
        <p:spPr bwMode="auto">
          <a:xfrm>
            <a:off x="609600" y="2757488"/>
            <a:ext cx="28876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a) 375 – 10 x 3 =</a:t>
            </a:r>
          </a:p>
        </p:txBody>
      </p:sp>
      <p:sp>
        <p:nvSpPr>
          <p:cNvPr id="8" name="Hộp_Văn_Bản 7"/>
          <p:cNvSpPr txBox="1">
            <a:spLocks noChangeArrowheads="1"/>
          </p:cNvSpPr>
          <p:nvPr/>
        </p:nvSpPr>
        <p:spPr bwMode="auto">
          <a:xfrm>
            <a:off x="2286000" y="3443288"/>
            <a:ext cx="685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30</a:t>
            </a:r>
          </a:p>
        </p:txBody>
      </p:sp>
      <p:sp>
        <p:nvSpPr>
          <p:cNvPr id="80903" name="AutoShape 7"/>
          <p:cNvSpPr>
            <a:spLocks/>
          </p:cNvSpPr>
          <p:nvPr/>
        </p:nvSpPr>
        <p:spPr bwMode="auto">
          <a:xfrm rot="5400000">
            <a:off x="2514600" y="2819400"/>
            <a:ext cx="228600" cy="990600"/>
          </a:xfrm>
          <a:prstGeom prst="rightBrace">
            <a:avLst>
              <a:gd name="adj1" fmla="val 10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en-US"/>
          </a:p>
        </p:txBody>
      </p:sp>
      <p:sp>
        <p:nvSpPr>
          <p:cNvPr id="13" name="Hộp_Văn_Bản 12"/>
          <p:cNvSpPr txBox="1">
            <a:spLocks noChangeArrowheads="1"/>
          </p:cNvSpPr>
          <p:nvPr/>
        </p:nvSpPr>
        <p:spPr bwMode="auto">
          <a:xfrm>
            <a:off x="1295400" y="3443288"/>
            <a:ext cx="2667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375 -       = 345</a:t>
            </a:r>
          </a:p>
        </p:txBody>
      </p:sp>
      <p:sp>
        <p:nvSpPr>
          <p:cNvPr id="2" name="Hộp_Văn_Bản 5"/>
          <p:cNvSpPr txBox="1">
            <a:spLocks noChangeArrowheads="1"/>
          </p:cNvSpPr>
          <p:nvPr/>
        </p:nvSpPr>
        <p:spPr bwMode="auto">
          <a:xfrm>
            <a:off x="838200" y="4038600"/>
            <a:ext cx="2301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 64 : 8 + 30 =</a:t>
            </a:r>
          </a:p>
        </p:txBody>
      </p:sp>
      <p:sp>
        <p:nvSpPr>
          <p:cNvPr id="3" name="Hộp_Văn_Bản 12"/>
          <p:cNvSpPr txBox="1">
            <a:spLocks noChangeArrowheads="1"/>
          </p:cNvSpPr>
          <p:nvPr/>
        </p:nvSpPr>
        <p:spPr bwMode="auto">
          <a:xfrm>
            <a:off x="4495800" y="2743200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b)306 + 93 : 3 = </a:t>
            </a:r>
          </a:p>
        </p:txBody>
      </p:sp>
      <p:sp>
        <p:nvSpPr>
          <p:cNvPr id="80908" name="Rectangle 12"/>
          <p:cNvSpPr>
            <a:spLocks noChangeArrowheads="1"/>
          </p:cNvSpPr>
          <p:nvPr/>
        </p:nvSpPr>
        <p:spPr bwMode="auto">
          <a:xfrm>
            <a:off x="0" y="1828800"/>
            <a:ext cx="1143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Bảng con</a:t>
            </a:r>
          </a:p>
        </p:txBody>
      </p:sp>
      <p:sp>
        <p:nvSpPr>
          <p:cNvPr id="4" name="Hộp_Văn_Bản 5"/>
          <p:cNvSpPr txBox="1">
            <a:spLocks noChangeArrowheads="1"/>
          </p:cNvSpPr>
          <p:nvPr/>
        </p:nvSpPr>
        <p:spPr bwMode="auto">
          <a:xfrm>
            <a:off x="1219200" y="4876800"/>
            <a:ext cx="481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 8</a:t>
            </a:r>
          </a:p>
        </p:txBody>
      </p:sp>
      <p:sp>
        <p:nvSpPr>
          <p:cNvPr id="80910" name="AutoShape 14"/>
          <p:cNvSpPr>
            <a:spLocks/>
          </p:cNvSpPr>
          <p:nvPr/>
        </p:nvSpPr>
        <p:spPr bwMode="auto">
          <a:xfrm rot="5400000">
            <a:off x="6324600" y="2743200"/>
            <a:ext cx="152400" cy="914400"/>
          </a:xfrm>
          <a:prstGeom prst="rightBrace">
            <a:avLst>
              <a:gd name="adj1" fmla="val 1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en-US"/>
          </a:p>
        </p:txBody>
      </p:sp>
      <p:sp>
        <p:nvSpPr>
          <p:cNvPr id="5" name="Hộp_Văn_Bản 5"/>
          <p:cNvSpPr txBox="1">
            <a:spLocks noChangeArrowheads="1"/>
          </p:cNvSpPr>
          <p:nvPr/>
        </p:nvSpPr>
        <p:spPr bwMode="auto">
          <a:xfrm>
            <a:off x="6026150" y="3443288"/>
            <a:ext cx="6794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 31</a:t>
            </a:r>
          </a:p>
        </p:txBody>
      </p:sp>
      <p:sp>
        <p:nvSpPr>
          <p:cNvPr id="7" name="Hộp_Văn_Bản 12"/>
          <p:cNvSpPr txBox="1">
            <a:spLocks noChangeArrowheads="1"/>
          </p:cNvSpPr>
          <p:nvPr/>
        </p:nvSpPr>
        <p:spPr bwMode="auto">
          <a:xfrm>
            <a:off x="5029200" y="3443288"/>
            <a:ext cx="2819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306 +       = 337</a:t>
            </a:r>
          </a:p>
        </p:txBody>
      </p:sp>
      <p:sp>
        <p:nvSpPr>
          <p:cNvPr id="9" name="Hộp_Văn_Bản 12"/>
          <p:cNvSpPr txBox="1">
            <a:spLocks noChangeArrowheads="1"/>
          </p:cNvSpPr>
          <p:nvPr/>
        </p:nvSpPr>
        <p:spPr bwMode="auto">
          <a:xfrm>
            <a:off x="4953000" y="4114800"/>
            <a:ext cx="251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 5 x 11 – 20 =</a:t>
            </a:r>
          </a:p>
        </p:txBody>
      </p:sp>
      <p:sp>
        <p:nvSpPr>
          <p:cNvPr id="80914" name="AutoShape 18"/>
          <p:cNvSpPr>
            <a:spLocks/>
          </p:cNvSpPr>
          <p:nvPr/>
        </p:nvSpPr>
        <p:spPr bwMode="auto">
          <a:xfrm rot="5400000">
            <a:off x="5486400" y="4191000"/>
            <a:ext cx="228600" cy="990600"/>
          </a:xfrm>
          <a:prstGeom prst="rightBrace">
            <a:avLst>
              <a:gd name="adj1" fmla="val 10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en-US"/>
          </a:p>
        </p:txBody>
      </p:sp>
      <p:sp>
        <p:nvSpPr>
          <p:cNvPr id="10" name="Hộp_Văn_Bản 5"/>
          <p:cNvSpPr txBox="1">
            <a:spLocks noChangeArrowheads="1"/>
          </p:cNvSpPr>
          <p:nvPr/>
        </p:nvSpPr>
        <p:spPr bwMode="auto">
          <a:xfrm>
            <a:off x="5187950" y="4814888"/>
            <a:ext cx="6794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 55</a:t>
            </a:r>
          </a:p>
        </p:txBody>
      </p:sp>
      <p:sp>
        <p:nvSpPr>
          <p:cNvPr id="11" name="Hộp_Văn_Bản 12"/>
          <p:cNvSpPr txBox="1">
            <a:spLocks noChangeArrowheads="1"/>
          </p:cNvSpPr>
          <p:nvPr/>
        </p:nvSpPr>
        <p:spPr bwMode="auto">
          <a:xfrm>
            <a:off x="5105400" y="4800600"/>
            <a:ext cx="281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       - 20 = 35</a:t>
            </a:r>
          </a:p>
        </p:txBody>
      </p:sp>
      <p:sp>
        <p:nvSpPr>
          <p:cNvPr id="80917" name="AutoShape 21"/>
          <p:cNvSpPr>
            <a:spLocks/>
          </p:cNvSpPr>
          <p:nvPr/>
        </p:nvSpPr>
        <p:spPr bwMode="auto">
          <a:xfrm rot="5400000">
            <a:off x="1371600" y="4267200"/>
            <a:ext cx="228600" cy="990600"/>
          </a:xfrm>
          <a:prstGeom prst="rightBrace">
            <a:avLst>
              <a:gd name="adj1" fmla="val 10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en-US"/>
          </a:p>
        </p:txBody>
      </p:sp>
      <p:sp>
        <p:nvSpPr>
          <p:cNvPr id="12" name="Hộp_Văn_Bản 12"/>
          <p:cNvSpPr txBox="1">
            <a:spLocks noChangeArrowheads="1"/>
          </p:cNvSpPr>
          <p:nvPr/>
        </p:nvSpPr>
        <p:spPr bwMode="auto">
          <a:xfrm>
            <a:off x="1219200" y="4876800"/>
            <a:ext cx="220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    + 30 = 38</a:t>
            </a:r>
          </a:p>
        </p:txBody>
      </p:sp>
      <p:sp>
        <p:nvSpPr>
          <p:cNvPr id="5141" name="Rectangle 23"/>
          <p:cNvSpPr>
            <a:spLocks noChangeArrowheads="1"/>
          </p:cNvSpPr>
          <p:nvPr/>
        </p:nvSpPr>
        <p:spPr bwMode="auto">
          <a:xfrm>
            <a:off x="1227138" y="1766888"/>
            <a:ext cx="16684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Bài tập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083 1.11111E-6 L 0.00417 1.11111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09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808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808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500"/>
                                        <p:tgtEl>
                                          <p:spTgt spid="80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4" dur="500"/>
                                        <p:tgtEl>
                                          <p:spTgt spid="809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4" dur="500"/>
                                        <p:tgtEl>
                                          <p:spTgt spid="80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65" dur="500"/>
                                        <p:tgtEl>
                                          <p:spTgt spid="809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6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2" dur="500"/>
                                        <p:tgtEl>
                                          <p:spTgt spid="80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01" dur="500"/>
                                        <p:tgtEl>
                                          <p:spTgt spid="809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4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5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1" dur="500"/>
                                        <p:tgtEl>
                                          <p:spTgt spid="80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30" dur="500"/>
                                        <p:tgtEl>
                                          <p:spTgt spid="809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6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/>
      <p:bldP spid="6" grpId="0"/>
      <p:bldP spid="8" grpId="0"/>
      <p:bldP spid="80903" grpId="0" animBg="1"/>
      <p:bldP spid="80903" grpId="1" animBg="1"/>
      <p:bldP spid="13" grpId="0"/>
      <p:bldP spid="2" grpId="0"/>
      <p:bldP spid="3" grpId="0"/>
      <p:bldP spid="80908" grpId="0" animBg="1"/>
      <p:bldP spid="4" grpId="0"/>
      <p:bldP spid="4" grpId="1"/>
      <p:bldP spid="80910" grpId="0" animBg="1"/>
      <p:bldP spid="80910" grpId="1" animBg="1"/>
      <p:bldP spid="5" grpId="0"/>
      <p:bldP spid="7" grpId="0"/>
      <p:bldP spid="9" grpId="0"/>
      <p:bldP spid="80914" grpId="0" animBg="1"/>
      <p:bldP spid="80914" grpId="1" animBg="1"/>
      <p:bldP spid="10" grpId="0"/>
      <p:bldP spid="11" grpId="0"/>
      <p:bldP spid="80917" grpId="0" animBg="1"/>
      <p:bldP spid="80917" grpId="1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Hộp_Văn_Bản 3"/>
          <p:cNvSpPr txBox="1">
            <a:spLocks noChangeArrowheads="1"/>
          </p:cNvSpPr>
          <p:nvPr/>
        </p:nvSpPr>
        <p:spPr bwMode="auto">
          <a:xfrm>
            <a:off x="992188" y="2224088"/>
            <a:ext cx="65516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  Bài tập 3: Tính giá trị của biểu thức :</a:t>
            </a:r>
          </a:p>
        </p:txBody>
      </p:sp>
      <p:sp>
        <p:nvSpPr>
          <p:cNvPr id="6147" name="Hộp_Văn_Bản 4"/>
          <p:cNvSpPr txBox="1">
            <a:spLocks noChangeArrowheads="1"/>
          </p:cNvSpPr>
          <p:nvPr/>
        </p:nvSpPr>
        <p:spPr bwMode="auto">
          <a:xfrm>
            <a:off x="2479675" y="762000"/>
            <a:ext cx="18843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Luyện tập</a:t>
            </a:r>
          </a:p>
        </p:txBody>
      </p:sp>
      <p:sp>
        <p:nvSpPr>
          <p:cNvPr id="6" name="Hộp_Văn_Bản 5"/>
          <p:cNvSpPr txBox="1">
            <a:spLocks noChangeArrowheads="1"/>
          </p:cNvSpPr>
          <p:nvPr/>
        </p:nvSpPr>
        <p:spPr bwMode="auto">
          <a:xfrm>
            <a:off x="304800" y="2757488"/>
            <a:ext cx="2520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a) 81 : 9 +10 =</a:t>
            </a:r>
          </a:p>
        </p:txBody>
      </p:sp>
      <p:sp>
        <p:nvSpPr>
          <p:cNvPr id="13" name="Hộp_Văn_Bản 12"/>
          <p:cNvSpPr txBox="1">
            <a:spLocks noChangeArrowheads="1"/>
          </p:cNvSpPr>
          <p:nvPr/>
        </p:nvSpPr>
        <p:spPr bwMode="auto">
          <a:xfrm>
            <a:off x="685800" y="3595688"/>
            <a:ext cx="2057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20 x 9 : 2 = </a:t>
            </a:r>
          </a:p>
        </p:txBody>
      </p:sp>
      <p:sp>
        <p:nvSpPr>
          <p:cNvPr id="6150" name="Hộp_Văn_Bản 5"/>
          <p:cNvSpPr txBox="1">
            <a:spLocks noChangeArrowheads="1"/>
          </p:cNvSpPr>
          <p:nvPr/>
        </p:nvSpPr>
        <p:spPr bwMode="auto">
          <a:xfrm>
            <a:off x="1143000" y="1524000"/>
            <a:ext cx="1787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Bài tập 2:</a:t>
            </a:r>
          </a:p>
        </p:txBody>
      </p:sp>
      <p:sp>
        <p:nvSpPr>
          <p:cNvPr id="3" name="Hộp_Văn_Bản 12"/>
          <p:cNvSpPr txBox="1">
            <a:spLocks noChangeArrowheads="1"/>
          </p:cNvSpPr>
          <p:nvPr/>
        </p:nvSpPr>
        <p:spPr bwMode="auto">
          <a:xfrm>
            <a:off x="4191000" y="2743200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b)11 x 8 - 60 = </a:t>
            </a:r>
          </a:p>
        </p:txBody>
      </p:sp>
      <p:sp>
        <p:nvSpPr>
          <p:cNvPr id="82956" name="Rectangle 12"/>
          <p:cNvSpPr>
            <a:spLocks noChangeArrowheads="1"/>
          </p:cNvSpPr>
          <p:nvPr/>
        </p:nvSpPr>
        <p:spPr bwMode="auto">
          <a:xfrm>
            <a:off x="0" y="1981200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Phiếu học tập</a:t>
            </a:r>
          </a:p>
        </p:txBody>
      </p:sp>
      <p:sp>
        <p:nvSpPr>
          <p:cNvPr id="4" name="Hộp_Văn_Bản 12"/>
          <p:cNvSpPr txBox="1">
            <a:spLocks noChangeArrowheads="1"/>
          </p:cNvSpPr>
          <p:nvPr/>
        </p:nvSpPr>
        <p:spPr bwMode="auto">
          <a:xfrm>
            <a:off x="4648200" y="3671888"/>
            <a:ext cx="2209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 12 + 7 x 9 =</a:t>
            </a:r>
          </a:p>
        </p:txBody>
      </p:sp>
      <p:sp>
        <p:nvSpPr>
          <p:cNvPr id="6154" name="Rectangle 23"/>
          <p:cNvSpPr>
            <a:spLocks noChangeArrowheads="1"/>
          </p:cNvSpPr>
          <p:nvPr/>
        </p:nvSpPr>
        <p:spPr bwMode="auto">
          <a:xfrm>
            <a:off x="1143000" y="1143000"/>
            <a:ext cx="1668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Bài tập 1</a:t>
            </a:r>
          </a:p>
        </p:txBody>
      </p:sp>
      <p:sp>
        <p:nvSpPr>
          <p:cNvPr id="8" name="Hộp_Văn_Bản 7"/>
          <p:cNvSpPr txBox="1">
            <a:spLocks noChangeArrowheads="1"/>
          </p:cNvSpPr>
          <p:nvPr/>
        </p:nvSpPr>
        <p:spPr bwMode="auto">
          <a:xfrm>
            <a:off x="2743200" y="27432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19</a:t>
            </a:r>
          </a:p>
        </p:txBody>
      </p:sp>
      <p:sp>
        <p:nvSpPr>
          <p:cNvPr id="5" name="Hộp_Văn_Bản 7"/>
          <p:cNvSpPr txBox="1">
            <a:spLocks noChangeArrowheads="1"/>
          </p:cNvSpPr>
          <p:nvPr/>
        </p:nvSpPr>
        <p:spPr bwMode="auto">
          <a:xfrm>
            <a:off x="3276600" y="2743200"/>
            <a:ext cx="457200" cy="528638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Đ</a:t>
            </a:r>
          </a:p>
        </p:txBody>
      </p:sp>
      <p:sp>
        <p:nvSpPr>
          <p:cNvPr id="7" name="Hộp_Văn_Bản 7"/>
          <p:cNvSpPr txBox="1">
            <a:spLocks noChangeArrowheads="1"/>
          </p:cNvSpPr>
          <p:nvPr/>
        </p:nvSpPr>
        <p:spPr bwMode="auto">
          <a:xfrm>
            <a:off x="2590800" y="35814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90</a:t>
            </a:r>
          </a:p>
        </p:txBody>
      </p:sp>
      <p:sp>
        <p:nvSpPr>
          <p:cNvPr id="9" name="Hộp_Văn_Bản 7"/>
          <p:cNvSpPr txBox="1">
            <a:spLocks noChangeArrowheads="1"/>
          </p:cNvSpPr>
          <p:nvPr/>
        </p:nvSpPr>
        <p:spPr bwMode="auto">
          <a:xfrm>
            <a:off x="3200400" y="3581400"/>
            <a:ext cx="457200" cy="528638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Đ</a:t>
            </a:r>
          </a:p>
        </p:txBody>
      </p:sp>
      <p:sp>
        <p:nvSpPr>
          <p:cNvPr id="10" name="Hộp_Văn_Bản 7"/>
          <p:cNvSpPr txBox="1">
            <a:spLocks noChangeArrowheads="1"/>
          </p:cNvSpPr>
          <p:nvPr/>
        </p:nvSpPr>
        <p:spPr bwMode="auto">
          <a:xfrm>
            <a:off x="6629400" y="27432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28</a:t>
            </a:r>
          </a:p>
        </p:txBody>
      </p:sp>
      <p:sp>
        <p:nvSpPr>
          <p:cNvPr id="11" name="Hộp_Văn_Bản 7"/>
          <p:cNvSpPr txBox="1">
            <a:spLocks noChangeArrowheads="1"/>
          </p:cNvSpPr>
          <p:nvPr/>
        </p:nvSpPr>
        <p:spPr bwMode="auto">
          <a:xfrm>
            <a:off x="7315200" y="2743200"/>
            <a:ext cx="457200" cy="528638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Đ</a:t>
            </a:r>
          </a:p>
        </p:txBody>
      </p:sp>
      <p:sp>
        <p:nvSpPr>
          <p:cNvPr id="12" name="Hộp_Văn_Bản 7"/>
          <p:cNvSpPr txBox="1">
            <a:spLocks noChangeArrowheads="1"/>
          </p:cNvSpPr>
          <p:nvPr/>
        </p:nvSpPr>
        <p:spPr bwMode="auto">
          <a:xfrm>
            <a:off x="6705600" y="36576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75</a:t>
            </a:r>
          </a:p>
        </p:txBody>
      </p:sp>
      <p:sp>
        <p:nvSpPr>
          <p:cNvPr id="14" name="Hộp_Văn_Bản 7"/>
          <p:cNvSpPr txBox="1">
            <a:spLocks noChangeArrowheads="1"/>
          </p:cNvSpPr>
          <p:nvPr/>
        </p:nvSpPr>
        <p:spPr bwMode="auto">
          <a:xfrm>
            <a:off x="7315200" y="3662363"/>
            <a:ext cx="457200" cy="528637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Đ</a:t>
            </a:r>
          </a:p>
        </p:txBody>
      </p:sp>
      <p:sp>
        <p:nvSpPr>
          <p:cNvPr id="15" name="Hộp_Văn_Bản 12"/>
          <p:cNvSpPr txBox="1">
            <a:spLocks noChangeArrowheads="1"/>
          </p:cNvSpPr>
          <p:nvPr/>
        </p:nvSpPr>
        <p:spPr bwMode="auto">
          <a:xfrm>
            <a:off x="381000" y="4676775"/>
            <a:ext cx="72390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a) </a:t>
            </a:r>
            <a:r>
              <a:rPr lang="en-US" sz="2800" b="1" u="sng"/>
              <a:t>81 : 9</a:t>
            </a:r>
            <a:r>
              <a:rPr lang="en-US" sz="2800" b="1"/>
              <a:t> +10 =               b) </a:t>
            </a:r>
            <a:r>
              <a:rPr lang="en-US" sz="2800" b="1" u="sng"/>
              <a:t>11 x 8</a:t>
            </a:r>
            <a:r>
              <a:rPr lang="en-US" sz="2800" b="1"/>
              <a:t> - 60 =</a:t>
            </a:r>
            <a:r>
              <a:rPr lang="en-US"/>
              <a:t> </a:t>
            </a:r>
            <a:endParaRPr lang="en-US" sz="2800" b="1"/>
          </a:p>
          <a:p>
            <a:r>
              <a:rPr lang="en-US" sz="2800" b="1"/>
              <a:t>        9 + 10 = 19                     88 – 60 = 28</a:t>
            </a:r>
          </a:p>
          <a:p>
            <a:r>
              <a:rPr lang="en-US" sz="2800" b="1"/>
              <a:t>    </a:t>
            </a:r>
            <a:r>
              <a:rPr lang="en-US" sz="2800" b="1" u="sng"/>
              <a:t>20 x 9</a:t>
            </a:r>
            <a:r>
              <a:rPr lang="en-US" sz="2800" b="1"/>
              <a:t> : 2 =                    12 + </a:t>
            </a:r>
            <a:r>
              <a:rPr lang="en-US" sz="2800" b="1" u="sng"/>
              <a:t>7 x 9</a:t>
            </a:r>
            <a:r>
              <a:rPr lang="en-US"/>
              <a:t>  </a:t>
            </a:r>
            <a:r>
              <a:rPr lang="en-US" sz="2800"/>
              <a:t>=</a:t>
            </a:r>
            <a:endParaRPr lang="en-US" sz="2800" b="1"/>
          </a:p>
          <a:p>
            <a:r>
              <a:rPr lang="en-US" sz="2800" b="1"/>
              <a:t>       180 : 2 = 90                    12 + 63 = 75</a:t>
            </a:r>
          </a:p>
        </p:txBody>
      </p:sp>
      <p:sp>
        <p:nvSpPr>
          <p:cNvPr id="16" name="Hộp_Văn_Bản 12"/>
          <p:cNvSpPr txBox="1">
            <a:spLocks noChangeArrowheads="1"/>
          </p:cNvSpPr>
          <p:nvPr/>
        </p:nvSpPr>
        <p:spPr bwMode="auto">
          <a:xfrm>
            <a:off x="381000" y="4114800"/>
            <a:ext cx="281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Chữa bài tập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083 1.11111E-6 L 0.00417 1.11111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29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829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829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7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8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4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5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/>
      <p:bldP spid="6" grpId="0"/>
      <p:bldP spid="13" grpId="0"/>
      <p:bldP spid="3" grpId="0"/>
      <p:bldP spid="82956" grpId="0" animBg="1"/>
      <p:bldP spid="4" grpId="0"/>
      <p:bldP spid="8" grpId="0"/>
      <p:bldP spid="5" grpId="0" animBg="1"/>
      <p:bldP spid="7" grpId="0"/>
      <p:bldP spid="9" grpId="0" animBg="1"/>
      <p:bldP spid="10" grpId="0"/>
      <p:bldP spid="11" grpId="0" animBg="1"/>
      <p:bldP spid="12" grpId="0"/>
      <p:bldP spid="14" grpId="0" animBg="1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iêu đề phụ 2"/>
          <p:cNvSpPr>
            <a:spLocks noGrp="1"/>
          </p:cNvSpPr>
          <p:nvPr>
            <p:ph type="subTitle" idx="4294967295"/>
          </p:nvPr>
        </p:nvSpPr>
        <p:spPr>
          <a:xfrm>
            <a:off x="3124200" y="381000"/>
            <a:ext cx="2438400" cy="533400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en-US" sz="2800" b="1" smtClean="0">
                <a:latin typeface="Arial" charset="0"/>
              </a:rPr>
              <a:t>MÔN TOÁN</a:t>
            </a:r>
          </a:p>
        </p:txBody>
      </p:sp>
      <p:sp>
        <p:nvSpPr>
          <p:cNvPr id="93187" name="Hộp_Văn_Bản 3"/>
          <p:cNvSpPr txBox="1">
            <a:spLocks noChangeArrowheads="1"/>
          </p:cNvSpPr>
          <p:nvPr/>
        </p:nvSpPr>
        <p:spPr bwMode="auto">
          <a:xfrm>
            <a:off x="573088" y="2674938"/>
            <a:ext cx="704691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  Bài tập 4: Mỗi số trong hình tròn là giá trị của </a:t>
            </a:r>
          </a:p>
          <a:p>
            <a:r>
              <a:rPr lang="en-US" sz="2400" b="1"/>
              <a:t>biểu thức nào ?</a:t>
            </a:r>
          </a:p>
        </p:txBody>
      </p:sp>
      <p:sp>
        <p:nvSpPr>
          <p:cNvPr id="7172" name="Hộp_Văn_Bản 4"/>
          <p:cNvSpPr txBox="1">
            <a:spLocks noChangeArrowheads="1"/>
          </p:cNvSpPr>
          <p:nvPr/>
        </p:nvSpPr>
        <p:spPr bwMode="auto">
          <a:xfrm>
            <a:off x="2479675" y="762000"/>
            <a:ext cx="3311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Tiết 80 : Luyện tập</a:t>
            </a:r>
          </a:p>
        </p:txBody>
      </p:sp>
      <p:sp>
        <p:nvSpPr>
          <p:cNvPr id="7173" name="Hộp_Văn_Bản 5"/>
          <p:cNvSpPr txBox="1">
            <a:spLocks noChangeArrowheads="1"/>
          </p:cNvSpPr>
          <p:nvPr/>
        </p:nvSpPr>
        <p:spPr bwMode="auto">
          <a:xfrm>
            <a:off x="1143000" y="1524000"/>
            <a:ext cx="15700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Bài tập 2:</a:t>
            </a:r>
          </a:p>
        </p:txBody>
      </p:sp>
      <p:sp>
        <p:nvSpPr>
          <p:cNvPr id="93191" name="Rectangle 7"/>
          <p:cNvSpPr>
            <a:spLocks noChangeArrowheads="1"/>
          </p:cNvSpPr>
          <p:nvPr/>
        </p:nvSpPr>
        <p:spPr bwMode="auto">
          <a:xfrm>
            <a:off x="0" y="2362200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Vở bài tập</a:t>
            </a:r>
          </a:p>
        </p:txBody>
      </p:sp>
      <p:sp>
        <p:nvSpPr>
          <p:cNvPr id="7175" name="Rectangle 8"/>
          <p:cNvSpPr>
            <a:spLocks noChangeArrowheads="1"/>
          </p:cNvSpPr>
          <p:nvPr/>
        </p:nvSpPr>
        <p:spPr bwMode="auto">
          <a:xfrm>
            <a:off x="1143000" y="1143000"/>
            <a:ext cx="14668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Bài tập 1</a:t>
            </a:r>
          </a:p>
        </p:txBody>
      </p:sp>
      <p:sp>
        <p:nvSpPr>
          <p:cNvPr id="7176" name="Rectangle 9"/>
          <p:cNvSpPr>
            <a:spLocks noChangeArrowheads="1"/>
          </p:cNvSpPr>
          <p:nvPr/>
        </p:nvSpPr>
        <p:spPr bwMode="auto">
          <a:xfrm>
            <a:off x="1143000" y="1905000"/>
            <a:ext cx="14668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Bài tập 3</a:t>
            </a:r>
          </a:p>
        </p:txBody>
      </p:sp>
      <p:sp>
        <p:nvSpPr>
          <p:cNvPr id="93194" name="Line 10"/>
          <p:cNvSpPr>
            <a:spLocks noChangeShapeType="1"/>
          </p:cNvSpPr>
          <p:nvPr/>
        </p:nvSpPr>
        <p:spPr bwMode="auto">
          <a:xfrm>
            <a:off x="1905000" y="4267200"/>
            <a:ext cx="914400" cy="609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en-US"/>
          </a:p>
        </p:txBody>
      </p:sp>
      <p:sp>
        <p:nvSpPr>
          <p:cNvPr id="93195" name="Line 11"/>
          <p:cNvSpPr>
            <a:spLocks noChangeShapeType="1"/>
          </p:cNvSpPr>
          <p:nvPr/>
        </p:nvSpPr>
        <p:spPr bwMode="auto">
          <a:xfrm flipV="1">
            <a:off x="2057400" y="4191000"/>
            <a:ext cx="838200" cy="685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en-US"/>
          </a:p>
        </p:txBody>
      </p:sp>
      <p:sp>
        <p:nvSpPr>
          <p:cNvPr id="93196" name="Line 12"/>
          <p:cNvSpPr>
            <a:spLocks noChangeShapeType="1"/>
          </p:cNvSpPr>
          <p:nvPr/>
        </p:nvSpPr>
        <p:spPr bwMode="auto">
          <a:xfrm flipV="1">
            <a:off x="3962400" y="5181600"/>
            <a:ext cx="838200" cy="533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en-US"/>
          </a:p>
        </p:txBody>
      </p:sp>
      <p:sp>
        <p:nvSpPr>
          <p:cNvPr id="93197" name="Line 13"/>
          <p:cNvSpPr>
            <a:spLocks noChangeShapeType="1"/>
          </p:cNvSpPr>
          <p:nvPr/>
        </p:nvSpPr>
        <p:spPr bwMode="auto">
          <a:xfrm flipH="1" flipV="1">
            <a:off x="5257800" y="4191000"/>
            <a:ext cx="990600" cy="838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en-US"/>
          </a:p>
        </p:txBody>
      </p:sp>
      <p:sp>
        <p:nvSpPr>
          <p:cNvPr id="93198" name="Line 14"/>
          <p:cNvSpPr>
            <a:spLocks noChangeShapeType="1"/>
          </p:cNvSpPr>
          <p:nvPr/>
        </p:nvSpPr>
        <p:spPr bwMode="auto">
          <a:xfrm flipH="1">
            <a:off x="4419600" y="4191000"/>
            <a:ext cx="167640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en-US"/>
          </a:p>
        </p:txBody>
      </p:sp>
      <p:sp>
        <p:nvSpPr>
          <p:cNvPr id="2" name="Hộp_Văn_Bản 5"/>
          <p:cNvSpPr txBox="1">
            <a:spLocks noChangeArrowheads="1"/>
          </p:cNvSpPr>
          <p:nvPr/>
        </p:nvSpPr>
        <p:spPr bwMode="auto">
          <a:xfrm>
            <a:off x="6096000" y="3657600"/>
            <a:ext cx="1976438" cy="5191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50 + 20 x 4</a:t>
            </a:r>
          </a:p>
        </p:txBody>
      </p:sp>
      <p:sp>
        <p:nvSpPr>
          <p:cNvPr id="3" name="Hộp_Văn_Bản 5"/>
          <p:cNvSpPr txBox="1">
            <a:spLocks noChangeArrowheads="1"/>
          </p:cNvSpPr>
          <p:nvPr/>
        </p:nvSpPr>
        <p:spPr bwMode="auto">
          <a:xfrm>
            <a:off x="6223000" y="4953000"/>
            <a:ext cx="1778000" cy="5191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11 x 3 + 6</a:t>
            </a:r>
          </a:p>
        </p:txBody>
      </p:sp>
      <p:sp>
        <p:nvSpPr>
          <p:cNvPr id="4" name="Hộp_Văn_Bản 5"/>
          <p:cNvSpPr txBox="1">
            <a:spLocks noChangeArrowheads="1"/>
          </p:cNvSpPr>
          <p:nvPr/>
        </p:nvSpPr>
        <p:spPr bwMode="auto">
          <a:xfrm>
            <a:off x="3124200" y="5715000"/>
            <a:ext cx="1897063" cy="5191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81 - 20 + 7</a:t>
            </a:r>
          </a:p>
        </p:txBody>
      </p:sp>
      <p:sp>
        <p:nvSpPr>
          <p:cNvPr id="5" name="Hộp_Văn_Bản 5"/>
          <p:cNvSpPr txBox="1">
            <a:spLocks noChangeArrowheads="1"/>
          </p:cNvSpPr>
          <p:nvPr/>
        </p:nvSpPr>
        <p:spPr bwMode="auto">
          <a:xfrm>
            <a:off x="368300" y="3657600"/>
            <a:ext cx="1689100" cy="5191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80 : 2 x 3</a:t>
            </a:r>
          </a:p>
        </p:txBody>
      </p:sp>
      <p:sp>
        <p:nvSpPr>
          <p:cNvPr id="7" name="Hộp_Văn_Bản 5"/>
          <p:cNvSpPr txBox="1">
            <a:spLocks noChangeArrowheads="1"/>
          </p:cNvSpPr>
          <p:nvPr/>
        </p:nvSpPr>
        <p:spPr bwMode="auto">
          <a:xfrm>
            <a:off x="312738" y="4876800"/>
            <a:ext cx="1897062" cy="5191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70 + 60 : 3</a:t>
            </a:r>
          </a:p>
        </p:txBody>
      </p:sp>
      <p:sp>
        <p:nvSpPr>
          <p:cNvPr id="93209" name="Oval 25"/>
          <p:cNvSpPr>
            <a:spLocks noChangeArrowheads="1"/>
          </p:cNvSpPr>
          <p:nvPr/>
        </p:nvSpPr>
        <p:spPr bwMode="auto">
          <a:xfrm>
            <a:off x="4724400" y="3733800"/>
            <a:ext cx="609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39</a:t>
            </a:r>
          </a:p>
        </p:txBody>
      </p:sp>
      <p:sp>
        <p:nvSpPr>
          <p:cNvPr id="93210" name="Oval 26"/>
          <p:cNvSpPr>
            <a:spLocks noChangeArrowheads="1"/>
          </p:cNvSpPr>
          <p:nvPr/>
        </p:nvSpPr>
        <p:spPr bwMode="auto">
          <a:xfrm>
            <a:off x="3886200" y="4343400"/>
            <a:ext cx="609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130</a:t>
            </a:r>
          </a:p>
        </p:txBody>
      </p:sp>
      <p:sp>
        <p:nvSpPr>
          <p:cNvPr id="93211" name="Oval 27"/>
          <p:cNvSpPr>
            <a:spLocks noChangeArrowheads="1"/>
          </p:cNvSpPr>
          <p:nvPr/>
        </p:nvSpPr>
        <p:spPr bwMode="auto">
          <a:xfrm>
            <a:off x="4724400" y="4724400"/>
            <a:ext cx="609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68</a:t>
            </a:r>
          </a:p>
        </p:txBody>
      </p:sp>
      <p:sp>
        <p:nvSpPr>
          <p:cNvPr id="93212" name="Oval 28"/>
          <p:cNvSpPr>
            <a:spLocks noChangeArrowheads="1"/>
          </p:cNvSpPr>
          <p:nvPr/>
        </p:nvSpPr>
        <p:spPr bwMode="auto">
          <a:xfrm>
            <a:off x="2895600" y="3810000"/>
            <a:ext cx="609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90</a:t>
            </a:r>
          </a:p>
        </p:txBody>
      </p:sp>
      <p:sp>
        <p:nvSpPr>
          <p:cNvPr id="93213" name="Oval 29"/>
          <p:cNvSpPr>
            <a:spLocks noChangeArrowheads="1"/>
          </p:cNvSpPr>
          <p:nvPr/>
        </p:nvSpPr>
        <p:spPr bwMode="auto">
          <a:xfrm>
            <a:off x="2819400" y="4724400"/>
            <a:ext cx="609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120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083 1.11111E-6 L 0.00417 1.11111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31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931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931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931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32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32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3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3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32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32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3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3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3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32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3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3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32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32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3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3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932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32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93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3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93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93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93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93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93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/>
      <p:bldP spid="93191" grpId="0" animBg="1"/>
      <p:bldP spid="93194" grpId="0" animBg="1"/>
      <p:bldP spid="93195" grpId="0" animBg="1"/>
      <p:bldP spid="93196" grpId="0" animBg="1"/>
      <p:bldP spid="93197" grpId="0" animBg="1"/>
      <p:bldP spid="93198" grpId="0" animBg="1"/>
      <p:bldP spid="2" grpId="0" animBg="1"/>
      <p:bldP spid="3" grpId="0" animBg="1"/>
      <p:bldP spid="4" grpId="0" animBg="1"/>
      <p:bldP spid="5" grpId="0" animBg="1"/>
      <p:bldP spid="7" grpId="0" animBg="1"/>
      <p:bldP spid="93209" grpId="0" animBg="1"/>
      <p:bldP spid="93210" grpId="0" animBg="1"/>
      <p:bldP spid="93211" grpId="0" animBg="1"/>
      <p:bldP spid="93212" grpId="0" animBg="1"/>
      <p:bldP spid="932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Tiêu đề phụ 2"/>
          <p:cNvSpPr>
            <a:spLocks/>
          </p:cNvSpPr>
          <p:nvPr/>
        </p:nvSpPr>
        <p:spPr bwMode="auto">
          <a:xfrm>
            <a:off x="2743200" y="381000"/>
            <a:ext cx="2438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MÔN TOÁN</a:t>
            </a:r>
          </a:p>
        </p:txBody>
      </p:sp>
      <p:sp>
        <p:nvSpPr>
          <p:cNvPr id="8195" name="Hộp_Văn_Bản 4"/>
          <p:cNvSpPr txBox="1">
            <a:spLocks noChangeArrowheads="1"/>
          </p:cNvSpPr>
          <p:nvPr/>
        </p:nvSpPr>
        <p:spPr bwMode="auto">
          <a:xfrm>
            <a:off x="2514600" y="852488"/>
            <a:ext cx="18843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Luyện tập</a:t>
            </a:r>
          </a:p>
        </p:txBody>
      </p:sp>
      <p:sp>
        <p:nvSpPr>
          <p:cNvPr id="8196" name="Hộp_Văn_Bản 3"/>
          <p:cNvSpPr txBox="1">
            <a:spLocks noChangeArrowheads="1"/>
          </p:cNvSpPr>
          <p:nvPr/>
        </p:nvSpPr>
        <p:spPr bwMode="auto">
          <a:xfrm>
            <a:off x="69850" y="3810000"/>
            <a:ext cx="427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  Bài tập 2: Tính giá trị của biểu thức :</a:t>
            </a:r>
          </a:p>
        </p:txBody>
      </p:sp>
      <p:sp>
        <p:nvSpPr>
          <p:cNvPr id="8197" name="Hộp_Văn_Bản 5"/>
          <p:cNvSpPr txBox="1">
            <a:spLocks noChangeArrowheads="1"/>
          </p:cNvSpPr>
          <p:nvPr/>
        </p:nvSpPr>
        <p:spPr bwMode="auto">
          <a:xfrm>
            <a:off x="533400" y="4343400"/>
            <a:ext cx="259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a) 375 – 10 x 3 =345</a:t>
            </a:r>
          </a:p>
        </p:txBody>
      </p:sp>
      <p:sp>
        <p:nvSpPr>
          <p:cNvPr id="8198" name="Hộp_Văn_Bản 5"/>
          <p:cNvSpPr txBox="1">
            <a:spLocks noChangeArrowheads="1"/>
          </p:cNvSpPr>
          <p:nvPr/>
        </p:nvSpPr>
        <p:spPr bwMode="auto">
          <a:xfrm>
            <a:off x="533400" y="4953000"/>
            <a:ext cx="205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 64 : 8 + 30 =38</a:t>
            </a:r>
          </a:p>
        </p:txBody>
      </p:sp>
      <p:sp>
        <p:nvSpPr>
          <p:cNvPr id="8199" name="Hộp_Văn_Bản 12"/>
          <p:cNvSpPr txBox="1">
            <a:spLocks noChangeArrowheads="1"/>
          </p:cNvSpPr>
          <p:nvPr/>
        </p:nvSpPr>
        <p:spPr bwMode="auto">
          <a:xfrm>
            <a:off x="457200" y="54102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b)306 + 93 : 3 = 337</a:t>
            </a:r>
          </a:p>
        </p:txBody>
      </p:sp>
      <p:sp>
        <p:nvSpPr>
          <p:cNvPr id="8200" name="Hộp_Văn_Bản 12"/>
          <p:cNvSpPr txBox="1">
            <a:spLocks noChangeArrowheads="1"/>
          </p:cNvSpPr>
          <p:nvPr/>
        </p:nvSpPr>
        <p:spPr bwMode="auto">
          <a:xfrm>
            <a:off x="533400" y="5943600"/>
            <a:ext cx="205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 5 x 11 – 20 =35</a:t>
            </a:r>
          </a:p>
        </p:txBody>
      </p:sp>
      <p:sp>
        <p:nvSpPr>
          <p:cNvPr id="8201" name="Hộp_Văn_Bản 5"/>
          <p:cNvSpPr txBox="1">
            <a:spLocks noChangeArrowheads="1"/>
          </p:cNvSpPr>
          <p:nvPr/>
        </p:nvSpPr>
        <p:spPr bwMode="auto">
          <a:xfrm>
            <a:off x="533400" y="1905000"/>
            <a:ext cx="2667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a) 125 – 85 + 80 = 120</a:t>
            </a:r>
          </a:p>
        </p:txBody>
      </p:sp>
      <p:sp>
        <p:nvSpPr>
          <p:cNvPr id="8202" name="Hộp_Văn_Bản 5"/>
          <p:cNvSpPr txBox="1">
            <a:spLocks noChangeArrowheads="1"/>
          </p:cNvSpPr>
          <p:nvPr/>
        </p:nvSpPr>
        <p:spPr bwMode="auto">
          <a:xfrm>
            <a:off x="749300" y="2209800"/>
            <a:ext cx="2146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 21 x 2 x 4 =168</a:t>
            </a:r>
          </a:p>
        </p:txBody>
      </p:sp>
      <p:sp>
        <p:nvSpPr>
          <p:cNvPr id="8203" name="Hộp_Văn_Bản 12"/>
          <p:cNvSpPr txBox="1">
            <a:spLocks noChangeArrowheads="1"/>
          </p:cNvSpPr>
          <p:nvPr/>
        </p:nvSpPr>
        <p:spPr bwMode="auto">
          <a:xfrm>
            <a:off x="609600" y="26670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b) 68 + 32 – 10 = 90</a:t>
            </a:r>
          </a:p>
        </p:txBody>
      </p:sp>
      <p:sp>
        <p:nvSpPr>
          <p:cNvPr id="8204" name="Hộp_Văn_Bản 12"/>
          <p:cNvSpPr txBox="1">
            <a:spLocks noChangeArrowheads="1"/>
          </p:cNvSpPr>
          <p:nvPr/>
        </p:nvSpPr>
        <p:spPr bwMode="auto">
          <a:xfrm>
            <a:off x="533400" y="3200400"/>
            <a:ext cx="2286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 147 : 7 x 6 = 126</a:t>
            </a:r>
          </a:p>
        </p:txBody>
      </p:sp>
      <p:sp>
        <p:nvSpPr>
          <p:cNvPr id="8205" name="Hộp_Văn_Bản 5"/>
          <p:cNvSpPr txBox="1">
            <a:spLocks noChangeArrowheads="1"/>
          </p:cNvSpPr>
          <p:nvPr/>
        </p:nvSpPr>
        <p:spPr bwMode="auto">
          <a:xfrm>
            <a:off x="5181600" y="19050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a) 81 : 9 +10 =19</a:t>
            </a:r>
          </a:p>
        </p:txBody>
      </p:sp>
      <p:sp>
        <p:nvSpPr>
          <p:cNvPr id="8206" name="Hộp_Văn_Bản 12"/>
          <p:cNvSpPr txBox="1">
            <a:spLocks noChangeArrowheads="1"/>
          </p:cNvSpPr>
          <p:nvPr/>
        </p:nvSpPr>
        <p:spPr bwMode="auto">
          <a:xfrm>
            <a:off x="5334000" y="2438400"/>
            <a:ext cx="205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20 x 9 : 2 = 90</a:t>
            </a:r>
          </a:p>
        </p:txBody>
      </p:sp>
      <p:sp>
        <p:nvSpPr>
          <p:cNvPr id="8207" name="Hộp_Văn_Bản 12"/>
          <p:cNvSpPr txBox="1">
            <a:spLocks noChangeArrowheads="1"/>
          </p:cNvSpPr>
          <p:nvPr/>
        </p:nvSpPr>
        <p:spPr bwMode="auto">
          <a:xfrm>
            <a:off x="5181600" y="2909888"/>
            <a:ext cx="2514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b)11 x 8 - 60 = 28</a:t>
            </a:r>
          </a:p>
        </p:txBody>
      </p:sp>
      <p:sp>
        <p:nvSpPr>
          <p:cNvPr id="8208" name="Hộp_Văn_Bản 12"/>
          <p:cNvSpPr txBox="1">
            <a:spLocks noChangeArrowheads="1"/>
          </p:cNvSpPr>
          <p:nvPr/>
        </p:nvSpPr>
        <p:spPr bwMode="auto">
          <a:xfrm>
            <a:off x="5181600" y="3429000"/>
            <a:ext cx="213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 12 + 7 x 9 =75</a:t>
            </a:r>
          </a:p>
        </p:txBody>
      </p:sp>
      <p:sp>
        <p:nvSpPr>
          <p:cNvPr id="8209" name="Hộp_Văn_Bản 5"/>
          <p:cNvSpPr txBox="1">
            <a:spLocks noChangeArrowheads="1"/>
          </p:cNvSpPr>
          <p:nvPr/>
        </p:nvSpPr>
        <p:spPr bwMode="auto">
          <a:xfrm>
            <a:off x="3962400" y="4572000"/>
            <a:ext cx="1149350" cy="3667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80 : 2 x 3</a:t>
            </a:r>
          </a:p>
        </p:txBody>
      </p:sp>
      <p:sp>
        <p:nvSpPr>
          <p:cNvPr id="8210" name="Hộp_Văn_Bản 5"/>
          <p:cNvSpPr txBox="1">
            <a:spLocks noChangeArrowheads="1"/>
          </p:cNvSpPr>
          <p:nvPr/>
        </p:nvSpPr>
        <p:spPr bwMode="auto">
          <a:xfrm>
            <a:off x="3962400" y="5576888"/>
            <a:ext cx="1282700" cy="3667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70 + 60 : 3</a:t>
            </a:r>
          </a:p>
        </p:txBody>
      </p:sp>
      <p:sp>
        <p:nvSpPr>
          <p:cNvPr id="8211" name="Hộp_Văn_Bản 5"/>
          <p:cNvSpPr txBox="1">
            <a:spLocks noChangeArrowheads="1"/>
          </p:cNvSpPr>
          <p:nvPr/>
        </p:nvSpPr>
        <p:spPr bwMode="auto">
          <a:xfrm>
            <a:off x="5562600" y="6110288"/>
            <a:ext cx="1282700" cy="3667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81 - 20 + 7</a:t>
            </a:r>
          </a:p>
        </p:txBody>
      </p:sp>
      <p:sp>
        <p:nvSpPr>
          <p:cNvPr id="8212" name="Hộp_Văn_Bản 5"/>
          <p:cNvSpPr txBox="1">
            <a:spLocks noChangeArrowheads="1"/>
          </p:cNvSpPr>
          <p:nvPr/>
        </p:nvSpPr>
        <p:spPr bwMode="auto">
          <a:xfrm>
            <a:off x="7391400" y="4495800"/>
            <a:ext cx="1333500" cy="3667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50 + 20 x 4</a:t>
            </a:r>
          </a:p>
        </p:txBody>
      </p:sp>
      <p:sp>
        <p:nvSpPr>
          <p:cNvPr id="8213" name="Hộp_Văn_Bản 5"/>
          <p:cNvSpPr txBox="1">
            <a:spLocks noChangeArrowheads="1"/>
          </p:cNvSpPr>
          <p:nvPr/>
        </p:nvSpPr>
        <p:spPr bwMode="auto">
          <a:xfrm>
            <a:off x="7467600" y="5562600"/>
            <a:ext cx="1206500" cy="3667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11 x 3 + 6</a:t>
            </a:r>
          </a:p>
        </p:txBody>
      </p:sp>
      <p:sp>
        <p:nvSpPr>
          <p:cNvPr id="8214" name="Hộp_Văn_Bản 3"/>
          <p:cNvSpPr txBox="1">
            <a:spLocks noChangeArrowheads="1"/>
          </p:cNvSpPr>
          <p:nvPr/>
        </p:nvSpPr>
        <p:spPr bwMode="auto">
          <a:xfrm>
            <a:off x="0" y="1447800"/>
            <a:ext cx="427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  Bài tập 1: Tính giá trị của biểu thức :</a:t>
            </a:r>
          </a:p>
        </p:txBody>
      </p:sp>
      <p:sp>
        <p:nvSpPr>
          <p:cNvPr id="8215" name="Hộp_Văn_Bản 3"/>
          <p:cNvSpPr txBox="1">
            <a:spLocks noChangeArrowheads="1"/>
          </p:cNvSpPr>
          <p:nvPr/>
        </p:nvSpPr>
        <p:spPr bwMode="auto">
          <a:xfrm>
            <a:off x="4572000" y="1447800"/>
            <a:ext cx="427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  Bài tập 2: Tính giá trị của biểu thức :</a:t>
            </a:r>
          </a:p>
        </p:txBody>
      </p:sp>
      <p:sp>
        <p:nvSpPr>
          <p:cNvPr id="8216" name="Hộp_Văn_Bản 3"/>
          <p:cNvSpPr txBox="1">
            <a:spLocks noChangeArrowheads="1"/>
          </p:cNvSpPr>
          <p:nvPr/>
        </p:nvSpPr>
        <p:spPr bwMode="auto">
          <a:xfrm>
            <a:off x="4419600" y="3810000"/>
            <a:ext cx="4476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  Bài tập 4: Mỗi số trong hình tròn là giá</a:t>
            </a:r>
          </a:p>
          <a:p>
            <a:r>
              <a:rPr lang="en-US" b="1"/>
              <a:t> trị của biểu thức nào ?</a:t>
            </a:r>
          </a:p>
        </p:txBody>
      </p:sp>
      <p:sp>
        <p:nvSpPr>
          <p:cNvPr id="8217" name="Oval 49"/>
          <p:cNvSpPr>
            <a:spLocks noChangeArrowheads="1"/>
          </p:cNvSpPr>
          <p:nvPr/>
        </p:nvSpPr>
        <p:spPr bwMode="auto">
          <a:xfrm>
            <a:off x="5410200" y="4648200"/>
            <a:ext cx="5334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90</a:t>
            </a:r>
          </a:p>
        </p:txBody>
      </p:sp>
      <p:sp>
        <p:nvSpPr>
          <p:cNvPr id="8218" name="Oval 50"/>
          <p:cNvSpPr>
            <a:spLocks noChangeArrowheads="1"/>
          </p:cNvSpPr>
          <p:nvPr/>
        </p:nvSpPr>
        <p:spPr bwMode="auto">
          <a:xfrm>
            <a:off x="5486400" y="5410200"/>
            <a:ext cx="4572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120</a:t>
            </a:r>
          </a:p>
        </p:txBody>
      </p:sp>
      <p:sp>
        <p:nvSpPr>
          <p:cNvPr id="8219" name="Oval 51"/>
          <p:cNvSpPr>
            <a:spLocks noChangeArrowheads="1"/>
          </p:cNvSpPr>
          <p:nvPr/>
        </p:nvSpPr>
        <p:spPr bwMode="auto">
          <a:xfrm>
            <a:off x="6553200" y="4572000"/>
            <a:ext cx="5334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39</a:t>
            </a:r>
          </a:p>
        </p:txBody>
      </p:sp>
      <p:sp>
        <p:nvSpPr>
          <p:cNvPr id="8220" name="Oval 52"/>
          <p:cNvSpPr>
            <a:spLocks noChangeArrowheads="1"/>
          </p:cNvSpPr>
          <p:nvPr/>
        </p:nvSpPr>
        <p:spPr bwMode="auto">
          <a:xfrm>
            <a:off x="6629400" y="5410200"/>
            <a:ext cx="4572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68</a:t>
            </a:r>
          </a:p>
        </p:txBody>
      </p:sp>
      <p:sp>
        <p:nvSpPr>
          <p:cNvPr id="8221" name="Oval 53"/>
          <p:cNvSpPr>
            <a:spLocks noChangeArrowheads="1"/>
          </p:cNvSpPr>
          <p:nvPr/>
        </p:nvSpPr>
        <p:spPr bwMode="auto">
          <a:xfrm>
            <a:off x="6019800" y="4953000"/>
            <a:ext cx="5334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130</a:t>
            </a:r>
          </a:p>
        </p:txBody>
      </p:sp>
      <p:sp>
        <p:nvSpPr>
          <p:cNvPr id="8222" name="Line 54"/>
          <p:cNvSpPr>
            <a:spLocks noChangeShapeType="1"/>
          </p:cNvSpPr>
          <p:nvPr/>
        </p:nvSpPr>
        <p:spPr bwMode="auto">
          <a:xfrm>
            <a:off x="4724400" y="4953000"/>
            <a:ext cx="838200" cy="533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en-US"/>
          </a:p>
        </p:txBody>
      </p:sp>
      <p:sp>
        <p:nvSpPr>
          <p:cNvPr id="8223" name="Line 55"/>
          <p:cNvSpPr>
            <a:spLocks noChangeShapeType="1"/>
          </p:cNvSpPr>
          <p:nvPr/>
        </p:nvSpPr>
        <p:spPr bwMode="auto">
          <a:xfrm flipV="1">
            <a:off x="4572000" y="4876800"/>
            <a:ext cx="838200" cy="685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en-US"/>
          </a:p>
        </p:txBody>
      </p:sp>
      <p:sp>
        <p:nvSpPr>
          <p:cNvPr id="8224" name="Line 56"/>
          <p:cNvSpPr>
            <a:spLocks noChangeShapeType="1"/>
          </p:cNvSpPr>
          <p:nvPr/>
        </p:nvSpPr>
        <p:spPr bwMode="auto">
          <a:xfrm flipV="1">
            <a:off x="6096000" y="5715000"/>
            <a:ext cx="60960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en-US"/>
          </a:p>
        </p:txBody>
      </p:sp>
      <p:sp>
        <p:nvSpPr>
          <p:cNvPr id="8225" name="Line 57"/>
          <p:cNvSpPr>
            <a:spLocks noChangeShapeType="1"/>
          </p:cNvSpPr>
          <p:nvPr/>
        </p:nvSpPr>
        <p:spPr bwMode="auto">
          <a:xfrm flipH="1" flipV="1">
            <a:off x="7010400" y="4876800"/>
            <a:ext cx="914400" cy="685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en-US"/>
          </a:p>
        </p:txBody>
      </p:sp>
      <p:sp>
        <p:nvSpPr>
          <p:cNvPr id="8226" name="Line 58"/>
          <p:cNvSpPr>
            <a:spLocks noChangeShapeType="1"/>
          </p:cNvSpPr>
          <p:nvPr/>
        </p:nvSpPr>
        <p:spPr bwMode="auto">
          <a:xfrm flipH="1">
            <a:off x="6553200" y="4876800"/>
            <a:ext cx="106680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Hộp_Văn_Bản 9"/>
          <p:cNvSpPr txBox="1">
            <a:spLocks noChangeArrowheads="1"/>
          </p:cNvSpPr>
          <p:nvPr/>
        </p:nvSpPr>
        <p:spPr bwMode="auto">
          <a:xfrm>
            <a:off x="304800" y="1905000"/>
            <a:ext cx="8382000" cy="1200150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7200"/>
            <a:r>
              <a:rPr lang="en-US" sz="2400" b="1"/>
              <a:t>- Nếu trong biểu thức có các phép tính cộng, trừ, nhân, chia  thì ta thực hiện các phép tính </a:t>
            </a:r>
            <a:r>
              <a:rPr lang="en-US" sz="2400" b="1" u="sng"/>
              <a:t>nhân, chia</a:t>
            </a:r>
            <a:r>
              <a:rPr lang="en-US" sz="2400" b="1"/>
              <a:t> trước; rồi thực hiện các phép tính </a:t>
            </a:r>
            <a:r>
              <a:rPr lang="en-US" sz="2400" b="1" u="sng"/>
              <a:t>cộng, trừ </a:t>
            </a:r>
            <a:r>
              <a:rPr lang="en-US" sz="2400" b="1"/>
              <a:t>sau.</a:t>
            </a:r>
          </a:p>
        </p:txBody>
      </p:sp>
      <p:sp>
        <p:nvSpPr>
          <p:cNvPr id="89092" name="Tiêu đề phụ 2"/>
          <p:cNvSpPr>
            <a:spLocks/>
          </p:cNvSpPr>
          <p:nvPr/>
        </p:nvSpPr>
        <p:spPr bwMode="auto">
          <a:xfrm>
            <a:off x="2743200" y="381000"/>
            <a:ext cx="2438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MÔN TOÁN</a:t>
            </a:r>
          </a:p>
        </p:txBody>
      </p:sp>
      <p:sp>
        <p:nvSpPr>
          <p:cNvPr id="9220" name="Hộp_Văn_Bản 4"/>
          <p:cNvSpPr txBox="1">
            <a:spLocks noChangeArrowheads="1"/>
          </p:cNvSpPr>
          <p:nvPr/>
        </p:nvSpPr>
        <p:spPr bwMode="auto">
          <a:xfrm>
            <a:off x="2514600" y="762000"/>
            <a:ext cx="1636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Luyện tập</a:t>
            </a:r>
          </a:p>
        </p:txBody>
      </p:sp>
      <p:sp>
        <p:nvSpPr>
          <p:cNvPr id="9221" name="Hộp_Văn_Bản 9"/>
          <p:cNvSpPr txBox="1">
            <a:spLocks noChangeArrowheads="1"/>
          </p:cNvSpPr>
          <p:nvPr/>
        </p:nvSpPr>
        <p:spPr bwMode="auto">
          <a:xfrm>
            <a:off x="152400" y="4419600"/>
            <a:ext cx="8763000" cy="830263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7200">
              <a:buFontTx/>
              <a:buChar char="-"/>
            </a:pPr>
            <a:r>
              <a:rPr lang="en-US" sz="2400" b="1"/>
              <a:t>Xem trước bài : </a:t>
            </a:r>
          </a:p>
          <a:p>
            <a:pPr indent="457200"/>
            <a:r>
              <a:rPr lang="en-US" sz="2400" b="1"/>
              <a:t>TÍNH GIÁ TRỊ CỦA BIỂU THỨC (Tiếp theo).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webjong_illustrations_1009418_t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068" name="WordArt 4"/>
          <p:cNvSpPr>
            <a:spLocks noChangeArrowheads="1" noChangeShapeType="1" noTextEdit="1"/>
          </p:cNvSpPr>
          <p:nvPr/>
        </p:nvSpPr>
        <p:spPr bwMode="auto">
          <a:xfrm>
            <a:off x="990600" y="3276600"/>
            <a:ext cx="7781925" cy="2981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6000" b="1" i="1" kern="1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CHÀO TẠM BIỆT</a:t>
            </a:r>
          </a:p>
        </p:txBody>
      </p:sp>
      <p:pic>
        <p:nvPicPr>
          <p:cNvPr id="12292" name="Picture 5" descr="Rose03"/>
          <p:cNvPicPr>
            <a:picLocks noChangeAspect="1" noChangeArrowheads="1" noCrop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10540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6" descr="Rose03"/>
          <p:cNvPicPr>
            <a:picLocks noChangeAspect="1" noChangeArrowheads="1" noCrop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886450"/>
            <a:ext cx="121920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7" descr="Rose03"/>
          <p:cNvPicPr>
            <a:picLocks noChangeAspect="1" noChangeArrowheads="1" noCrop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876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847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repeatCount="8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10884PHOTO" val="/9j/4AAQSkZJRgABAQAAAQABAAD/2wBDAAMCAgMCAgMDAwMEAwMEBQgFBQQEBQoHBwYIDAoMDAsKCwsNDhIQDQ4RDgsLEBYQERMUFRUVDA8XGBYUGBIUFRT/2wBDAQMEBAUEBQkFBQkUDQsNFBQUFBQUFBQUFBQUFBQUFBQUFBQUFBQUFBQUFBQUFBQUFBQUFBQUFBQUFBQUFBQUFBT/wAARCABrAFA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yJLYbCuOnNOigHHGM1ejjBPQ4I9aaEKMRg8V8SfirkEEA3dDzVpYB6U6BRnOD+VWVGACQaVjNyK/2cbR8tUrqAZxt6tiqXjH4j+H/AAMirql2RcsNy2kK75WHrtHQe5Irh4v2jfCl3cqskOo2qBvvyQhgPf5WJraFCpJcyi7HdRweKrQ9pTptrvZ/h3PR3iAyAvSqptzknAqpoPj3w94rk8rStUgupiM+Tu2P/wB8sAT+FbRiJB+Xr71FnHRqxyzjOm+WaafnoY89kJoyGAIrzzxv8PINSgkdEBbGeOor1eSBtuMDNULm1LRtnpirhOUXdGtGvUw81Om7M240HykUTRYI461Nbx5iU+nvU08AwvXjrWKOVy0shkEY5NeWfGj4rP4UQ6No8oTVWQNPcDB+zIegH+2evsOe4r1K6uU03Tbm7cFkt4nlYDuFUnH6V8c2tnqPxJ8YJbKx+26pcvNNIeQinkk+wH8gK9HC0oybqT2R9Jw/l0cwxHNNXjG2nd+ZgGO91u8ldEnvbh23O3zO7E92Pr9avD4eeJJo96aJflMdRAwFfaPgX4c6N4M0mG1s7cAhctMy5d27kn1rqpreHyGJRguOtbvMW21COh+70sngopSlr5WPz2n8P6xorCWexurVojuEjKyFT6g9q+jPgz8XE8TxQ6Jq0pGrom2KV+twAOcn+8B+fPeu78X6JbXlvPHIgkiYEMG7g18t2+nvoPxKtrW2dg0V/GIm7j5x/Q1SqLGRakrNHyvEGS0p0LvdbPtY+wZIxtGO/es+9TEbYrZaI8gn/wCtWZqGMYBPHXmvIsfhXMi5arlSKtSD92SeQBVe0IWbb61ZfBiIB9qErEdbEBRJ4JIpVEkbgqyHowPBBryD4d/DdvCvjjxM8ZBW2gQWsoGdqSMWHHqAoH4V6yXIyPQ1PoENrHfzSuNjTlS7g8ttGBmtFUcYtLqfoPBbksw9nfRr8UedT+LNQ0fWYLe013VHnYBmtJ9NIhYZxneVzjP0rtvEHjXV9M0GKdbdFllXhnXK8Dk4FdNqkFjbOJ5h5jsdqKg+ZifpVLxKyQWlhJLAywJncBkke9S5XtY/oCNPlTPEB4vv/EtzuPiFbhw5U26WEkSqw6qWIxmsvwv4Hl1P4z3F/NGptNP2XLlu7snyADvyCfwr359L06CxLgiRGXcjADnIrldEhhjvby6jUCWXZGzZ+8Fzj/0I10KrytuPVHw/FblhsslNPVv8zpXlwvP86yLpw/Q9Sc1ammGwjuaosQSOK5j+eVG25oM3l3AIq9K4CMR0PPFUrwHeG9KslsxI/B4waVmLS5UkkUDk/oahtZg05UHvU9npmo69ffYNJsLjULv/AJ5WyM7D646D3Nd3pn7PHiWNDe6vKmnSCN3S0RhJI21S3zY+VRx7mt44epUXuo+z4ddWhjadeMG0nb+nscRquoaZawY1C8+xsVwsvm+WUHchvX6c1ytzfeHGliEXiK6Zw2FWS8OGHodw5J9+a6kWdpeRsZTGJsfelUNt+ma5nUdMtJC6vdRXABz5csS7fwrGNo6M/pCMrwuOvNTVrZktpiIBkAZ6U7SC0Vmgxy2WOT61DoHh+fxPqyaZpyx+YwZlU/Ki7RnBwOM9PxrS1HStT8NXAt9Us5LRjwpZflb/AHW6GuhUJcnNbQ/JuNMXOrGGGSdt2+gruT1wTUWTn/61ShiVzkc96Yc4yT+tZtWPx1rWx1WleHdQ8U6mun6ZavdXMnRV6KP7zHoFHqa9w8I/s8aZYRRS+JdVW4YDLWlqSqfQt94/hiuq+HfhSPw54XW0gWP7UxD3UyDDSMffrtHAArZkcOzAduCPevqMLl9OEVKors+7wOR0oRU8RrLt0X+ZteFbHQdBljsdNtFtrYjKR28IRW9yep+pya0p2R9Sghe2T940gVickBUyR+PSs7w6gke0kIyYpCufYiuj8hJNX06UYwkzK31ZSK9rlTjZKx9NFKlZRWiPjP43/DKXwJrshjVv7Hv2ZrScdEPUxk/3l7eq89jXhFxoEovcrcyS7jwm7Nfoj+0Dq/gzwv8ADPWJ/G8u3RpFEccUQzcSXB/1awDqZM8g9gCTxmvkz9njRvAHjzxXqC3fiG41a6soFuLfRLqya2+08/MS+4+aqcblULnOfu8V8nWy2arJUno/M+4w2ZweGcq0XdeW/wDkb37Pnw9nsJDr96hhtp1EFqGHLoWBeTH904AX15PTFe/al4XsNWt3t7i1hvrdwd0ci7vzFWU0zzZYwABkoowMBeegA6AAdParOpwmO4iEbFGLE7gcEcV9Vh8PGhRUNz4zF1ni6znJb9PI8Y8T/s6Wc4eXQrp7F+SLa4BeP6A/eX9a8d8UeCtY8HNs1O0aJWJVZVO5HPoGH8jX2fbX0scamcLcITgbxhvzFUPFGhaR4p0S7tbiEOrJloJejY/ut2I6g+orgr5fRq6w91nzGMyWlUTlTXK/wKlnqK2OwB9pAyfpV2eMrqDhBlX+bPpXKXdztmwT1XbXVWcgmSN26mNT+grthqrH070sb2lyCztGcn7vzVqWNwWs43JG/eJF575z/Suau7kQ6djPLEVcgv8AbZxYOAFrdaIzerPnz9tzTV1n4dXGq6zMq3trdxnT4lbCQ5OCi+rMpOW749BXzn+yt4Ok8T/EC71e3uvKn0JY5oEDnLO+5c/7u0MD67q9U/bu8Uy3I8L6WJdsIFzcsoGQWARFJ+gZvzrh/wBhm7WD4ka9GV3o+nIxB6ZWQdv+BV5UlGWJSPp6XNTy1yvv/Vj7r0y4DxQyvG0RSPJRhyHPGPfAz+dRa1nZaznj5iG/EUSXhkdSx4zgDNNvXF1p8kYPzDDL9RXtX0sfK21uiG6nVfsqDqx3YpdoW0vJiAVjVmOfYdPzrHiujd6pFg5CLyPStDX7xbHwg4Bw9w4U/QnP8hWLim7m7lpY8/1q9Ec2ATnjArsdBvBPplu5PWPafw4rzvxAT5wPfI/lXVeDZGbRkyxOHkH61zwdglsb2sXoEMSA981KdQEdgjMwAHc1jauTiPnuKo6zK66QuGIra+hktz43/a/8THV/iNDbq7GKzs1VcHjLOSf5Cp/2LZTF8SNXnBPy6eM+4Mq8VwH7Qzs3xR1XJJwkA/8AHK7b9jcY8Zayw+8LROfrLXlQd69/Ox9ZVfLgFHy/U+7ZrwLFG5YKu8ZJPAFMuNQCL8rg5PGD1rlfHg3+DbxDyrEoR6gg8U/T/lsrZRwqxRgD0+UV7Kd3Y+Sbsb1gwEtzOBggEfiap+Mb8OLCyBztBkbn8v61JCStlNjjLL/Ouf1di+uy7iThR1oe1xXP/9k="/>
  <p:tag name="MMPROD_10884LOGO" val=""/>
  <p:tag name="MMPROD_10885PHOTO" val="/9j/4AAQSkZJRgABAQAAAQABAAD/2wBDAAMCAgMCAgMDAwMEAwMEBQgFBQQEBQoHBwYIDAoMDAsKCwsNDhIQDQ4RDgsLEBYQERMUFRUVDA8XGBYUGBIUFRT/2wBDAQMEBAUEBQkFBQkUDQsNFBQUFBQUFBQUFBQUFBQUFBQUFBQUFBQUFBQUFBQUFBQUFBQUFBQUFBQUFBQUFBQUFBT/wAARCABrAFA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yJLYbCuOnNOigHHGM1ejjBPQ4I9aaEKMRg8V8SfirkEEA3dDzVpYB6U6BRnOD+VWVGACQaVjNyK/2cbR8tUrqAZxt6tiqXjH4j+H/AAMirql2RcsNy2kK75WHrtHQe5Irh4v2jfCl3cqskOo2qBvvyQhgPf5WJraFCpJcyi7HdRweKrQ9pTptrvZ/h3PR3iAyAvSqptzknAqpoPj3w94rk8rStUgupiM+Tu2P/wB8sAT+FbRiJB+Xr71FnHRqxyzjOm+WaafnoY89kJoyGAIrzzxv8PINSgkdEBbGeOor1eSBtuMDNULm1LRtnpirhOUXdGtGvUw81Om7M240HykUTRYI461Nbx5iU+nvU08AwvXjrWKOVy0shkEY5NeWfGj4rP4UQ6No8oTVWQNPcDB+zIegH+2evsOe4r1K6uU03Tbm7cFkt4nlYDuFUnH6V8c2tnqPxJ8YJbKx+26pcvNNIeQinkk+wH8gK9HC0oybqT2R9Jw/l0cwxHNNXjG2nd+ZgGO91u8ldEnvbh23O3zO7E92Pr9avD4eeJJo96aJflMdRAwFfaPgX4c6N4M0mG1s7cAhctMy5d27kn1rqpreHyGJRguOtbvMW21COh+70sngopSlr5WPz2n8P6xorCWexurVojuEjKyFT6g9q+jPgz8XE8TxQ6Jq0pGrom2KV+twAOcn+8B+fPeu78X6JbXlvPHIgkiYEMG7g18t2+nvoPxKtrW2dg0V/GIm7j5x/Q1SqLGRakrNHyvEGS0p0LvdbPtY+wZIxtGO/es+9TEbYrZaI8gn/wCtWZqGMYBPHXmvIsfhXMi5arlSKtSD92SeQBVe0IWbb61ZfBiIB9qErEdbEBRJ4JIpVEkbgqyHowPBBryD4d/DdvCvjjxM8ZBW2gQWsoGdqSMWHHqAoH4V6yXIyPQ1PoENrHfzSuNjTlS7g8ttGBmtFUcYtLqfoPBbksw9nfRr8UedT+LNQ0fWYLe013VHnYBmtJ9NIhYZxneVzjP0rtvEHjXV9M0GKdbdFllXhnXK8Dk4FdNqkFjbOJ5h5jsdqKg+ZifpVLxKyQWlhJLAywJncBkke9S5XtY/oCNPlTPEB4vv/EtzuPiFbhw5U26WEkSqw6qWIxmsvwv4Hl1P4z3F/NGptNP2XLlu7snyADvyCfwr359L06CxLgiRGXcjADnIrldEhhjvby6jUCWXZGzZ+8Fzj/0I10KrytuPVHw/FblhsslNPVv8zpXlwvP86yLpw/Q9Sc1ammGwjuaosQSOK5j+eVG25oM3l3AIq9K4CMR0PPFUrwHeG9KslsxI/B4waVmLS5UkkUDk/oahtZg05UHvU9npmo69ffYNJsLjULv/AJ5WyM7D646D3Nd3pn7PHiWNDe6vKmnSCN3S0RhJI21S3zY+VRx7mt44epUXuo+z4ddWhjadeMG0nb+nscRquoaZawY1C8+xsVwsvm+WUHchvX6c1ytzfeHGliEXiK6Zw2FWS8OGHodw5J9+a6kWdpeRsZTGJsfelUNt+ma5nUdMtJC6vdRXABz5csS7fwrGNo6M/pCMrwuOvNTVrZktpiIBkAZ6U7SC0Vmgxy2WOT61DoHh+fxPqyaZpyx+YwZlU/Ki7RnBwOM9PxrS1HStT8NXAt9Us5LRjwpZflb/AHW6GuhUJcnNbQ/JuNMXOrGGGSdt2+gruT1wTUWTn/61ShiVzkc96Yc4yT+tZtWPx1rWx1WleHdQ8U6mun6ZavdXMnRV6KP7zHoFHqa9w8I/s8aZYRRS+JdVW4YDLWlqSqfQt94/hiuq+HfhSPw54XW0gWP7UxD3UyDDSMffrtHAArZkcOzAduCPevqMLl9OEVKors+7wOR0oRU8RrLt0X+ZteFbHQdBljsdNtFtrYjKR28IRW9yep+pya0p2R9Sghe2T940gVickBUyR+PSs7w6gke0kIyYpCufYiuj8hJNX06UYwkzK31ZSK9rlTjZKx9NFKlZRWiPjP43/DKXwJrshjVv7Hv2ZrScdEPUxk/3l7eq89jXhFxoEovcrcyS7jwm7Nfoj+0Dq/gzwv8ADPWJ/G8u3RpFEccUQzcSXB/1awDqZM8g9gCTxmvkz9njRvAHjzxXqC3fiG41a6soFuLfRLqya2+08/MS+4+aqcblULnOfu8V8nWy2arJUno/M+4w2ZweGcq0XdeW/wDkb37Pnw9nsJDr96hhtp1EFqGHLoWBeTH904AX15PTFe/al4XsNWt3t7i1hvrdwd0ci7vzFWU0zzZYwABkoowMBeegA6AAdParOpwmO4iEbFGLE7gcEcV9Vh8PGhRUNz4zF1ni6znJb9PI8Y8T/s6Wc4eXQrp7F+SLa4BeP6A/eX9a8d8UeCtY8HNs1O0aJWJVZVO5HPoGH8jX2fbX0scamcLcITgbxhvzFUPFGhaR4p0S7tbiEOrJloJejY/ut2I6g+orgr5fRq6w91nzGMyWlUTlTXK/wKlnqK2OwB9pAyfpV2eMrqDhBlX+bPpXKXdztmwT1XbXVWcgmSN26mNT+grthqrH070sb2lyCztGcn7vzVqWNwWs43JG/eJF575z/Suau7kQ6djPLEVcgv8AbZxYOAFrdaIzerPnz9tzTV1n4dXGq6zMq3trdxnT4lbCQ5OCi+rMpOW749BXzn+yt4Ok8T/EC71e3uvKn0JY5oEDnLO+5c/7u0MD67q9U/bu8Uy3I8L6WJdsIFzcsoGQWARFJ+gZvzrh/wBhm7WD4ka9GV3o+nIxB6ZWQdv+BV5UlGWJSPp6XNTy1yvv/Vj7r0y4DxQyvG0RSPJRhyHPGPfAz+dRa1nZaznj5iG/EUSXhkdSx4zgDNNvXF1p8kYPzDDL9RXtX0sfK21uiG6nVfsqDqx3YpdoW0vJiAVjVmOfYdPzrHiujd6pFg5CLyPStDX7xbHwg4Bw9w4U/QnP8hWLim7m7lpY8/1q9Ec2ATnjArsdBvBPplu5PWPafw4rzvxAT5wPfI/lXVeDZGbRkyxOHkH61zwdglsb2sXoEMSA981KdQEdgjMwAHc1jauTiPnuKo6zK66QuGIra+hktz43/a/8THV/iNDbq7GKzs1VcHjLOSf5Cp/2LZTF8SNXnBPy6eM+4Mq8VwH7Qzs3xR1XJJwkA/8AHK7b9jcY8Zayw+8LROfrLXlQd69/Ox9ZVfLgFHy/U+7ZrwLFG5YKu8ZJPAFMuNQCL8rg5PGD1rlfHg3+DbxDyrEoR6gg8U/T/lsrZRwqxRgD0+UV7Kd3Y+Sbsb1gwEtzOBggEfiap+Mb8OLCyBztBkbn8v61JCStlNjjLL/Ouf1di+uy7iThR1oe1xXP/9k="/>
  <p:tag name="MMPROD_10885LOGO" val=""/>
  <p:tag name="MMPROD_THEME_BG_IMAGE" val=""/>
  <p:tag name="MMPROD_TAG_VCONFIG" val="PD94bWwgdmVyc2lvbj0iMS4wIiBlbmNvZGluZz0iVVRGLTgiPz4NCjxjb25maWd1cmF0aW9uPg0KCTxicmFuZGluZz4NCgkJPHVpZm9udCBuYW1lPSJGT05UX05PVEVTX1RFWFQiIHZhbHVlPSJWZXJkYW5hLDksZmFsc2UsZmFsc2UsZmFsc2UiLz4NCgk8L2JyYW5kaW5nPg0KCTxjb2xvcnM+DQoJCTx1aWNvbG9yIG5hbWU9InByaW1hcnkiIHZhbHVlPSIweDZGODQ4OCIvPg0KCQk8dWljb2xvciBuYW1lPSJnbG93IiB2YWx1ZT0iMHgzNUQzMzQiLz4NCgkJPHVpY29sb3IgbmFtZT0idGV4dCIgdmFsdWU9IjB4RkZGRkZGIi8+DQoJCTx1aWNvbG9yIG5hbWU9ImxpZ2h0IiB2YWx1ZT0iMHg0RTVENjAiLz4NCgkJPHVpY29sb3IgbmFtZT0ic2hhZG93IiB2YWx1ZT0iMHgwMDAwMDAiLz4NCgkJPHVpY29sb3IgbmFtZT0iYmFja2dyb3VuZCIgdmFsdWU9IjB4NzI3OTcxIi8+DQoJPC9jb2xvcnM+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+DQoJCTx1aXNob3cgbmFtZT0idGh1bWJuYWlsIiB2YWx1ZT0idHJ1ZSIvPg0KCQk8dWlzaG93IG5hbWU9Im5vdGVzIiB2YWx1ZT0idHJ1ZSIvPg0KCQk8dWlzaG93IG5hbWU9InNlYXJjaCIgdmFsdWU9InRydWUiLz4NCgkJPHVpc2hvdyBuYW1lPSJxdWl6IiB2YWx1ZT0idHJ1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+DQoJCTx1aXNob3cgbmFtZT0iYWx3YXlzU2NydW5jaCIgdmFsdWU9ImZhbHNlIi8+DQoJCTx1aXNob3cgbmFtZT0iaW5pdGlhbGRpc3BsYXltb2RlaXNub3JtYWwiIHZhbHVlPSJ0cnVlIi8+DQoJCTx1aXJlcGxhY2UgbmFtZT0ibG9nbyIgdmFsdWU9IiIvPg0KCQk8dWlyZXBsYWNlIG5hbWU9ImJnaW1hZ2UiIHZhbHVlPSIiLz4NCgkJPHVpcmVwbGFjZSBuYW1lPSJpbml0aWFsdGFiIiB2YWx1ZT0ib3V0bGlu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+DQoJCTx1aXRleHQgbmFtZT0iU0NSVUJCQVJTVEFUVVNfTk9BVURJTyIgdmFsdWU9Ik5vIEF1ZGlvIi8+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whLS1xdWl6IHBvZCBhbmQgbWVzc2FnZSBib3ggdGV4dHMtLT4NCgkJPHVpdGV4dCBuYW1lPSJRVUlaUE9EX1FVSVpfQVRURU1QVCIgdmFsdWU9IlF1aXogQXR0ZW1wdDoiLz4NCgkJPHVpdGV4dCBuYW1lPSJRVUlaUE9EX1FVSVpfQVRURU1QVF9WQUxVRSIgdmFsdWU9IiVuIG9mICV0Ii8+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+DQoJCTx1aXRleHQgbmFtZT0iUVVJWlBPRF9RVUlaQVRNUFRfSU5GIiB2YWx1ZT0iSW5maW5pdGUiLz4NCgkJPHVpdGV4dCBuYW1lPSJRVUlaUE9EX1FVRVNBVE1QVF9JTkYiIHZhbHVlPSJJbmZpbml0ZSIvPg0KCQk8dWl0ZXh0IG5hbWU9IldBUk5JTkdNU0dfWUVTU1RSSU5HIiB2YWx1ZT0iWWVzIi8+DQoJCTx1aXRleHQgbmFtZT0iV0FSTklOR01TR19OT1NUUklORyIgdmFsdWU9Ik5vIi8+DQoJCTx1aXRleHQgbmFtZT0iV0FSTklOR01TR19USVRMRVNUUklORyIgdmFsdWU9IlF1aXogTmF2aWdhdGlvbiBXYXJuaW5nIi8+DQoJCTx1aXRleHQgbmFtZT0iV0FSTklOR01TR19NU0dTVFJJTkciIHZhbHVlPSJUaGVyZSBhcmUgdW4tYXR0ZW1wdGVkIHF1ZXN0aW9ucyBpbiB0aGlzIFF1aXouJiN4QTsmI3hBO0NsaWNraW5nIFllcyB3aWxsIHRha2UgeW91IG91dCBvZiB0aGUgUXVpei4gQ2xpY2sgTm8gdG8gY29udGludWUgdGhlIFF1aXouIi8+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+DQoJCTx1aXRleHQgbmFtZT0iRE9DV1JBUF9USVRMRSIgdmFsdWU9IlByZXNlbnRlciBGaWxlIEF0dGFjaG1lbnQiLz4NCgkJPHVpdGV4dCBuYW1lPSJET0NXUkFQX01TRyIgdmFsdWU9IlNhdmUgdG8gTXkgQ29tcHV0ZXIiLz4NCgkJPHVpdGV4dCBuYW1lPSJET0NXUkFQX1BST01QVCIgdmFsdWU9IkNsaWNrIHRvIERvd25sb2FkIi8+DQoJPC9sYW5ndWFnZT4NCgk8bGFuZ3VhZ2UgaWQ9ImRl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+DQoJCTx1aXRleHQgbmFtZT0iU0NSVUJCQVJTVEFUVVNfUkVWSUVXUVVJWiIgdmFsdWU9Ik5vY2htYWxzIGR1cmNoc2VoZW4iLz4NCgkJPCEtLSBzdWJzdGl0dXRpb246ICVtID09IG1pbnV0ZXMgcmVtYWluaW5nIC0tPg0KCQk8IS0tIHN1YnN0aXR1dGlvbjogJXMgPT0gc2Vjb25kcyByZW1haW5pbmcgLS0+DQoJCTx1aXRleHQgbmFtZT0iRUxBUFNFRCIgdmFsdWU9IlJlc3RkYXVlcjogJW0gTWludXRlbiAlcyBTZWt1bmRlbiIvPg0KCQk8dWl0ZXh0IG5hbWU9Ik5PVEZPVU5EIiB2YWx1ZT0iTmljaHRzIGdlZnVuZGVuIi8+DQoJCTx1aXRleHQgbmFtZT0iQVRUQUNITUVOVFMiIHZhbHVlPSJBbmxhZ2VuIi8+DQoJCTwhLS0gc3Vic3RpdHV0aW9uOiAlcCA9PSBjdXJyZW50IHNwZWFrZXIncyB0aXRsZSAtLT4NCgkJPHVpdGV4dCBuYW1lPSJCSU9XSU5fVElUTEUiIHZhbHVlPSJTcHJlY2hlcjogJXAiLz4NCgkJPHVpdGV4dCBuYW1lPSJCSU9CVE5fVElUTEUiIHZhbHVlPSJTcHJlY2hlciIvPg0KCQk8dWl0ZXh0IG5hbWU9IkRJVklERVJCVE5fVElUTEUiIHZhbHVlPSJ8Ii8+DQoJCTx1aXRleHQgbmFtZT0iQ09OVEFDVEJUTl9USVRMRSIgdmFsdWU9IktvbnRha3QiLz4NCgkJPHVpdGV4dCBuYW1lPSJUQUJfUVVJWiIgdmFsdWU9IlF1aXoiLz4NCgkJPHVpdGV4dCBuYW1lPSJUQUJfT1VUTElORSIgdmFsdWU9IlN0cnVrdHVyIi8+DQoJCTx1aXRleHQgbmFtZT0iVEFCX1RIVU1CIiB2YWx1ZT0iTWluaWF0dXIiLz4NCgkJPHVpdGV4dCBuYW1lPSJUQUJfTk9URVMiIHZhbHVlPSJOb3RpemVuIi8+DQoJCTx1aXRleHQgbmFtZT0iVEFCX1NFQVJDSCIgdmFsdWU9IlN1Y2hlbiIvPg0KCQk8dWl0ZXh0IG5hbWU9IlNMSURFX0hFQURJTkciIHZhbHVlPSJGb2xpZW50aXRlbCIvPg0KCQk8dWl0ZXh0IG5hbWU9IkRVUkFUSU9OX0hFQURJTkciIHZhbHVlPSJEYXVlciIvPg0KCQk8dWl0ZXh0IG5hbWU9IlNFQVJDSF9IRUFESU5HIiB2YWx1ZT0iVGV4dCBzdWNoZW46Ii8+DQoJCTx1aXRleHQgbmFtZT0iVEhVTUJfSEVBRElORyIgdmFsdWU9IkZvbGllIi8+DQoJCTx1aXRleHQgbmFtZT0iVEhVTUJfSU5GTyIgdmFsdWU9IkZvbGllbnRpdGVsL0RhdWVyIi8+DQoJCTx1aXRleHQgbmFtZT0iQVRUQUNITkFNRV9IRUFESU5HIiB2YWx1ZT0iRGF0ZWluYW1lIi8+DQoJCTx1aXRleHQgbmFtZT0iQVRUQUNIU0laRV9IRUFESU5HIiB2YWx1ZT0iR3LDtsOfZSIvPg0KCQk8dWl0ZXh0IG5hbWU9IlNMSURFX05PVEVTIiB2YWx1ZT0iRm9saWVubm90aXplbiIvPg0KCQk8IS0tcXVpeiBwb2QgYW5kIG1lc3NhZ2UgYm94IHRleHRzLS0+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+DQoJCTx1aXRleHQgbmFtZT0iUVVJWlBPRF9RVUVTVFlQRV9TVlkiIHZhbHVlPSJVbWZyYWdlIi8+DQoJCTx1aXRleHQgbmFtZT0iUVVJWlBPRF9RVUlaQVRNUFRfSU5GIiB2YWx1ZT0iVW5lbmRsaWNoIi8+DQoJCTx1aXRleHQgbmFtZT0iUVVJWlBPRF9RVUVTQVRNUFRfSU5GIiB2YWx1ZT0iVW5lbmRsaWNoIi8+DQoJCTx1aXRleHQgbmFtZT0iV0FSTklOR01TR19ZRVNTVFJJTkciIHZhbHVlPSJKYSIvPg0KCQk8dWl0ZXh0IG5hbWU9IldBUk5JTkdNU0dfTk9TVFJJTkciIHZhbHVlPSJOZWluIi8+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EZW4gVGVpbG5laG1lcm4gZGllIFNlaXRlbmxlaXN0ZSBhbnplaWdlbiIvPg0KCQk8dWl0ZXh0IG5hbWU9Ik1VVEUiIHZhbHVlPSJUb24gYXVzIi8+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+DQoJPGxhbmd1YWdlIGlkPSJmci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EaWFwb3NpdGl2ZSAlbiIvPg0KCQk8IS0tIHN1YnN0aXR1dGlvbjogJW4gPT0gc2xpZGUgbnVtYmVyIC0tPg0KCQk8IS0tIHN1YnN0aXR1dGlvbjogJXQgPT0gdG90YWwgc2xpZGUgY291bnQgLS0+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+DQoJCTx1aXRleHQgbmFtZT0iU0NSVUJCQVJTVEFUVVNfVklEUExBWUlORyIgdmFsdWU9IkxlY3R1cmUgdmlkw6lvIGVuIGNvdXJzIi8+DQoJCTx1aXRleHQgbmFtZT0iU0NSVUJCQVJTVEFUVVNfTE9BRElORyIgdmFsdWU9IkNoYXJnZW1lbnQgZW4gY291cnMiLz4NCgkJPHVpdGV4dCBuYW1lPSJTQ1JVQkJBUlNUQVRVU19CVUZGRVJJTkciIHZhbHVlPSJNaXNlIGVuIG3DqW1vaXJlIi8+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+DQoJCTx1aXRleHQgbmFtZT0iRUxBUFNFRCIgdmFsdWU9IiVtIG1pbnV0ZXMgJXMgc2Vjb25kZXMgcmVzdGFudGVzIi8+DQoJCTx1aXRleHQgbmFtZT0iTk9URk9VTkQiIHZhbHVlPSJSaWVuIHRyb3V2w6kiLz4NCgkJPHVpdGV4dCBuYW1lPSJBVFRBQ0hNRU5UUyIgdmFsdWU9IlBpw6hjZXMgam9pbnRlcyIvPg0KCQk8IS0tIHN1YnN0aXR1dGlvbjogJXAgPT0gY3VycmVudCBzcGVha2VyJ3MgdGl0bGUgLS0+DQoJCTx1aXRleHQgbmFtZT0iQklPV0lOX1RJVExFIiB2YWx1ZT0iQmlvIDogJXAiLz4NCgkJPHVpdGV4dCBuYW1lPSJCSU9CVE5fVElUTEUiIHZhbHVlPSJCaW8gOiIvPg0KCQk8dWl0ZXh0IG5hbWU9IkRJVklERVJCVE5fVElUTEUiIHZhbHVlPSJ8Ii8+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+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+DQoJCTx1aXRleHQgbmFtZT0iUVVJWlBPRF9RVUlaX1NDT1JFIiB2YWx1ZT0iTm90ZSBvYnRlbnVlIDoiLz4NCgkJPHVpdGV4dCBuYW1lPSJRVUlaUE9EX1FVSVpfUEFTU1NDT1JFIiB2YWx1ZT0iTm90ZSBkJ2FkbWlzc2liaWxpdMOpwqA6Ii8+DQoJCTx1aXRleHQgbmFtZT0iUVVJWlBPRF9RVUlaX01BWFNDT1JFIiB2YWx1ZT0iTm90ZSBtYXhpbWFsZSA6Ii8+DQoJCTx1aXRleHQgbmFtZT0iUVVJWlBPRF9RVUVTQVRNUFRfU1RSIiB2YWx1ZT0iVGVudGF0aXZlIDogJW4gc3VyICV0Ii8+DQoJCTx1aXRleHQgbmFtZT0iUVVJWlBPRF9RVUVTVFlQRV9TVFIiIHZhbHVlPSJUeXBlOiAlcyIvPg0KCQk8dWl0ZXh0IG5hbWU9IlFVSVpQT0RfUVVFU1RZUEVfR1JEIiB2YWx1ZT0iTm90w6kiLz4NCgkJPHVpdGV4dCBuYW1lPSJRVUlaUE9EX1FVRVNUWVBFX1NWWSIgdmFsdWU9IkVucXXDqnRlIi8+DQoJCTx1aXRleHQgbmFtZT0iUVVJWlBPRF9RVUlaQVRNUFRfSU5GIiB2YWx1ZT0iSWxsaW1pdMOpIi8+DQoJCTx1aXRleHQgbmFtZT0iUVVJWlBPRF9RVUVTQVRNUFRfSU5GIiB2YWx1ZT0iSWxsaW1pdMOpIi8+DQoJCTx1aXRleHQgbmFtZT0iV0FSTklOR01TR19ZRVNTVFJJTkciIHZhbHVlPSJPdWkiLz4NCgkJPHVpdGV4dCBuYW1lPSJXQVJOSU5HTVNHX05PU1RSSU5HIiB2YWx1ZT0iTm9uIi8+DQoJCTx1aXRleHQgbmFtZT0iV0FSTklOR01TR19USVRMRVNUUklORyIgdmFsdWU9IkF2ZXJ0aXNzZW1lbnQgZGUgbmF2aWdhdGlvbiBkdSBxdWVzdGlvbm5haXJlIi8+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+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+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+DQoJCTwhLS0gc3Vic3RpdHV0aW9uOiAlbiA9PSBzbGlkZSBudW1iZXIgLS0+DQoJCTwhLS0gc3Vic3RpdHV0aW9uOiAldCA9PSB0b3RhbCBzbGlkZSBjb3VudCAtLT4NCgkJPHVpdGV4dCBuYW1lPSJTQ1JVQkJBUlNUQVRVU19TTElERUlORk8iIHZhbHVlPSLjgrnjg6njgqTjg4kgOiAlbiAvICV0IHwgIi8+DQoJCTx1aXRleHQgbmFtZT0iU0NSVUJCQVJTVEFUVVNfU1RPUFBFRCIgdmFsdWU9IuWBnOatoiIvPg0KCQk8dWl0ZXh0IG5hbWU9IlNDUlVCQkFSU1RBVFVTX1BMQVlJTkciIHZhbHVlPSLlho3nlJ/kuK0iLz4NCgkJPHVpdGV4dCBuYW1lPSJTQ1JVQkJBUlNUQVRVU19OT0FVRElPIiB2YWx1ZT0i6Z+z5aOw44Gq44GXIi8+DQoJCTx1aXRleHQgbmFtZT0iU0NSVUJCQVJTVEFUVVNfVklEUExBWUlORyIgdmFsdWU9IuODk+ODh+OCquWGjeeUn+S4rSIvPg0KCQk8dWl0ZXh0IG5hbWU9IlNDUlVCQkFSU1RBVFVTX0xPQURJTkciIHZhbHVlPSLjg63jg7zjg4nkuK0iLz4NCgkJPHVpdGV4dCBuYW1lPSJTQ1JVQkJBUlNUQVRVU19CVUZGRVJJTkciIHZhbHVlPSLjg5Djg4Pjg5XjgqHkuK0iLz4NCgkJPHVpdGV4dCBuYW1lPSJTQ1JVQkJBUlNUQVRVU19RVUVTVElPTiIgdmFsdWU9IuizquWVj+OBq+etlOOBiOOBpuS4i+OBleOBhCIvPg0KCQk8dWl0ZXh0IG5hbWU9IlNDUlVCQkFSU1RBVFVTX1JFVklFV1FVSVoiIHZhbHVlPSLjgq/jgqTjgrrjgpLjg6zjg5Pjg6Xjg7zjgZfjgabjgYTjgb7jgZkiLz4NCgkJPCEtLSBzdWJzdGl0dXRpb246ICVtID09IG1pbnV0ZXMgcmVtYWluaW5nIC0tPg0KCQk8IS0tIHN1YnN0aXR1dGlvbjogJXMgPT0gc2Vjb25kcyByZW1haW5pbmcgLS0+DQoJCTx1aXRleHQgbmFtZT0iRUxBUFNFRCIgdmFsdWU9Iuaui+OCiiA6ICVtIOWIhiAlcyDnp5IiLz4NCgkJPHVpdGV4dCBuYW1lPSJOT1RGT1VORCIgdmFsdWU9IuS9leOCguimi+OBpOOBi+OCiuOBvuOBm+OCkyIvPg0KCQk8dWl0ZXh0IG5hbWU9IkFUVEFDSE1FTlRTIiB2YWx1ZT0i5re75LuYIi8+DQoJCTwhLS0gc3Vic3RpdHV0aW9uOiAlcCA9PSBjdXJyZW50IHNwZWFrZXIncyB0aXRsZSAtLT4NCgkJPHVpdGV4dCBuYW1lPSJCSU9XSU5fVElUTEUiIHZhbHVlPSLntYzmrbQgOiAlcCIvPg0KCQk8dWl0ZXh0IG5hbWU9IkJJT0JUTl9USVRMRSIgdmFsdWU9Iue1jOattCIvPg0KCQk8dWl0ZXh0IG5hbWU9IkRJVklERVJCVE5fVElUTEUiIHZhbHVlPSJ8Ii8+DQoJCTx1aXRleHQgbmFtZT0iQ09OVEFDVEJUTl9USVRMRSIgdmFsdWU9IuOBiuWVj+OBhOWQiOOCj+OBmyIvPg0KCQk8dWl0ZXh0IG5hbWU9IlRBQl9RVUlaIiB2YWx1ZT0i44Kv44Kk44K6Ii8+DQoJCTx1aXRleHQgbmFtZT0iVEFCX09VVExJTkUiIHZhbHVlPSLjgqLjgqbjg4jjg6njgqTjg7MiLz4NCgkJPHVpdGV4dCBuYW1lPSJUQUJfVEhVTUIiIHZhbHVlPSLjgrXjg6Djg43jg7zjg6siLz4NCgkJPHVpdGV4dCBuYW1lPSJUQUJfTk9URVMiIHZhbHVlPSLjg47jg7zjg4giLz4NCgkJPHVpdGV4dCBuYW1lPSJUQUJfU0VBUkNIIiB2YWx1ZT0i5qSc57SiIi8+DQoJCTx1aXRleHQgbmFtZT0iU0xJREVfSEVBRElORyIgdmFsdWU9IuOCueODqeOCpOODieOCv+OCpOODiOODqyIvPg0KCQk8dWl0ZXh0IG5hbWU9IkRVUkFUSU9OX0hFQURJTkciIHZhbHVlPSLplbfjgZUiLz4NCgkJPHVpdGV4dCBuYW1lPSJTRUFSQ0hfSEVBRElORyIgdmFsdWU9IuaknOe0ouOBmeOCi+ODhuOCreOCueODiCA6ICIvPg0KCQk8dWl0ZXh0IG5hbWU9IlRIVU1CX0hFQURJTkciIHZhbHVlPSLjgrnjg6njgqTjg4kiLz4NCgkJPHVpdGV4dCBuYW1lPSJUSFVNQl9JTkZPIiB2YWx1ZT0i44K544Op44Kk44OJ44K/44Kk44OI44OrIC8g6ZW344GVIi8+DQoJCTx1aXRleHQgbmFtZT0iQVRUQUNITkFNRV9IRUFESU5HIiB2YWx1ZT0i44OV44Kh44Kk44Or5ZCNIi8+DQoJCTx1aXRleHQgbmFtZT0iQVRUQUNIU0laRV9IRUFESU5HIiB2YWx1ZT0i44K144Kk44K6Ii8+DQoJCTx1aXRleHQgbmFtZT0iU0xJREVfTk9URVMiIHZhbHVlPSLjgrnjg6njgqTjg4njg47jg7zjg4giLz4NCgkJPCEtLXF1aXogcG9kIGFuZCBtZXNzYWdlIGJveCB0ZXh0cy0tPg0KCQk8dWl0ZXh0IG5hbWU9IlFVSVpQT0RfUVVJWl9BVFRFTVBUIiB2YWx1ZT0i44Kv44Kk44K66Kmm6KGM5Zue5pWwIDogIi8+DQoJCTx1aXRleHQgbmFtZT0iUVVJWlBPRF9RVUlaX0FUVEVNUFRfVkFMVUUiIHZhbHVlPSIlbiAvICV0Ii8+DQoJCTx1aXRleHQgbmFtZT0iUVVJWlBPRF9RVUlaX1NDT1JFIiB2YWx1ZT0i44K544Kz44KiIDogIi8+DQoJCTx1aXRleHQgbmFtZT0iUVVJWlBPRF9RVUlaX1BBU1NTQ09SRSIgdmFsdWU9IuWQiOagvOeCuSA6Ii8+DQoJCTx1aXRleHQgbmFtZT0iUVVJWlBPRF9RVUlaX01BWFNDT1JFIiB2YWx1ZT0i5pyA6auY5b6X54K5IDogIi8+DQoJCTx1aXRleHQgbmFtZT0iUVVJWlBPRF9RVUVTQVRNUFRfU1RSIiB2YWx1ZT0i6Kmm6KGM5Zue5pWwIDogJW4gLyAldCIvPg0KCQk8dWl0ZXh0IG5hbWU9IlFVSVpQT0RfUVVFU1RZUEVfU1RSIiB2YWx1ZT0i44K/44Kk44OXIDogJXMiLz4NCgkJPHVpdGV4dCBuYW1lPSJRVUlaUE9EX1FVRVNUWVBFX0dSRCIgdmFsdWU9IuipleS+oSIvPg0KCQk8dWl0ZXh0IG5hbWU9IlFVSVpQT0RfUVVFU1RZUEVfU1ZZIiB2YWx1ZT0i44Ki44Oz44Kx44O844OIIi8+DQoJCTx1aXRleHQgbmFtZT0iUVVJWlBPRF9RVUlaQVRNUFRfSU5GIiB2YWx1ZT0i54Sh5Yi26ZmQIi8+DQoJCTx1aXRleHQgbmFtZT0iUVVJWlBPRF9RVUVTQVRNUFRfSU5GIiB2YWx1ZT0i54Sh5Yi26ZmQIi8+DQoJCTx1aXRleHQgbmFtZT0iV0FSTklOR01TR19ZRVNTVFJJTkciIHZhbHVlPSLjga/jgYQiLz4NCgkJPHVpdGV4dCBuYW1lPSJXQVJOSU5HTVNHX05PU1RSSU5HIiB2YWx1ZT0i44GE44GE44GIIi8+DQoJCTx1aXRleHQgbmFtZT0iV0FSTklOR01TR19USVRMRVNUUklORyIgdmFsdWU9IuOCr+OCpOOCuuOBruODiuODk+OCsuODvOOCt+ODp+ODs+OBq+mWouOBmeOCi+itpuWRiiIvPg0KCQk8dWl0ZXh0IG5hbWU9IldBUk5JTkdNU0dfTVNHU1RSSU5HIiB2YWx1ZT0i44GT44Gu44Kv44Kk44K644Gr44Gv44CB44G+44Gg6Kej562U44GX44Gm44GE44Gq44GE6LOq5ZWP44GM44GC44KK44G+44GZ44CCJiN4QTsmI3hBOyDjgq/jgqTjgrrjgpLntYLkuobjgZnjgovjgavjga/jgIHjgIzjga/jgYTjgI3jgpLjgq/jg6rjg4Pjgq/jgZfjgb7jgZnjgILjgq/jgqTjgrrjgpLntprooYzjgZnjgovjgavjga/jgIHjgIzjgYTjgYTjgYjjgI3jgpLjgq/jg6rjg4Pjgq/jgZfjgb7jgZnjgIIiLz4NCgkJPHVpdGV4dCBuYW1lPSJJTkZPUk1BVElPTl9IMjY0X0ZMQVNIUExBWUVSIiB2YWx1ZT0i44GK5L2/44GE44Gu44Kz44Oz44OU44Ol44O844K/44Gr54++5Zyo44Kk44Oz44K544OI44O844Or44GV44KM44Gm44GE44KLIEZsYXNoIFBsYXllciDjga7jg5Djg7zjgrjjg6fjg7Pjga/jgIHjgZPjga7jg5Pjg4fjgqrjgpLjgrXjg53jg7zjg4jjgZfjgabjgYTjgb7jgZvjgpPjgILmnIDmlrDjga4gRmxhc2ggUGxheWVyIOOCkuODgOOCpuODs+ODreODvOODieOBmeOCi+OBq+OBr+OAgeODk+ODh+OCqumgmOWfn+OCkuOCr+ODquODg+OCr+OBl+OBpuOBj+OBoOOBleOBhOOAg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jgrXjgqTjg4njg5Djg7zjgpLlj4LliqDogIXjgavopovjgZvjgosiLz4NCgkJPHVpdGV4dCBuYW1lPSJNVVRFIiB2YWx1ZT0i44Of44Ol44O844OIIi8+DQoJCTx1aXRleHQgbmFtZT0iRE9DV1JBUF9USVRMRSIgdmFsdWU9IlByZXNlbnRlciDmt7vku5jjg5XjgqHjgqTjg6siLz4NCgkJPHVpdGV4dCBuYW1lPSJET0NXUkFQX01TRyIgdmFsdWU9IuODnuOCpOOCs+ODs+ODlOODpeODvOOCv+OBq+S/neWtmCIvPg0KCQk8dWl0ZXh0IG5hbWU9IkRPQ1dSQVBfUFJPTVBUIiB2YWx1ZT0i44Kv44Oq44OD44Kv44GX44Gm44OA44Km44Oz44Ot44O844OJIi8+DQoJPC9sYW5ndWFnZT4NCgk8bGFuZ3VhZ2UgaWQ9Imtv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xMSxmYWxzZSxmYWxzZSx0cnVlIi8+DQoJCTx1aWZvbnQgbmFtZT0iRk9OVF9CSU9XSU4iIHZhbHVlPSJWZXJkYW5hLDExLGZhbHNlLGZhbHNlLGZhbHNlIi8+DQoJCTx1aWZvbnQgbmFtZT0iRk9OVF9MSVNUSEVBRElORyIgdmFsdWU9IlZlcmRhbmEsMTEsZmFsc2UsZmFsc2UsZmFsc2UiLz4NCgkJPHVpZm9udCBuYW1lPSJGT05UX1dJTlRJVExFIiB2YWx1ZT0iVmVyZGFuYSwxM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+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+DQoJCTwhLS0gc3Vic3RpdHV0aW9uOiAlcyA9PSBzZWNvbmRzIHJlbWFpbmluZyAtLT4NCgkJPHVpdGV4dCBuYW1lPSJFTEFQU0VEIiB2YWx1ZT0iJW3rtoQgJXPstIgg64Ko7J2MIi8+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+DQoJCTx1aXRleHQgbmFtZT0iQklPQlROX1RJVExFIiB2YWx1ZT0i6rK966ClIOyGjOqwnCIvPg0KCQk8dWl0ZXh0IG5hbWU9IkRJVklERVJCVE5fVElUTEUiIHZhbHVlPSJ8Ii8+DQoJCTx1aXRleHQgbmFtZT0iQ09OVEFDVEJUTl9USVRMRSIgdmFsdWU9IuyXsOudveyymCIvPg0KCQk8dWl0ZXh0IG5hbWU9IlRBQl9RVUlaIiB2YWx1ZT0i7YC07KaIIi8+DQoJCTx1aXRleHQgbmFtZT0iVEFCX09VVExJTkUiIHZhbHVlPSLqsJzsmpQiLz4NCgkJPHVpdGV4dCBuYW1lPSJUQUJfVEhVTUIiIHZhbHVlPSLstpXshoztjJAiLz4NCgkJPHVpdGV4dCBuYW1lPSJUQUJfTk9URVMiIHZhbHVlPSLrhbjtirgiLz4NCgkJPHVpdGV4dCBuYW1lPSJUQUJfU0VBUkNIIiB2YWx1ZT0i6rKA7IOJIi8+DQoJCTx1aXRleHQgbmFtZT0iU0xJREVfSEVBRElORyIgdmFsdWU9IuyKrOudvOydtOuTnCDsoJzrqqkiLz4NCgkJPHVpdGV4dCBuYW1lPSJEVVJBVElPTl9IRUFESU5HIiB2YWx1ZT0i7J6s7IOd7Iuc6rCEIi8+DQoJCTx1aXRleHQgbmFtZT0iU0VBUkNIX0hFQURJTkciIHZhbHVlPSLthY3siqTtirgg6rKA7IOJOiIvPg0KCQk8dWl0ZXh0IG5hbWU9IlRIVU1CX0hFQURJTkciIHZhbHVlPSLsiqzrnbzsnbTrk5wiLz4NCgkJPHVpdGV4dCBuYW1lPSJUSFVNQl9JTkZPIiB2YWx1ZT0i7KCc66qpL+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/siJg6Ii8+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/siJg6ICVuLyV0Ii8+DQoJCTx1aXRleHQgbmFtZT0iUVVJWlBPRF9RVUVTVFlQRV9TVFIiIHZhbHVlPSLsnKDtmJU6ICVzIi8+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+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+2AtOymiOulvCDsooXro4ztlZjroKTrqbQgW+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+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+DQoJCTx1aXRleHQgbmFtZT0iU0NSVUJCQVJTVEFUVVNfVklEUExBWUlORyIgdmFsdWU9IlbDrWRlbyBlbiByZXByb2QuIi8+DQoJCTx1aXRleHQgbmFtZT0iU0NSVUJCQVJTVEFUVVNfTE9BRElORyIgdmFsdWU9IkNhcmdhbmRvIi8+DQoJCTx1aXRleHQgbmFtZT0iU0NSVUJCQVJTVEFUVVNfQlVGRkVSSU5HIiB2YWx1ZT0iQWxtYWNlbmFuZG8gZW4gYsO6ZmVyIi8+DQoJCTx1aXRleHQgbmFtZT0iU0NSVUJCQVJTVEFUVVNfUVVFU1RJT04iIHZhbHVlPSJDb250ZXN0YXIgcHJlZ3VudGEiLz4NCgkJPHVpdGV4dCBuYW1lPSJTQ1JVQkJBUlNUQVRVU19SRVZJRVdRVUlaIiB2YWx1ZT0iUmV2aXNhbmRvIHBydWViYSIvPg0KCQk8IS0tIHN1YnN0aXR1dGlvbjogJW0gPT0gbWludXRlcyByZW1haW5pbmcgLS0+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+DQoJCTx1aXRleHQgbmFtZT0iQklPQlROX1RJVExFIiB2YWx1ZT0iQmlvZ3JhZsOtYSIvPg0KCQk8dWl0ZXh0IG5hbWU9IkRJVklERVJCVE5fVElUTEUiIHZhbHVlPSJ8Ii8+DQoJCTx1aXRleHQgbmFtZT0iQ09OVEFDVEJUTl9USVRMRSIgdmFsdWU9IkNvbnRhY3RvIi8+DQoJCTx1aXRleHQgbmFtZT0iVEFCX1FVSVoiIHZhbHVlPSJQcnVlYmEiLz4NCgkJPHVpdGV4dCBuYW1lPSJUQUJfT1VUTElORSIgdmFsdWU9IkNvbnRvcm5vIi8+DQoJCTx1aXRleHQgbmFtZT0iVEFCX1RIVU1CIiB2YWx1ZT0iTWluaWF0LiIvPg0KCQk8dWl0ZXh0IG5hbWU9IlRBQl9OT1RFUyIgdmFsdWU9Ik5vdGFzIi8+DQoJCTx1aXRleHQgbmFtZT0iVEFCX1NFQVJDSCIgdmFsdWU9IkJ1c2NhciIvPg0KCQk8dWl0ZXh0IG5hbWU9IlNMSURFX0hFQURJTkciIHZhbHVlPSJUw610dWxvIGRlIGRpYXBvc2l0aXZhIi8+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+DQoJCTx1aXRleHQgbmFtZT0iQVRUQUNITkFNRV9IRUFESU5HIiB2YWx1ZT0iTm9tYnJlIGRlIGFyY2hpdm8iLz4NCgkJPHVpdGV4dCBuYW1lPSJBVFRBQ0hTSVpFX0hFQURJTkciIHZhbHVlPSJUYW1hw7FvIi8+DQoJCTx1aXRleHQgbmFtZT0iU0xJREVfTk9URVMiIHZhbHVlPSJOb3RhcyBkZSBkaWFwb3NpdGl2YSIvPg0KCQk8IS0tcXVpeiBwb2QgYW5kIG1lc3NhZ2UgYm94IHRleHRzLS0+DQoJCTx1aXRleHQgbmFtZT0iUVVJWlBPRF9RVUlaX0FUVEVNUFQiIHZhbHVlPSJJbnRlbnRvIGRlIHBydWViYToiLz4NCgkJPHVpdGV4dCBuYW1lPSJRVUlaUE9EX1FVSVpfQVRURU1QVF9WQUxVRSIgdmFsdWU9IiVuIGRlICV0Ii8+DQoJCTx1aXRleHQgbmFtZT0iUVVJWlBPRF9RVUlaX1NDT1JFIiB2YWx1ZT0iUHVudHVhY2nDs246Ii8+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+DQoJCTx1aXRleHQgbmFtZT0iV0FSTklOR01TR19ZRVNTVFJJTkciIHZhbHVlPSJTw60iLz4NCgkJPHVpdGV4dCBuYW1lPSJXQVJOSU5HTVNHX05PU1RSSU5HIiB2YWx1ZT0iTm8iLz4NCgkJPHVpdGV4dCBuYW1lPSJXQVJOSU5HTVNHX1RJVExFU1RSSU5HIiB2YWx1ZT0iQXZpc28gZGUgbmF2ZWdhY2nDs24gZGUgcHJ1ZWJhIi8+DQoJCTx1aXRleHQgbmFtZT0iV0FSTklOR01TR19NU0dTVFJJTkciIHZhbHVlPSJIYXkgcHJlZ3VudGFzIHNpbiBpbnRlbnRvcyBlbiBlc3RhIHBydWViYS4mI3hBOyYjeEE7UGFyYSBzYWxpciBkZSBsYSBwcnVlYmEsIGhhZ2EgY2xpYyBlbiBTw60uIFBhcmEgY29udGludWFyLCBoYWdhIGNsaWMgZW4gTm8uIi8+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+DQoJCTwhLS0gc3Vic3RpdHV0aW9uOiAlbiA9PSBzbGlkZSBudW1iZXIgLS0+DQoJCTx1aXRleHQgbmFtZT0iQk9PS01BUktTTElERSIgdmFsdWU9IkFkb2JlIFByZXNlbnRlcjogJXAgJXMiLz4NCgkJPHVpdGV4dCBuYW1lPSJTSE9XU0lERUJBUiIgdmFsdWU9Ik1vc3RyYXIgYmFycmEgbGF0ZXJhbCBhIGxvcyBwYXJ0aWNpcGFudGVzIi8+DQoJCTx1aXRleHQgbmFtZT0iTVVURSIgdmFsdWU9IlNpbGVuY2lhciIvPg0KCQk8dWl0ZXh0IG5hbWU9IkRPQ1dSQVBfVElUTEUiIHZhbHVlPSJBcmNoaXZvIGFkanVudG8gZGUgUHJlc2VudGVyIi8+DQoJCTx1aXRleHQgbmFtZT0iRE9DV1JBUF9NU0ciIHZhbHVlPSJHdWFyZGFyIGVuIE1pIFBDIi8+DQoJCTx1aXRleHQgbmFtZT0iRE9DV1JBUF9QUk9NUFQiIHZhbHVlPSJIYWdhIGNsaWMgZW4gRGVzY2FyZ2FyIi8+DQoJPC9sYW5ndWFnZT4NCgk8bGFuZ3VhZ2UgaWQ9InB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lNsaWRlICVuIi8+DQoJCTwhLS0gc3Vic3RpdHV0aW9uOiAlbiA9PSBzbGlkZSBudW1iZXIgLS0+DQoJCTwhLS0gc3Vic3RpdHV0aW9uOiAldCA9PSB0b3RhbCBzbGlkZSBjb3VudCAtLT4NCgkJPHVpdGV4dCBuYW1lPSJTQ1JVQkJBUlNUQVRVU19TTElERUlORk8iIHZhbHVlPSJTbGlkZSAlbiAvICV0IHwgIi8+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+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+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GF0byIvPg0KCQk8dWl0ZXh0IG5hbWU9IlRBQl9RVUlaIiB2YWx1ZT0iUXVlc3QuIi8+DQoJCTx1aXRleHQgbmFtZT0iVEFCX09VVExJTkUiIHZhbHVlPSJFc3F1ZW1hIi8+DQoJCTx1aXRleHQgbmFtZT0iVEFCX1RIVU1CIiB2YWx1ZT0iTWluaSIvPg0KCQk8dWl0ZXh0IG5hbWU9IlRBQl9OT1RFUyIgdmFsdWU9Ik5vdGFzIi8+DQoJCTx1aXRleHQgbmFtZT0iVEFCX1NFQVJDSCIgdmFsdWU9IkJ1c2NhIi8+DQoJCTx1aXRleHQgbmFtZT0iU0xJREVfSEVBRElORyIgdmFsdWU9IlTDrXR1bG8gZG8gc2xpZGUiLz4NCgkJPHVpdGV4dCBuYW1lPSJEVVJBVElPTl9IRUFESU5HIiB2YWx1ZT0iRHVyYcOnw6NvIi8+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+DQoJCTx1aXRleHQgbmFtZT0iU0xJREVfTk9URVMiIHZhbHVlPSJBbm90YcOnw7VlcyBkbyBzbGlkZSIvPg0KCQk8IS0tcXVpeiBwb2QgYW5kIG1lc3NhZ2UgYm94IHRleHRzLS0+DQoJCTx1aXRleHQgbmFtZT0iUVVJWlBPRF9RVUlaX0FUVEVNUFQiIHZhbHVlPSJUZW50YXRpdmEgbm8gcXVlc3Rpb27DoXJpbzoiLz4NCgkJPHVpdGV4dCBuYW1lPSJRVUlaUE9EX1FVSVpfQVRURU1QVF9WQUxVRSIgdmFsdWU9IiVuIGRlICV0Ii8+DQoJCTx1aXRleHQgbmFtZT0iUVVJWlBPRF9RVUlaX1NDT1JFIiB2YWx1ZT0iUG9udHVhw6fDo286Ii8+DQoJCTx1aXRleHQgbmFtZT0iUVVJWlBPRF9RVUlaX1BBU1NTQ09SRSIgdmFsdWU9IlBvbnR1YcOnw6NvIGRlIGFwcm92YcOnw6NvOiIvPg0KCQk8dWl0ZXh0IG5hbWU9IlFVSVpQT0RfUVVJWl9NQVhTQ09SRSIgdmFsdWU9IlBvbnR1YcOnw6NvIG3DoXhpbWE6Ii8+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+DQoJCTx1aXRleHQgbmFtZT0iUVVJWlBPRF9RVUlaQVRNUFRfSU5GIiB2YWx1ZT0iSW5maW5pdG8iLz4NCgkJPHVpdGV4dCBuYW1lPSJRVUlaUE9EX1FVRVNBVE1QVF9JTkYiIHZhbHVlPSJJbmZpbml0byIvPg0KCQk8dWl0ZXh0IG5hbWU9IldBUk5JTkdNU0dfWUVTU1RSSU5HIiB2YWx1ZT0iU2ltIi8+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+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+DQoJPC9sYW5ndWFnZT4NCgk8bGFuZ3VhZ2UgaWQ9Iml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+DQoJCTwhLS0gc3Vic3RpdHV0aW9uOiAlbiA9PSBzbGlkZSBudW1iZXIgLS0+DQoJCTwhLS0gc3Vic3RpdHV0aW9uOiAldCA9PSB0b3RhbCBzbGlkZSBjb3VudCAtLT4NCgkJPHVpdGV4dCBuYW1lPSJTQ1JVQkJBUlNUQVRVU19TTElERUlORk8iIHZhbHVlPSJEaWFwb3NpdGl2YSAlbiAvICV0IHwgIi8+DQoJCTx1aXRleHQgbmFtZT0iU0NSVUJCQVJTVEFUVVNfU1RPUFBFRCIgdmFsdWU9IkludGVycm90dG8iLz4NCgkJPHVpdGV4dCBuYW1lPSJTQ1JVQkJBUlNUQVRVU19QTEFZSU5HIiB2YWx1ZT0iUmlwcm9kdXppb25lIi8+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+DQoJCTx1aXRleHQgbmFtZT0iRUxBUFNFRCIgdmFsdWU9IiVtIE1pbnV0aSAlcyBTZWNvbmRpIHJpbWFuZW50aSIvPg0KCQk8dWl0ZXh0IG5hbWU9Ik5PVEZPVU5EIiB2YWx1ZT0iTmVzc3VuIGVsZW1lbnRvIHRyb3ZhdG8iLz4NCgkJPHVpdGV4dCBuYW1lPSJBVFRBQ0hNRU5UUyIgdmFsdWU9IkFsbGVnYXRp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+DQoJCTx1aXRleHQgbmFtZT0iRFVSQVRJT05fSEVBRElORyIgdmFsdWU9IkR1cmF0YSIvPg0KCQk8dWl0ZXh0IG5hbWU9IlNFQVJDSF9IRUFESU5HIiB2YWx1ZT0iQ2VyY2EgdGVzdG86Ii8+DQoJCTx1aXRleHQgbmFtZT0iVEhVTUJfSEVBRElORyIgdmFsdWU9IkRpYXBvc2l0aXZhIi8+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+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+DQoJCTx1aXRleHQgbmFtZT0iUVVJWlBPRF9RVUVTVFlQRV9TVFIiIHZhbHVlPSJUaXBvOiAlcyIvPg0KCQk8dWl0ZXh0IG5hbWU9IlFVSVpQT0RfUVVFU1RZUEVfR1JEIiB2YWx1ZT0iQ29uIHZhbHV0YXppb25lIi8+DQoJCTx1aXRleHQgbmFtZT0iUVVJWlBPRF9RVUVTVFlQRV9TVlkiIHZhbHVlPSJJbmRhZ2luZSIvPg0KCQk8dWl0ZXh0IG5hbWU9IlFVSVpQT0RfUVVJWkFUTVBUX0lORiIgdmFsdWU9IkluZmluaXRpIi8+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JiN4QTsmI3hBO1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+DQoJCTx1aXRleHQgbmFtZT0iRE9DV1JBUF9USVRMRSIgdmFsdWU9IkFsbGVnYXRvIGZpbGUgUHJlc2VudGVyIi8+DQoJCTx1aXRleHQgbmFtZT0iRE9DV1JBUF9NU0ciIHZhbHVlPSJTYWx2YSBpbiBSaXNvcnNlIGRlbCBjb21wdXRlciIvPg0KCQk8dWl0ZXh0IG5hbWU9IkRPQ1dSQVBfUFJPTVBUIiB2YWx1ZT0iQ2xpYyBwZXIgc2NhcmljYXJlIi8+DQoJPC9sYW5ndWFnZT4NCgk8bGFuZ3VhZ2UgaWQ9Im5s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+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+DQoJCTx1aXRleHQgbmFtZT0iU0NSVUJCQVJTVEFUVVNfVklEUExBWUlORyIgdmFsdWU9IlZpZGVvIGFmc3BlbGVuIi8+DQoJCTx1aXRleHQgbmFtZT0iU0NSVUJCQVJTVEFUVVNfTE9BRElORyIgdmFsdWU9IkxhZGVuIi8+DQoJCTx1aXRleHQgbmFtZT0iU0NSVUJCQVJTVEFUVVNfQlVGRkVSSU5HIiB2YWx1ZT0iQnVmZmVyZW4iLz4NCgkJPHVpdGV4dCBuYW1lPSJTQ1JVQkJBUlNUQVRVU19RVUVTVElPTiIgdmFsdWU9IlZyYWFnIG1ldCBhbnR3b29yZCIvPg0KCQk8dWl0ZXh0IG5hbWU9IlNDUlVCQkFSU1RBVFVTX1JFVklFV1FVSVoiIHZhbHVlPSJRdWl6IGNvbnRyb2xlcmVuIi8+DQoJCTwhLS0gc3Vic3RpdHV0aW9uOiAlbSA9PSBtaW51dGVzIHJlbWFpbmluZyAtLT4NCgkJPCEtLSBzdWJzdGl0dXRpb246ICVzID09IHNlY29uZHMgcmVtYWluaW5nIC0tPg0KCQk8dWl0ZXh0IG5hbWU9IkVMQVBTRUQiIHZhbHVlPSJFciByZXN0ZXJlbiAlbSBtaW51dGVuICVzIHNlY29uZGVuIi8+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+DQoJCTx1aXRleHQgbmFtZT0iVEFCX1FVSVoiIHZhbHVlPSJRdWl6Ii8+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+DQoJCTx1aXRleHQgbmFtZT0iU0VBUkNIX0hFQURJTkciIHZhbHVlPSJab2VrZW4gbmFhciB0ZWtzdDoiLz4NCgkJPHVpdGV4dCBuYW1lPSJUSFVNQl9IRUFESU5HIiB2YWx1ZT0iRGlhIi8+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+DQoJCTwhLS1xdWl6IHBvZCBhbmQgbWVzc2FnZSBib3ggdGV4dHMtLT4NCgkJPHVpdGV4dCBuYW1lPSJRVUlaUE9EX1FVSVpfQVRURU1QVCIgdmFsdWU9IlF1aXpwb2dpbmc6Ii8+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+DQoJCTx1aXRleHQgbmFtZT0iUVVJWlBPRF9RVUVTVFlQRV9TVFIiIHZhbHVlPSJUeXBlOiAlcyIvPg0KCQk8dWl0ZXh0IG5hbWU9IlFVSVpQT0RfUVVFU1RZUEVfR1JEIiB2YWx1ZT0iVGVsdCB2b29yIHNjb3JlIi8+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+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+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+DQoJCTx1aWZvbnQgbmFtZT0iRk9OVF9QUkVTRU5UQVRJT05OQU1FIiB2YWx1ZT0i5a6L5L2TLTE4MDMwLDE0LGZhbHNlLGZhbHNlLHRydWUiLz4NCgkJPHVpZm9udCBuYW1lPSJGT05UX1BSRVNFTlRFUk5BTUUiIHZhbHVlPSLlrovkvZMtMTgwMzAsMTQsdHJ1ZSxmYWxzZSx0cnVlIi8+DQoJCTx1aWZvbnQgbmFtZT0iRk9OVF9QUkVTRU5URVJUSVRMRSIgdmFsdWU9IuWui+S9ky0xODAzMCwxMyxmYWxzZSxmYWxzZSx0cnVlIi8+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+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+DQoJCTx1aWZvbnQgbmFtZT0iRk9OVF9NU0dCT1hfV0lOVElUTEUiIHZhbHVlPSLlrovkvZMtMTgwMzAsMTIsdHJ1ZSxmYWxzZSx0cnVlIi8+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+DQoJCTx1aWZvbnQgbmFtZT0iRk9OVF9RVUlaUE9EX1FVRVNUSU9OX1NDT1JFIiB2YWx1ZT0i5a6L5L2TLTE4MDMwLDEwLGZhbHNlLGZhbHNlLHRydWUiLz4NCgkJPHVpZm9udCBuYW1lPSJGT05UX1FVSVpQT0RfUVVFU1RJT05fU0NPUkVfVkFMVUUiIHZhbHVlPSLlrovkvZMtMTgwMzAsMTAsdHJ1ZSxmYWxzZSx0cnVlIi8+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+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+S9ky0xODAzMCwxMCxmYWxzZSxmYWxzZSx0cnVlIi8+DQoJCTx1aWZvbnQgbmFtZT0iRk9OVF9RVUlaUE9EX1FVSVpfUVVFU1RJT05fQVRURU1QVEVEX1ZBTFVFIiB2YWx1ZT0i5a6L5L2TLTE4MDMwLDEwLHRydWUsZmFsc2UsdHJ1ZSIvPg0KCQk8dWlmb250IG5hbWU9IkZPTlRfUVVJWlBPRF9RVUlaX1NDT1JFX1RBRyIgdmFsdWU9IuWui+S9ky0xODAzMCwxMix0cnVlLGZhbHNlLHRydWUiLz4NCgkJPHVpZm9udCBuYW1lPSJGT05UX1FVSVpQT0RfUVVJWl9TQ09SRSIgdmFsdWU9IuWui+S9ky0xODAzMCwxMCxmYWxzZSxmYWxzZSx0cnVlIi8+DQoJCTx1aWZvbnQgbmFtZT0iRk9OVF9RVUlaUE9EX1FVSVpfU0NPUkVfVkFMVUUiIHZhbHVlPSLlrovkvZMtMTgwMzAsMTAsdHJ1ZSxmYWxzZSx0cnVlIi8+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+S9ky0xODAzMCwxMCxmYWxzZSxmYWxzZSx0cnVlIi8+DQoJCTx1aWZvbnQgbmFtZT0iRk9OVF9RVUlaUE9EX1FVSVpfUEFTU1NDT1JFX1ZBTFVFIiB2YWx1ZT0i5a6L5L2TLTE4MDMwLDEwLHRydWUsZmFsc2UsdHJ1ZSIvPg0KCQk8IS0tIHVpdGV4dCAtLT4NCgkJPCEtLSBzdWJzdGl0dXRpb246ICVuID09IHNsaWRlIG51bWJlciAtLT4NCgkJPHVpdGV4dCBuYW1lPSJVTk5BTUVEU0xJREVUSVRMRSIgdmFsdWU9IuW5u+eBr+eJhyAlbiIvPg0KCQk8IS0tIHN1YnN0aXR1dGlvbjogJW4gPT0gc2xpZGUgbnVtYmVyIC0tPg0KCQk8IS0tIHN1YnN0aXR1dGlvbjogJXQgPT0gdG90YWwgc2xpZGUgY291bnQgLS0+DQoJCTx1aXRleHQgbmFtZT0iU0NSVUJCQVJTVEFUVVNfU0xJREVJTkZPIiB2YWx1ZT0i5bm754Gv54mHICVuIC8gJXQgfCAiLz4NCgkJPHVpdGV4dCBuYW1lPSJTQ1JVQkJBUlNUQVRVU19TVE9QUEVEIiB2YWx1ZT0i5bey5YGc5q2iIi8+DQoJCTx1aXRleHQgbmFtZT0iU0NSVUJCQVJTVEFUVVNfUExBWUlORyIgdmFsdWU9Iuato+WcqOaSreaUviIvPg0KCQk8dWl0ZXh0IG5hbWU9IlNDUlVCQkFSU1RBVFVTX05PQVVESU8iIHZhbHVlPSLml6Dpn7PpopEiLz4NCgkJPHVpdGV4dCBuYW1lPSJTQ1JVQkJBUlNUQVRVU19WSURQTEFZSU5HIiB2YWx1ZT0i6KeG6aKR5pKt5pS+Ii8+DQoJCTx1aXRleHQgbmFtZT0iU0NSVUJCQVJTVEFUVVNfTE9BRElORyIgdmFsdWU9Iuato+WcqOi9veWFpSIvPg0KCQk8dWl0ZXh0IG5hbWU9IlNDUlVCQkFSU1RBVFVTX0JVRkZFUklORyIgdmFsdWU9Iuato+WcqOi/m+ihjOe8k+WGsuWkhOeQhiIvPg0KCQk8dWl0ZXh0IG5hbWU9IlNDUlVCQkFSU1RBVFVTX1FVRVNUSU9OIiB2YWx1ZT0i5Zue562U6Zeu6aKYIi8+DQoJCTx1aXRleHQgbmFtZT0iU0NSVUJCQVJTVEFUVVNfUkVWSUVXUVVJWiIgdmFsdWU9Iuato+WcqOWuoemYhea1i+mqjCIvPg0KCQk8IS0tIHN1YnN0aXR1dGlvbjogJW0gPT0gbWludXRlcyByZW1haW5pbmcgLS0+DQoJCTwhLS0gc3Vic3RpdHV0aW9uOiAlcyA9PSBzZWNvbmRzIHJlbWFpbmluZyAtLT4NCgkJPHVpdGV4dCBuYW1lPSJFTEFQU0VEIiB2YWx1ZT0i5Ymp5L2ZICVtIOWIhumSnyAlcyDnp5IiLz4NCgkJPHVpdGV4dCBuYW1lPSJOT1RGT1VORCIgdmFsdWU9IuacquaJvuWIsOS7u+S9leWGheWuuSIvPg0KCQk8dWl0ZXh0IG5hbWU9IkFUVEFDSE1FTlRTIiB2YWx1ZT0i6ZmE5Lu2Ii8+DQoJCTwhLS0gc3Vic3RpdHV0aW9uOiAlcCA9PSBjdXJyZW50IHNwZWFrZXIncyB0aXRsZSAtLT4NCgkJPHVpdGV4dCBuYW1lPSJCSU9XSU5fVElUTEUiIHZhbHVlPSLkuKrkurrnroDku4s6ICVwIi8+DQoJCTx1aXRleHQgbmFtZT0iQklPQlROX1RJVExFIiB2YWx1ZT0i5Liq5Lq6566A5LuLIi8+DQoJCTx1aXRleHQgbmFtZT0iRElWSURFUkJUTl9USVRMRSIgdmFsdWU9InwiLz4NCgkJPHVpdGV4dCBuYW1lPSJDT05UQUNUQlROX1RJVExFIiB2YWx1ZT0i6IGU57O75pa55byPIi8+DQoJCTx1aXRleHQgbmFtZT0iVEFCX1FVSVoiIHZhbHVlPSLmtYvpqowiLz4NCgkJPHVpdGV4dCBuYW1lPSJUQUJfT1VUTElORSIgdmFsdWU9IuWkp+e6siIvPg0KCQk8dWl0ZXh0IG5hbWU9IlRBQl9USFVNQiIgdmFsdWU9Iue8qeeVpeWbviIvPg0KCQk8dWl0ZXh0IG5hbWU9IlRBQl9OT1RFUyIgdmFsdWU9IuWkh+azqCIvPg0KCQk8dWl0ZXh0IG5hbWU9IlRBQl9TRUFSQ0giIHZhbHVlPSLmkJzntKIiLz4NCgkJPHVpdGV4dCBuYW1lPSJTTElERV9IRUFESU5HIiB2YWx1ZT0i5bm754Gv54mH5qCH6aKYIi8+DQoJCTx1aXRleHQgbmFtZT0iRFVSQVRJT05fSEVBRElORyIgdmFsdWU9IuaMgee7reaXtumXtCIvPg0KCQk8dWl0ZXh0IG5hbWU9IlNFQVJDSF9IRUFESU5HIiB2YWx1ZT0i5pCc57Si5paH5pysOiIvPg0KCQk8dWl0ZXh0IG5hbWU9IlRIVU1CX0hFQURJTkciIHZhbHVlPSLlubvnga/niYciLz4NCgkJPHVpdGV4dCBuYW1lPSJUSFVNQl9JTkZPIiB2YWx1ZT0i5bm754Gv54mH5qCH6aKYL+aMgee7reaXtumXtCIvPg0KCQk8dWl0ZXh0IG5hbWU9IkFUVEFDSE5BTUVfSEVBRElORyIgdmFsdWU9IuaWh+S7tuWQjSIvPg0KCQk8dWl0ZXh0IG5hbWU9IkFUVEFDSFNJWkVfSEVBRElORyIgdmFsdWU9IuWkp+WwjyIvPg0KCQk8dWl0ZXh0IG5hbWU9IlNMSURFX05PVEVTIiB2YWx1ZT0i5bm754Gv54mH5aSH5rOoIi8+DQoJCTwhLS1xdWl6IHBvZCBhbmQgbWVzc2FnZSBib3ggdGV4dHMtLT4NCgkJPHVpdGV4dCBuYW1lPSJRVUlaUE9EX1FVSVpfQVRURU1QVCIgdmFsdWU9Iua1i+mqjOWwneivleasoeaVsDoiLz4NCgkJPHVpdGV4dCBuYW1lPSJRVUlaUE9EX1FVSVpfQVRURU1QVF9WQUxVRSIgdmFsdWU9IuesrCAlbiDmrKHvvIzlhbEgJXQg5qyhIi8+DQoJCTx1aXRleHQgbmFtZT0iUVVJWlBPRF9RVUlaX1NDT1JFIiB2YWx1ZT0i5b6X5YiGOiIvPg0KCQk8dWl0ZXh0IG5hbWU9IlFVSVpQT0RfUVVJWl9QQVNTU0NPUkUiIHZhbHVlPSLlj4rmoLzliIbmlbA6Ii8+DQoJCTx1aXRleHQgbmFtZT0iUVVJWlBPRF9RVUlaX01BWFNDT1JFIiB2YWx1ZT0i5pyA6auY5YiG5pWwOiIvPg0KCQk8dWl0ZXh0IG5hbWU9IlFVSVpQT0RfUVVFU0FUTVBUX1NUUiIgdmFsdWU9IuWwneivleasoeaVsDog56ysICVuIOasoe+8jOWFsSAldCDmrKEiLz4NCgkJPHVpdGV4dCBuYW1lPSJRVUlaUE9EX1FVRVNUWVBFX1NUUiIgdmFsdWU9Iuexu+WeizogJXMiLz4NCgkJPHVpdGV4dCBuYW1lPSJRVUlaUE9EX1FVRVNUWVBFX0dSRCIgdmFsdWU9IuivhOe6pyIvPg0KCQk8dWl0ZXh0IG5hbWU9IlFVSVpQT0RfUVVFU1RZUEVfU1ZZIiB2YWx1ZT0i6LCD5p+lIi8+DQoJCTx1aXRleHQgbmFtZT0iUVVJWlBPRF9RVUlaQVRNUFRfSU5GIiB2YWx1ZT0i5peg6ZmQIi8+DQoJCTx1aXRleHQgbmFtZT0iUVVJWlBPRF9RVUVTQVRNUFRfSU5GIiB2YWx1ZT0i5peg6ZmQIi8+DQoJCTx1aXRleHQgbmFtZT0iV0FSTklOR01TR19ZRVNTVFJJTkciIHZhbHVlPSLmmK8iLz4NCgkJPHVpdGV4dCBuYW1lPSJXQVJOSU5HTVNHX05PU1RSSU5HIiB2YWx1ZT0i5ZCmIi8+DQoJCTx1aXRleHQgbmFtZT0iV0FSTklOR01TR19USVRMRVNUUklORyIgdmFsdWU9Iua1i+mqjOWvvOiIquitpuWRiiIvPg0KCQk8dWl0ZXh0IG5hbWU9IldBUk5JTkdNU0dfTVNHU1RSSU5HIiB2YWx1ZT0i5q2k5rWL6aqM5Lit5pyJ5pyq5bCd6K+V5L2c562U55qE6Zeu6aKY44CCJiN4QTsmI3hBO+WNleWHu+KAnOaYr+KAnemAgOWHuuatpOa1i+mqjOOAguWNleWHu+KAnOWQpuKAnee7p+e7rea1i+mqjOOAgiIvPg0KCQk8dWl0ZXh0IG5hbWU9IklORk9STUFUSU9OX0gyNjRfRkxBU0hQTEFZRVIiIHZhbHVlPSLlvZPliY3lronoo4XlnKjmgqjnmoTorqHnrpfmnLrkuIrnmoQgRmxhc2ggUGxheWVyIOeJiOacrOS4jeaUr+aMgeivpeinhumikeOAguWNleWHu+inhumikeWMuuWfn+S4i+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+C5Yqg6ICF5pi+56S65o+Q6KaB5qCPIi8+DQoJCTx1aXRleHQgbmFtZT0iTVVURSIgdmFsdWU9IumdmemfsyIvPg0KCQk8dWl0ZXh0IG5hbWU9IkRPQ1dSQVBfVElUTEUiIHZhbHVlPSJQcmVzZW50ZXIg5paH5Lu26ZmE5Lu2Ii8+DQoJCTx1aXRleHQgbmFtZT0iRE9DV1JBUF9NU0ciIHZhbHVlPSLkv53lrZjliLDmiJHnmoTorqHnrpfmnLoiLz4NCgkJPHVpdGV4dCBuYW1lPSJET0NXUkFQX1BST01QVCIgdmFsdWU9IuWNleWHu+S7peS4i+i9vSIvPg0KCTwvbGFuZ3VhZ2U+DQo8L2NvbmZpZ3VyYXRpb24+DQo="/>
  <p:tag name="MMPROD_UIDATA" val="&lt;database version=&quot;7.0&quot;&gt;&lt;object type=&quot;1&quot; unique_id=&quot;10001&quot;&gt;&lt;property id=&quot;20139&quot; value=&quot;%n. %s&quot;/&gt;&lt;property id=&quot;20141&quot; value=&quot;tinh gia tri bt 2&quot;/&gt;&lt;property id=&quot;20144&quot; value=&quot;1&quot;/&gt;&lt;property id=&quot;20146&quot; value=&quot;1&quot;/&gt;&lt;property id=&quot;20147&quot; value=&quot;0&quot;/&gt;&lt;property id=&quot;20148&quot; value=&quot;5&quot;/&gt;&lt;property id=&quot;20180&quot; value=&quot;2&quot;/&gt;&lt;property id=&quot;20181&quot; value=&quot;3&quot;/&gt;&lt;property id=&quot;20182&quot; value=&quot;0&quot;/&gt;&lt;property id=&quot;20183&quot; value=&quot;1&quot;/&gt;&lt;property id=&quot;20184&quot; value=&quot;7&quot;/&gt;&lt;property id=&quot;20193&quot; value=&quot;-1&quot;/&gt;&lt;property id=&quot;20221&quot; value=&quot;C:\Documents and Settings\ADMIN\My Documents\ANH_PMIS\&quot;/&gt;&lt;property id=&quot;20224&quot; value=&quot;J:\Tiet toan 80 tvuong&quot;/&gt;&lt;property id=&quot;20250&quot; value=&quot;0&quot;/&gt;&lt;property id=&quot;20251&quot; value=&quot;0&quot;/&gt;&lt;property id=&quot;20259&quot; value=&quot;0&quot;/&gt;&lt;object type=&quot;10&quot; unique_id=&quot;10002&quot;&gt;&lt;object type=&quot;11&quot; unique_id=&quot;10003&quot;&gt;&lt;property id=&quot;20180&quot; value=&quot;2&quot;/&gt;&lt;property id=&quot;20181&quot; value=&quot;3&quot;/&gt;&lt;property id=&quot;20182&quot; value=&quot;0&quot;/&gt;&lt;property id=&quot;20183&quot; value=&quot;1&quot;/&gt;&lt;/object&gt;&lt;object type=&quot;12&quot; unique_id=&quot;11025&quot;&gt;&lt;/object&gt;&lt;/object&gt;&lt;object type=&quot;4&quot; unique_id=&quot;10004&quot;&gt;&lt;object type=&quot;5&quot; unique_id=&quot;10884&quot;&gt;&lt;property id=&quot;20000&quot; value=&quot;0&quot;/&gt;&lt;property id=&quot;20149&quot; value=&quot;Nguyễn Đức Thuần&quot;/&gt;&lt;property id=&quot;20150&quot; value=&quot;Phó hiệu trưởng&quot;/&gt;&lt;property id=&quot;20151&quot; value=&quot;66648412.000002.jpg&quot;/&gt;&lt;property id=&quot;20153&quot; value=&quot;ducthuancmg69@gmail.com&quot;/&gt;&lt;/object&gt;&lt;/object&gt;&lt;object type=&quot;2&quot; unique_id=&quot;10005&quot;&gt;&lt;object type=&quot;3&quot; unique_id=&quot;10006&quot;&gt;&lt;property id=&quot;20148&quot; value=&quot;5&quot;/&gt;&lt;property id=&quot;20300&quot; value=&quot;Slide 1&quot;/&gt;&lt;property id=&quot;20303&quot; value=&quot;-1&quot;/&gt;&lt;property id=&quot;20307&quot; value=&quot;256&quot;/&gt;&lt;property id=&quot;20309&quot; value=&quot;-1&quot;/&gt;&lt;/object&gt;&lt;object type=&quot;3&quot; unique_id=&quot;10007&quot;&gt;&lt;property id=&quot;20148&quot; value=&quot;5&quot;/&gt;&lt;property id=&quot;20300&quot; value=&quot;Slide 2&quot;/&gt;&lt;property id=&quot;20303&quot; value=&quot;-1&quot;/&gt;&lt;property id=&quot;20307&quot; value=&quot;257&quot;/&gt;&lt;property id=&quot;20309&quot; value=&quot;-1&quot;/&gt;&lt;/object&gt;&lt;object type=&quot;3&quot; unique_id=&quot;10023&quot;&gt;&lt;property id=&quot;20148&quot; value=&quot;5&quot;/&gt;&lt;property id=&quot;20300&quot; value=&quot;Slide 10&quot;/&gt;&lt;property id=&quot;20303&quot; value=&quot;-1&quot;/&gt;&lt;property id=&quot;20307&quot; value=&quot;275&quot;/&gt;&lt;property id=&quot;20309&quot; value=&quot;-1&quot;/&gt;&lt;/object&gt;&lt;object type=&quot;3&quot; unique_id=&quot;10159&quot;&gt;&lt;property id=&quot;20148&quot; value=&quot;5&quot;/&gt;&lt;property id=&quot;20300&quot; value=&quot;Slide 4&quot;/&gt;&lt;property id=&quot;20303&quot; value=&quot;-1&quot;/&gt;&lt;property id=&quot;20307&quot; value=&quot;276&quot;/&gt;&lt;property id=&quot;20309&quot; value=&quot;-1&quot;/&gt;&lt;/object&gt;&lt;object type=&quot;3&quot; unique_id=&quot;10308&quot;&gt;&lt;property id=&quot;20148&quot; value=&quot;5&quot;/&gt;&lt;property id=&quot;20300&quot; value=&quot;Slide 5&quot;/&gt;&lt;property id=&quot;20303&quot; value=&quot;-1&quot;/&gt;&lt;property id=&quot;20307&quot; value=&quot;277&quot;/&gt;&lt;property id=&quot;20309&quot; value=&quot;-1&quot;/&gt;&lt;/object&gt;&lt;object type=&quot;3&quot; unique_id=&quot;10309&quot;&gt;&lt;property id=&quot;20148&quot; value=&quot;5&quot;/&gt;&lt;property id=&quot;20300&quot; value=&quot;Slide 6&quot;/&gt;&lt;property id=&quot;20303&quot; value=&quot;-1&quot;/&gt;&lt;property id=&quot;20307&quot; value=&quot;278&quot;/&gt;&lt;property id=&quot;20309&quot; value=&quot;-1&quot;/&gt;&lt;/object&gt;&lt;object type=&quot;3&quot; unique_id=&quot;10374&quot;&gt;&lt;property id=&quot;20148&quot; value=&quot;5&quot;/&gt;&lt;property id=&quot;20300&quot; value=&quot;Slide 8&quot;/&gt;&lt;property id=&quot;20303&quot; value=&quot;-1&quot;/&gt;&lt;property id=&quot;20307&quot; value=&quot;280&quot;/&gt;&lt;property id=&quot;20309&quot; value=&quot;-1&quot;/&gt;&lt;/object&gt;&lt;object type=&quot;3&quot; unique_id=&quot;10487&quot;&gt;&lt;property id=&quot;20148&quot; value=&quot;5&quot;/&gt;&lt;property id=&quot;20300&quot; value=&quot;Slide 9&quot;/&gt;&lt;property id=&quot;20303&quot; value=&quot;-1&quot;/&gt;&lt;property id=&quot;20307&quot; value=&quot;281&quot;/&gt;&lt;property id=&quot;20309&quot; value=&quot;-1&quot;/&gt;&lt;/object&gt;&lt;object type=&quot;3&quot; unique_id=&quot;10575&quot;&gt;&lt;property id=&quot;20148&quot; value=&quot;5&quot;/&gt;&lt;property id=&quot;20300&quot; value=&quot;Slide 7&quot;/&gt;&lt;property id=&quot;20303&quot; value=&quot;-1&quot;/&gt;&lt;property id=&quot;20307&quot; value=&quot;282&quot;/&gt;&lt;property id=&quot;20309&quot; value=&quot;-1&quot;/&gt;&lt;/object&gt;&lt;object type=&quot;3&quot; unique_id=&quot;10591&quot;&gt;&lt;property id=&quot;20148&quot; value=&quot;5&quot;/&gt;&lt;property id=&quot;20300&quot; value=&quot;Slide 3&quot;/&gt;&lt;property id=&quot;20303&quot; value=&quot;-1&quot;/&gt;&lt;property id=&quot;20307&quot; value=&quot;283&quot;/&gt;&lt;property id=&quot;20309&quot; value=&quot;-1&quot;/&gt;&lt;/object&gt;&lt;/object&gt;&lt;object type=&quot;8&quot; unique_id=&quot;10024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Chủ đề3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>
            <a:alpha val="42000"/>
          </a:srgbClr>
        </a:solidFill>
        <a:ln w="9525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van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>
            <a:alpha val="42000"/>
          </a:srgbClr>
        </a:solidFill>
        <a:ln w="9525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vant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>
            <a:alpha val="42000"/>
          </a:srgbClr>
        </a:solidFill>
        <a:ln w="9525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van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>
            <a:alpha val="42000"/>
          </a:srgbClr>
        </a:solidFill>
        <a:ln w="9525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vant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Chủ đề3</Template>
  <TotalTime>1088</TotalTime>
  <Words>579</Words>
  <Application>Microsoft Office PowerPoint</Application>
  <PresentationFormat>On-screen Show (4:3)</PresentationFormat>
  <Paragraphs>115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Chủ đề3</vt:lpstr>
      <vt:lpstr>Custom Design</vt:lpstr>
      <vt:lpstr>Textured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472 CMT7 TXBR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Bản chiếu 1</dc:title>
  <dc:creator>KyLong Company</dc:creator>
  <cp:lastModifiedBy>Windows User</cp:lastModifiedBy>
  <cp:revision>82</cp:revision>
  <dcterms:created xsi:type="dcterms:W3CDTF">2010-11-30T21:09:56Z</dcterms:created>
  <dcterms:modified xsi:type="dcterms:W3CDTF">2021-12-17T14:07:46Z</dcterms:modified>
</cp:coreProperties>
</file>