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 id="2147483727" r:id="rId2"/>
    <p:sldMasterId id="2147483751" r:id="rId3"/>
    <p:sldMasterId id="2147483763" r:id="rId4"/>
    <p:sldMasterId id="2147483787" r:id="rId5"/>
  </p:sldMasterIdLst>
  <p:notesMasterIdLst>
    <p:notesMasterId r:id="rId20"/>
  </p:notesMasterIdLst>
  <p:sldIdLst>
    <p:sldId id="330" r:id="rId6"/>
    <p:sldId id="257" r:id="rId7"/>
    <p:sldId id="348" r:id="rId8"/>
    <p:sldId id="333" r:id="rId9"/>
    <p:sldId id="341" r:id="rId10"/>
    <p:sldId id="343" r:id="rId11"/>
    <p:sldId id="335" r:id="rId12"/>
    <p:sldId id="347" r:id="rId13"/>
    <p:sldId id="336" r:id="rId14"/>
    <p:sldId id="340" r:id="rId15"/>
    <p:sldId id="258" r:id="rId16"/>
    <p:sldId id="344" r:id="rId17"/>
    <p:sldId id="346" r:id="rId18"/>
    <p:sldId id="338" r:id="rId19"/>
  </p:sldIdLst>
  <p:sldSz cx="9144000" cy="5143500" type="screen16x9"/>
  <p:notesSz cx="6858000" cy="9144000"/>
  <p:embeddedFontLst>
    <p:embeddedFont>
      <p:font typeface="Quicksand" panose="020B0604020202020204" charset="0"/>
      <p:regular r:id="rId21"/>
      <p:bold r:id="rId22"/>
    </p:embeddedFont>
    <p:embeddedFont>
      <p:font typeface="Microsoft YaHei" panose="020B0503020204020204" pitchFamily="34" charset="-122"/>
      <p:regular r:id="rId23"/>
      <p:bold r:id="rId24"/>
    </p:embeddedFont>
    <p:embeddedFont>
      <p:font typeface="HP001 5 hàng" panose="020B0604020202020204" charset="0"/>
      <p:regular r:id="rId25"/>
      <p:bold r:id="rId26"/>
    </p:embeddedFont>
    <p:embeddedFont>
      <p:font typeface="Comfortaa" panose="020B060402020202020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5B9BEB-621C-40B8-B43D-774A2A68A4E3}">
  <a:tblStyle styleId="{855B9BEB-621C-40B8-B43D-774A2A68A4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472" autoAdjust="0"/>
  </p:normalViewPr>
  <p:slideViewPr>
    <p:cSldViewPr snapToGrid="0">
      <p:cViewPr varScale="1">
        <p:scale>
          <a:sx n="111" d="100"/>
          <a:sy n="111" d="100"/>
        </p:scale>
        <p:origin x="168"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76421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2F0A44A-32D8-4BCF-9055-A55B0A68BE1D}" type="slidenum">
              <a:rPr kumimoji="0" lang="zh-CN"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zh-CN"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41216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b84555d87b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b84555d87b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5745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b84555d87b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b84555d87b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8848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b834cd2f2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b834cd2f2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4685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0A44A-32D8-4BCF-9055-A55B0A68BE1D}"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807018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b834cd2f2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b834cd2f2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6500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0A44A-32D8-4BCF-9055-A55B0A68BE1D}"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91683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0A44A-32D8-4BCF-9055-A55B0A68BE1D}"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897845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b834cd2f2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b834cd2f2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3601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0A44A-32D8-4BCF-9055-A55B0A68BE1D}"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897845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0A44A-32D8-4BCF-9055-A55B0A68BE1D}"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807275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0A44A-32D8-4BCF-9055-A55B0A68BE1D}"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485146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b834cd2f2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b834cd2f2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4685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sp>
        <p:nvSpPr>
          <p:cNvPr id="42" name="Google Shape;42;p4"/>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2700"/>
              <a:buNone/>
              <a:defRPr sz="2720">
                <a:solidFill>
                  <a:schemeClr val="accent2"/>
                </a:solidFill>
              </a:defRPr>
            </a:lvl1pPr>
            <a:lvl2pPr lvl="1" algn="ctr">
              <a:spcBef>
                <a:spcPts val="0"/>
              </a:spcBef>
              <a:spcAft>
                <a:spcPts val="0"/>
              </a:spcAft>
              <a:buClr>
                <a:schemeClr val="lt1"/>
              </a:buClr>
              <a:buSzPts val="2800"/>
              <a:buNone/>
              <a:defRPr>
                <a:solidFill>
                  <a:schemeClr val="lt1"/>
                </a:solidFill>
              </a:defRPr>
            </a:lvl2pPr>
            <a:lvl3pPr lvl="2" algn="ctr">
              <a:spcBef>
                <a:spcPts val="0"/>
              </a:spcBef>
              <a:spcAft>
                <a:spcPts val="0"/>
              </a:spcAft>
              <a:buClr>
                <a:schemeClr val="lt1"/>
              </a:buClr>
              <a:buSzPts val="2800"/>
              <a:buNone/>
              <a:defRPr>
                <a:solidFill>
                  <a:schemeClr val="lt1"/>
                </a:solidFill>
              </a:defRPr>
            </a:lvl3pPr>
            <a:lvl4pPr lvl="3" algn="ctr">
              <a:spcBef>
                <a:spcPts val="0"/>
              </a:spcBef>
              <a:spcAft>
                <a:spcPts val="0"/>
              </a:spcAft>
              <a:buClr>
                <a:schemeClr val="lt1"/>
              </a:buClr>
              <a:buSzPts val="2800"/>
              <a:buNone/>
              <a:defRPr>
                <a:solidFill>
                  <a:schemeClr val="lt1"/>
                </a:solidFill>
              </a:defRPr>
            </a:lvl4pPr>
            <a:lvl5pPr lvl="4" algn="ctr">
              <a:spcBef>
                <a:spcPts val="0"/>
              </a:spcBef>
              <a:spcAft>
                <a:spcPts val="0"/>
              </a:spcAft>
              <a:buClr>
                <a:schemeClr val="lt1"/>
              </a:buClr>
              <a:buSzPts val="2800"/>
              <a:buNone/>
              <a:defRPr>
                <a:solidFill>
                  <a:schemeClr val="lt1"/>
                </a:solidFill>
              </a:defRPr>
            </a:lvl5pPr>
            <a:lvl6pPr lvl="5" algn="ctr">
              <a:spcBef>
                <a:spcPts val="0"/>
              </a:spcBef>
              <a:spcAft>
                <a:spcPts val="0"/>
              </a:spcAft>
              <a:buClr>
                <a:schemeClr val="lt1"/>
              </a:buClr>
              <a:buSzPts val="2800"/>
              <a:buNone/>
              <a:defRPr>
                <a:solidFill>
                  <a:schemeClr val="lt1"/>
                </a:solidFill>
              </a:defRPr>
            </a:lvl6pPr>
            <a:lvl7pPr lvl="6" algn="ctr">
              <a:spcBef>
                <a:spcPts val="0"/>
              </a:spcBef>
              <a:spcAft>
                <a:spcPts val="0"/>
              </a:spcAft>
              <a:buClr>
                <a:schemeClr val="lt1"/>
              </a:buClr>
              <a:buSzPts val="2800"/>
              <a:buNone/>
              <a:defRPr>
                <a:solidFill>
                  <a:schemeClr val="lt1"/>
                </a:solidFill>
              </a:defRPr>
            </a:lvl7pPr>
            <a:lvl8pPr lvl="7" algn="ctr">
              <a:spcBef>
                <a:spcPts val="0"/>
              </a:spcBef>
              <a:spcAft>
                <a:spcPts val="0"/>
              </a:spcAft>
              <a:buClr>
                <a:schemeClr val="lt1"/>
              </a:buClr>
              <a:buSzPts val="2800"/>
              <a:buNone/>
              <a:defRPr>
                <a:solidFill>
                  <a:schemeClr val="lt1"/>
                </a:solidFill>
              </a:defRPr>
            </a:lvl8pPr>
            <a:lvl9pPr lvl="8" algn="ctr">
              <a:spcBef>
                <a:spcPts val="0"/>
              </a:spcBef>
              <a:spcAft>
                <a:spcPts val="0"/>
              </a:spcAft>
              <a:buClr>
                <a:schemeClr val="lt1"/>
              </a:buClr>
              <a:buSzPts val="2800"/>
              <a:buNone/>
              <a:defRPr>
                <a:solidFill>
                  <a:schemeClr val="lt1"/>
                </a:solidFill>
              </a:defRPr>
            </a:lvl9pPr>
          </a:lstStyle>
          <a:p>
            <a:endParaRPr/>
          </a:p>
        </p:txBody>
      </p:sp>
      <p:sp>
        <p:nvSpPr>
          <p:cNvPr id="43" name="Google Shape;43;p4"/>
          <p:cNvSpPr txBox="1">
            <a:spLocks noGrp="1"/>
          </p:cNvSpPr>
          <p:nvPr>
            <p:ph type="body" idx="1"/>
          </p:nvPr>
        </p:nvSpPr>
        <p:spPr>
          <a:xfrm>
            <a:off x="1179900" y="1188275"/>
            <a:ext cx="6784200" cy="33492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AutoNum type="arabicPeriod"/>
              <a:defRPr sz="1100"/>
            </a:lvl1pPr>
            <a:lvl2pPr marL="914400" lvl="1" indent="-317500">
              <a:spcBef>
                <a:spcPts val="0"/>
              </a:spcBef>
              <a:spcAft>
                <a:spcPts val="0"/>
              </a:spcAft>
              <a:buSzPts val="1400"/>
              <a:buAutoNum type="arabicPeriod"/>
              <a:defRPr/>
            </a:lvl2pPr>
            <a:lvl3pPr marL="1371600" lvl="2" indent="-317500">
              <a:spcBef>
                <a:spcPts val="0"/>
              </a:spcBef>
              <a:spcAft>
                <a:spcPts val="0"/>
              </a:spcAft>
              <a:buSzPts val="1400"/>
              <a:buAutoNum type="arabi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rabicPeriod"/>
              <a:defRPr/>
            </a:lvl5pPr>
            <a:lvl6pPr marL="2743200" lvl="5" indent="-317500">
              <a:spcBef>
                <a:spcPts val="0"/>
              </a:spcBef>
              <a:spcAft>
                <a:spcPts val="0"/>
              </a:spcAft>
              <a:buSzPts val="1400"/>
              <a:buAutoNum type="arabi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rabicPeriod"/>
              <a:defRPr/>
            </a:lvl8pPr>
            <a:lvl9pPr marL="4114800" lvl="8" indent="-317500">
              <a:spcBef>
                <a:spcPts val="0"/>
              </a:spcBef>
              <a:spcAft>
                <a:spcPts val="0"/>
              </a:spcAft>
              <a:buSzPts val="1400"/>
              <a:buAutoNum type="arabicPeriod"/>
              <a:defRPr/>
            </a:lvl9pPr>
          </a:lstStyle>
          <a:p>
            <a:endParaRPr/>
          </a:p>
        </p:txBody>
      </p:sp>
      <p:grpSp>
        <p:nvGrpSpPr>
          <p:cNvPr id="44" name="Google Shape;44;p4"/>
          <p:cNvGrpSpPr/>
          <p:nvPr/>
        </p:nvGrpSpPr>
        <p:grpSpPr>
          <a:xfrm rot="10800000">
            <a:off x="-1155510" y="4124163"/>
            <a:ext cx="2162798" cy="1206590"/>
            <a:chOff x="7572340" y="2404875"/>
            <a:chExt cx="2162798" cy="1206590"/>
          </a:xfrm>
        </p:grpSpPr>
        <p:sp>
          <p:nvSpPr>
            <p:cNvPr id="45" name="Google Shape;45;p4"/>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4"/>
          <p:cNvGrpSpPr/>
          <p:nvPr/>
        </p:nvGrpSpPr>
        <p:grpSpPr>
          <a:xfrm>
            <a:off x="8502954" y="454133"/>
            <a:ext cx="4235280" cy="4235239"/>
            <a:chOff x="3896445" y="840725"/>
            <a:chExt cx="2534275" cy="2534250"/>
          </a:xfrm>
        </p:grpSpPr>
        <p:sp>
          <p:nvSpPr>
            <p:cNvPr id="50" name="Google Shape;50;p4"/>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4"/>
          <p:cNvSpPr/>
          <p:nvPr/>
        </p:nvSpPr>
        <p:spPr>
          <a:xfrm>
            <a:off x="-1589800" y="0"/>
            <a:ext cx="2162774" cy="216277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8" name="页脚占位符 7"/>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9" name="灯片编号占位符 8"/>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
        <p:nvSpPr>
          <p:cNvPr id="11" name="TextBox 10"/>
          <p:cNvSpPr txBox="1"/>
          <p:nvPr userDrawn="1"/>
        </p:nvSpPr>
        <p:spPr>
          <a:xfrm>
            <a:off x="1335529" y="5054678"/>
            <a:ext cx="1350150" cy="123111"/>
          </a:xfrm>
          <a:prstGeom prst="rect">
            <a:avLst/>
          </a:prstGeom>
          <a:noFill/>
        </p:spPr>
        <p:txBody>
          <a:bodyPr wrap="square" rtlCol="0">
            <a:spAutoFit/>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hlinkClick r:id="rId2"/>
              </a:rPr>
              <a:t>PPT</a:t>
            </a:r>
            <a:r>
              <a:rPr kumimoji="0" lang="zh-CN" altLang="en-US"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hlinkClick r:id="rId2"/>
              </a:rPr>
              <a:t>模板</a:t>
            </a:r>
            <a:r>
              <a:rPr kumimoji="0" lang="zh-CN" altLang="en-US"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rPr>
              <a:t> </a:t>
            </a:r>
            <a:r>
              <a:rPr kumimoji="0" lang="en-US" altLang="zh-CN"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rPr>
              <a:t>http://www.1ppt.com/moban/</a:t>
            </a:r>
            <a:r>
              <a:rPr kumimoji="0" lang="zh-CN" altLang="en-US"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rPr>
              <a:t> </a:t>
            </a:r>
            <a:endParaRPr kumimoji="0" lang="en-US" altLang="zh-CN"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endParaRPr>
          </a:p>
        </p:txBody>
      </p:sp>
    </p:spTree>
    <p:extLst>
      <p:ext uri="{BB962C8B-B14F-4D97-AF65-F5344CB8AC3E}">
        <p14:creationId xmlns:p14="http://schemas.microsoft.com/office/powerpoint/2010/main" val="283991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41367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98656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647127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840014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596678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983434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1"/>
        <p:cNvGrpSpPr/>
        <p:nvPr/>
      </p:nvGrpSpPr>
      <p:grpSpPr>
        <a:xfrm>
          <a:off x="0" y="0"/>
          <a:ext cx="0" cy="0"/>
          <a:chOff x="0" y="0"/>
          <a:chExt cx="0" cy="0"/>
        </a:xfrm>
      </p:grpSpPr>
      <p:sp>
        <p:nvSpPr>
          <p:cNvPr id="42" name="Google Shape;42;p4"/>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2700"/>
              <a:buNone/>
              <a:defRPr sz="2720">
                <a:solidFill>
                  <a:schemeClr val="accent2"/>
                </a:solidFill>
              </a:defRPr>
            </a:lvl1pPr>
            <a:lvl2pPr lvl="1" algn="ctr">
              <a:spcBef>
                <a:spcPts val="0"/>
              </a:spcBef>
              <a:spcAft>
                <a:spcPts val="0"/>
              </a:spcAft>
              <a:buClr>
                <a:schemeClr val="lt1"/>
              </a:buClr>
              <a:buSzPts val="2800"/>
              <a:buNone/>
              <a:defRPr>
                <a:solidFill>
                  <a:schemeClr val="lt1"/>
                </a:solidFill>
              </a:defRPr>
            </a:lvl2pPr>
            <a:lvl3pPr lvl="2" algn="ctr">
              <a:spcBef>
                <a:spcPts val="0"/>
              </a:spcBef>
              <a:spcAft>
                <a:spcPts val="0"/>
              </a:spcAft>
              <a:buClr>
                <a:schemeClr val="lt1"/>
              </a:buClr>
              <a:buSzPts val="2800"/>
              <a:buNone/>
              <a:defRPr>
                <a:solidFill>
                  <a:schemeClr val="lt1"/>
                </a:solidFill>
              </a:defRPr>
            </a:lvl3pPr>
            <a:lvl4pPr lvl="3" algn="ctr">
              <a:spcBef>
                <a:spcPts val="0"/>
              </a:spcBef>
              <a:spcAft>
                <a:spcPts val="0"/>
              </a:spcAft>
              <a:buClr>
                <a:schemeClr val="lt1"/>
              </a:buClr>
              <a:buSzPts val="2800"/>
              <a:buNone/>
              <a:defRPr>
                <a:solidFill>
                  <a:schemeClr val="lt1"/>
                </a:solidFill>
              </a:defRPr>
            </a:lvl4pPr>
            <a:lvl5pPr lvl="4" algn="ctr">
              <a:spcBef>
                <a:spcPts val="0"/>
              </a:spcBef>
              <a:spcAft>
                <a:spcPts val="0"/>
              </a:spcAft>
              <a:buClr>
                <a:schemeClr val="lt1"/>
              </a:buClr>
              <a:buSzPts val="2800"/>
              <a:buNone/>
              <a:defRPr>
                <a:solidFill>
                  <a:schemeClr val="lt1"/>
                </a:solidFill>
              </a:defRPr>
            </a:lvl5pPr>
            <a:lvl6pPr lvl="5" algn="ctr">
              <a:spcBef>
                <a:spcPts val="0"/>
              </a:spcBef>
              <a:spcAft>
                <a:spcPts val="0"/>
              </a:spcAft>
              <a:buClr>
                <a:schemeClr val="lt1"/>
              </a:buClr>
              <a:buSzPts val="2800"/>
              <a:buNone/>
              <a:defRPr>
                <a:solidFill>
                  <a:schemeClr val="lt1"/>
                </a:solidFill>
              </a:defRPr>
            </a:lvl6pPr>
            <a:lvl7pPr lvl="6" algn="ctr">
              <a:spcBef>
                <a:spcPts val="0"/>
              </a:spcBef>
              <a:spcAft>
                <a:spcPts val="0"/>
              </a:spcAft>
              <a:buClr>
                <a:schemeClr val="lt1"/>
              </a:buClr>
              <a:buSzPts val="2800"/>
              <a:buNone/>
              <a:defRPr>
                <a:solidFill>
                  <a:schemeClr val="lt1"/>
                </a:solidFill>
              </a:defRPr>
            </a:lvl7pPr>
            <a:lvl8pPr lvl="7" algn="ctr">
              <a:spcBef>
                <a:spcPts val="0"/>
              </a:spcBef>
              <a:spcAft>
                <a:spcPts val="0"/>
              </a:spcAft>
              <a:buClr>
                <a:schemeClr val="lt1"/>
              </a:buClr>
              <a:buSzPts val="2800"/>
              <a:buNone/>
              <a:defRPr>
                <a:solidFill>
                  <a:schemeClr val="lt1"/>
                </a:solidFill>
              </a:defRPr>
            </a:lvl8pPr>
            <a:lvl9pPr lvl="8" algn="ctr">
              <a:spcBef>
                <a:spcPts val="0"/>
              </a:spcBef>
              <a:spcAft>
                <a:spcPts val="0"/>
              </a:spcAft>
              <a:buClr>
                <a:schemeClr val="lt1"/>
              </a:buClr>
              <a:buSzPts val="2800"/>
              <a:buNone/>
              <a:defRPr>
                <a:solidFill>
                  <a:schemeClr val="lt1"/>
                </a:solidFill>
              </a:defRPr>
            </a:lvl9pPr>
          </a:lstStyle>
          <a:p>
            <a:endParaRPr/>
          </a:p>
        </p:txBody>
      </p:sp>
      <p:sp>
        <p:nvSpPr>
          <p:cNvPr id="43" name="Google Shape;43;p4"/>
          <p:cNvSpPr txBox="1">
            <a:spLocks noGrp="1"/>
          </p:cNvSpPr>
          <p:nvPr>
            <p:ph type="body" idx="1"/>
          </p:nvPr>
        </p:nvSpPr>
        <p:spPr>
          <a:xfrm>
            <a:off x="1179900" y="1188275"/>
            <a:ext cx="6784200" cy="33492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AutoNum type="arabicPeriod"/>
              <a:defRPr sz="1100"/>
            </a:lvl1pPr>
            <a:lvl2pPr marL="914400" lvl="1" indent="-317500">
              <a:spcBef>
                <a:spcPts val="0"/>
              </a:spcBef>
              <a:spcAft>
                <a:spcPts val="0"/>
              </a:spcAft>
              <a:buSzPts val="1400"/>
              <a:buAutoNum type="arabicPeriod"/>
              <a:defRPr/>
            </a:lvl2pPr>
            <a:lvl3pPr marL="1371600" lvl="2" indent="-317500">
              <a:spcBef>
                <a:spcPts val="0"/>
              </a:spcBef>
              <a:spcAft>
                <a:spcPts val="0"/>
              </a:spcAft>
              <a:buSzPts val="1400"/>
              <a:buAutoNum type="arabi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rabicPeriod"/>
              <a:defRPr/>
            </a:lvl5pPr>
            <a:lvl6pPr marL="2743200" lvl="5" indent="-317500">
              <a:spcBef>
                <a:spcPts val="0"/>
              </a:spcBef>
              <a:spcAft>
                <a:spcPts val="0"/>
              </a:spcAft>
              <a:buSzPts val="1400"/>
              <a:buAutoNum type="arabi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rabicPeriod"/>
              <a:defRPr/>
            </a:lvl8pPr>
            <a:lvl9pPr marL="4114800" lvl="8" indent="-317500">
              <a:spcBef>
                <a:spcPts val="0"/>
              </a:spcBef>
              <a:spcAft>
                <a:spcPts val="0"/>
              </a:spcAft>
              <a:buSzPts val="1400"/>
              <a:buAutoNum type="arabicPeriod"/>
              <a:defRPr/>
            </a:lvl9pPr>
          </a:lstStyle>
          <a:p>
            <a:endParaRPr/>
          </a:p>
        </p:txBody>
      </p:sp>
      <p:grpSp>
        <p:nvGrpSpPr>
          <p:cNvPr id="44" name="Google Shape;44;p4"/>
          <p:cNvGrpSpPr/>
          <p:nvPr/>
        </p:nvGrpSpPr>
        <p:grpSpPr>
          <a:xfrm rot="10800000">
            <a:off x="-1155510" y="4124163"/>
            <a:ext cx="2162798" cy="1206590"/>
            <a:chOff x="7572340" y="2404875"/>
            <a:chExt cx="2162798" cy="1206590"/>
          </a:xfrm>
        </p:grpSpPr>
        <p:sp>
          <p:nvSpPr>
            <p:cNvPr id="45" name="Google Shape;45;p4"/>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4"/>
          <p:cNvGrpSpPr/>
          <p:nvPr/>
        </p:nvGrpSpPr>
        <p:grpSpPr>
          <a:xfrm>
            <a:off x="8502954" y="454133"/>
            <a:ext cx="4235280" cy="4235239"/>
            <a:chOff x="3896445" y="840725"/>
            <a:chExt cx="2534275" cy="2534250"/>
          </a:xfrm>
        </p:grpSpPr>
        <p:sp>
          <p:nvSpPr>
            <p:cNvPr id="50" name="Google Shape;50;p4"/>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4"/>
          <p:cNvSpPr/>
          <p:nvPr/>
        </p:nvSpPr>
        <p:spPr>
          <a:xfrm>
            <a:off x="-1589800" y="0"/>
            <a:ext cx="2162774" cy="216277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097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3882656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650" y="1369219"/>
            <a:ext cx="78867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3275331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74"/>
        <p:cNvGrpSpPr/>
        <p:nvPr/>
      </p:nvGrpSpPr>
      <p:grpSpPr>
        <a:xfrm>
          <a:off x="0" y="0"/>
          <a:ext cx="0" cy="0"/>
          <a:chOff x="0" y="0"/>
          <a:chExt cx="0" cy="0"/>
        </a:xfrm>
      </p:grpSpPr>
      <p:sp>
        <p:nvSpPr>
          <p:cNvPr id="175" name="Google Shape;175;p13"/>
          <p:cNvSpPr txBox="1">
            <a:spLocks noGrp="1"/>
          </p:cNvSpPr>
          <p:nvPr>
            <p:ph type="subTitle" idx="1"/>
          </p:nvPr>
        </p:nvSpPr>
        <p:spPr>
          <a:xfrm>
            <a:off x="1799415" y="1518025"/>
            <a:ext cx="2442900" cy="2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2"/>
                </a:solidFill>
                <a:latin typeface="Quicksand"/>
                <a:ea typeface="Quicksand"/>
                <a:cs typeface="Quicksand"/>
                <a:sym typeface="Quicksand"/>
              </a:defRPr>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 name="Google Shape;176;p13"/>
          <p:cNvSpPr txBox="1">
            <a:spLocks noGrp="1"/>
          </p:cNvSpPr>
          <p:nvPr>
            <p:ph type="subTitle" idx="2"/>
          </p:nvPr>
        </p:nvSpPr>
        <p:spPr>
          <a:xfrm>
            <a:off x="1799416" y="1885920"/>
            <a:ext cx="2439900" cy="39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 name="Google Shape;177;p13"/>
          <p:cNvSpPr txBox="1">
            <a:spLocks noGrp="1"/>
          </p:cNvSpPr>
          <p:nvPr>
            <p:ph type="subTitle" idx="3"/>
          </p:nvPr>
        </p:nvSpPr>
        <p:spPr>
          <a:xfrm>
            <a:off x="1799414" y="2956318"/>
            <a:ext cx="2439900" cy="2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2"/>
                </a:solidFill>
                <a:latin typeface="Quicksand"/>
                <a:ea typeface="Quicksand"/>
                <a:cs typeface="Quicksand"/>
                <a:sym typeface="Quicksand"/>
              </a:defRPr>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 name="Google Shape;178;p13"/>
          <p:cNvSpPr txBox="1">
            <a:spLocks noGrp="1"/>
          </p:cNvSpPr>
          <p:nvPr>
            <p:ph type="subTitle" idx="4"/>
          </p:nvPr>
        </p:nvSpPr>
        <p:spPr>
          <a:xfrm>
            <a:off x="1799416" y="3320750"/>
            <a:ext cx="2439900" cy="40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13"/>
          <p:cNvSpPr txBox="1">
            <a:spLocks noGrp="1"/>
          </p:cNvSpPr>
          <p:nvPr>
            <p:ph type="title" hasCustomPrompt="1"/>
          </p:nvPr>
        </p:nvSpPr>
        <p:spPr>
          <a:xfrm>
            <a:off x="665688" y="1726150"/>
            <a:ext cx="993300" cy="3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Font typeface="Arial"/>
              <a:buNone/>
              <a:defRPr sz="3000">
                <a:solidFill>
                  <a:schemeClr val="dk2"/>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r>
              <a:t>xx%</a:t>
            </a:r>
          </a:p>
        </p:txBody>
      </p:sp>
      <p:sp>
        <p:nvSpPr>
          <p:cNvPr id="180" name="Google Shape;180;p13"/>
          <p:cNvSpPr txBox="1">
            <a:spLocks noGrp="1"/>
          </p:cNvSpPr>
          <p:nvPr>
            <p:ph type="title" idx="5" hasCustomPrompt="1"/>
          </p:nvPr>
        </p:nvSpPr>
        <p:spPr>
          <a:xfrm>
            <a:off x="764539" y="3195425"/>
            <a:ext cx="795600" cy="2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Font typeface="Arial"/>
              <a:buNone/>
              <a:defRPr sz="3000">
                <a:solidFill>
                  <a:schemeClr val="dk2"/>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r>
              <a:t>xx%</a:t>
            </a:r>
          </a:p>
        </p:txBody>
      </p:sp>
      <p:sp>
        <p:nvSpPr>
          <p:cNvPr id="181" name="Google Shape;181;p13"/>
          <p:cNvSpPr txBox="1">
            <a:spLocks noGrp="1"/>
          </p:cNvSpPr>
          <p:nvPr>
            <p:ph type="subTitle" idx="6"/>
          </p:nvPr>
        </p:nvSpPr>
        <p:spPr>
          <a:xfrm>
            <a:off x="5987865" y="1518025"/>
            <a:ext cx="2442900" cy="2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2"/>
                </a:solidFill>
                <a:latin typeface="Quicksand"/>
                <a:ea typeface="Quicksand"/>
                <a:cs typeface="Quicksand"/>
                <a:sym typeface="Quicksand"/>
              </a:defRPr>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13"/>
          <p:cNvSpPr txBox="1">
            <a:spLocks noGrp="1"/>
          </p:cNvSpPr>
          <p:nvPr>
            <p:ph type="subTitle" idx="7"/>
          </p:nvPr>
        </p:nvSpPr>
        <p:spPr>
          <a:xfrm>
            <a:off x="5987865" y="1885920"/>
            <a:ext cx="2439900" cy="39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13"/>
          <p:cNvSpPr txBox="1">
            <a:spLocks noGrp="1"/>
          </p:cNvSpPr>
          <p:nvPr>
            <p:ph type="subTitle" idx="8"/>
          </p:nvPr>
        </p:nvSpPr>
        <p:spPr>
          <a:xfrm>
            <a:off x="5987865" y="2956318"/>
            <a:ext cx="2442900" cy="2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2"/>
                </a:solidFill>
                <a:latin typeface="Quicksand"/>
                <a:ea typeface="Quicksand"/>
                <a:cs typeface="Quicksand"/>
                <a:sym typeface="Quicksand"/>
              </a:defRPr>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13"/>
          <p:cNvSpPr txBox="1">
            <a:spLocks noGrp="1"/>
          </p:cNvSpPr>
          <p:nvPr>
            <p:ph type="subTitle" idx="9"/>
          </p:nvPr>
        </p:nvSpPr>
        <p:spPr>
          <a:xfrm>
            <a:off x="5987865" y="3320750"/>
            <a:ext cx="2439900" cy="40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13"/>
          <p:cNvSpPr txBox="1">
            <a:spLocks noGrp="1"/>
          </p:cNvSpPr>
          <p:nvPr>
            <p:ph type="title" idx="13" hasCustomPrompt="1"/>
          </p:nvPr>
        </p:nvSpPr>
        <p:spPr>
          <a:xfrm>
            <a:off x="4932589" y="1761700"/>
            <a:ext cx="797100" cy="2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Font typeface="Arial"/>
              <a:buNone/>
              <a:defRPr sz="3000">
                <a:solidFill>
                  <a:schemeClr val="dk2"/>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r>
              <a:t>xx%</a:t>
            </a:r>
          </a:p>
        </p:txBody>
      </p:sp>
      <p:sp>
        <p:nvSpPr>
          <p:cNvPr id="186" name="Google Shape;186;p13"/>
          <p:cNvSpPr txBox="1">
            <a:spLocks noGrp="1"/>
          </p:cNvSpPr>
          <p:nvPr>
            <p:ph type="title" idx="14" hasCustomPrompt="1"/>
          </p:nvPr>
        </p:nvSpPr>
        <p:spPr>
          <a:xfrm>
            <a:off x="4931689" y="3195425"/>
            <a:ext cx="798900" cy="2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Font typeface="Arial"/>
              <a:buNone/>
              <a:defRPr sz="3000">
                <a:solidFill>
                  <a:schemeClr val="dk2"/>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r>
              <a:t>xx%</a:t>
            </a:r>
          </a:p>
        </p:txBody>
      </p:sp>
      <p:sp>
        <p:nvSpPr>
          <p:cNvPr id="187" name="Google Shape;187;p13"/>
          <p:cNvSpPr txBox="1">
            <a:spLocks noGrp="1"/>
          </p:cNvSpPr>
          <p:nvPr>
            <p:ph type="title" idx="15"/>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4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grpSp>
        <p:nvGrpSpPr>
          <p:cNvPr id="188" name="Google Shape;188;p13"/>
          <p:cNvGrpSpPr/>
          <p:nvPr/>
        </p:nvGrpSpPr>
        <p:grpSpPr>
          <a:xfrm>
            <a:off x="3058919" y="4173939"/>
            <a:ext cx="3026178" cy="3026148"/>
            <a:chOff x="3896445" y="840725"/>
            <a:chExt cx="2534275" cy="2534250"/>
          </a:xfrm>
        </p:grpSpPr>
        <p:sp>
          <p:nvSpPr>
            <p:cNvPr id="189" name="Google Shape;189;p13"/>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13"/>
          <p:cNvSpPr/>
          <p:nvPr/>
        </p:nvSpPr>
        <p:spPr>
          <a:xfrm>
            <a:off x="8624175" y="306955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13"/>
          <p:cNvGrpSpPr/>
          <p:nvPr/>
        </p:nvGrpSpPr>
        <p:grpSpPr>
          <a:xfrm flipH="1">
            <a:off x="-771285" y="4173938"/>
            <a:ext cx="2162798" cy="1206590"/>
            <a:chOff x="7572340" y="2404875"/>
            <a:chExt cx="2162798" cy="1206590"/>
          </a:xfrm>
        </p:grpSpPr>
        <p:sp>
          <p:nvSpPr>
            <p:cNvPr id="194" name="Google Shape;194;p13"/>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13"/>
          <p:cNvSpPr/>
          <p:nvPr/>
        </p:nvSpPr>
        <p:spPr>
          <a:xfrm>
            <a:off x="-822800" y="16345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564690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460400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8" name="页脚占位符 7"/>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9" name="灯片编号占位符 8"/>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
        <p:nvSpPr>
          <p:cNvPr id="11" name="TextBox 10"/>
          <p:cNvSpPr txBox="1"/>
          <p:nvPr userDrawn="1"/>
        </p:nvSpPr>
        <p:spPr>
          <a:xfrm>
            <a:off x="1335529" y="5054678"/>
            <a:ext cx="1350150" cy="123111"/>
          </a:xfrm>
          <a:prstGeom prst="rect">
            <a:avLst/>
          </a:prstGeom>
          <a:noFill/>
        </p:spPr>
        <p:txBody>
          <a:bodyPr wrap="square" rtlCol="0">
            <a:spAutoFit/>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hlinkClick r:id="rId2"/>
              </a:rPr>
              <a:t>PPT</a:t>
            </a:r>
            <a:r>
              <a:rPr kumimoji="0" lang="zh-CN" altLang="en-US"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hlinkClick r:id="rId2"/>
              </a:rPr>
              <a:t>模板</a:t>
            </a:r>
            <a:r>
              <a:rPr kumimoji="0" lang="zh-CN" altLang="en-US"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rPr>
              <a:t> </a:t>
            </a:r>
            <a:r>
              <a:rPr kumimoji="0" lang="en-US" altLang="zh-CN"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rPr>
              <a:t>http://www.1ppt.com/moban/</a:t>
            </a:r>
            <a:r>
              <a:rPr kumimoji="0" lang="zh-CN" altLang="en-US"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rPr>
              <a:t> </a:t>
            </a:r>
            <a:endParaRPr kumimoji="0" lang="en-US" altLang="zh-CN"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endParaRPr>
          </a:p>
        </p:txBody>
      </p:sp>
    </p:spTree>
    <p:extLst>
      <p:ext uri="{BB962C8B-B14F-4D97-AF65-F5344CB8AC3E}">
        <p14:creationId xmlns:p14="http://schemas.microsoft.com/office/powerpoint/2010/main" val="3242903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3905341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771981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595708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3107549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3486409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3732440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190686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641"/>
        <p:cNvGrpSpPr/>
        <p:nvPr/>
      </p:nvGrpSpPr>
      <p:grpSpPr>
        <a:xfrm>
          <a:off x="0" y="0"/>
          <a:ext cx="0" cy="0"/>
          <a:chOff x="0" y="0"/>
          <a:chExt cx="0" cy="0"/>
        </a:xfrm>
      </p:grpSpPr>
      <p:grpSp>
        <p:nvGrpSpPr>
          <p:cNvPr id="642" name="Google Shape;642;p39"/>
          <p:cNvGrpSpPr/>
          <p:nvPr/>
        </p:nvGrpSpPr>
        <p:grpSpPr>
          <a:xfrm>
            <a:off x="-2043068" y="2117364"/>
            <a:ext cx="3026178" cy="3026148"/>
            <a:chOff x="3896445" y="840725"/>
            <a:chExt cx="2534275" cy="2534250"/>
          </a:xfrm>
        </p:grpSpPr>
        <p:sp>
          <p:nvSpPr>
            <p:cNvPr id="643" name="Google Shape;643;p39"/>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9"/>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9"/>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6" name="Google Shape;646;p39"/>
          <p:cNvSpPr/>
          <p:nvPr/>
        </p:nvSpPr>
        <p:spPr>
          <a:xfrm>
            <a:off x="8377825" y="264980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7" name="Google Shape;647;p39"/>
          <p:cNvGrpSpPr/>
          <p:nvPr/>
        </p:nvGrpSpPr>
        <p:grpSpPr>
          <a:xfrm flipH="1">
            <a:off x="-430935" y="-201412"/>
            <a:ext cx="2162798" cy="1206590"/>
            <a:chOff x="7572340" y="2404875"/>
            <a:chExt cx="2162798" cy="1206590"/>
          </a:xfrm>
        </p:grpSpPr>
        <p:sp>
          <p:nvSpPr>
            <p:cNvPr id="648" name="Google Shape;648;p39"/>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9"/>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9"/>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9"/>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2" name="Google Shape;652;p39"/>
          <p:cNvSpPr/>
          <p:nvPr/>
        </p:nvSpPr>
        <p:spPr>
          <a:xfrm>
            <a:off x="8377825" y="32445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39"/>
          <p:cNvGrpSpPr/>
          <p:nvPr/>
        </p:nvGrpSpPr>
        <p:grpSpPr>
          <a:xfrm>
            <a:off x="4684457" y="4204839"/>
            <a:ext cx="3026178" cy="3026148"/>
            <a:chOff x="3896445" y="840725"/>
            <a:chExt cx="2534275" cy="2534250"/>
          </a:xfrm>
        </p:grpSpPr>
        <p:sp>
          <p:nvSpPr>
            <p:cNvPr id="654" name="Google Shape;654;p39"/>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9"/>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9"/>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39"/>
          <p:cNvSpPr/>
          <p:nvPr/>
        </p:nvSpPr>
        <p:spPr>
          <a:xfrm>
            <a:off x="1457425" y="4567075"/>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650" y="1369219"/>
            <a:ext cx="78867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768480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688760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489972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8" name="页脚占位符 7"/>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9" name="灯片编号占位符 8"/>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
        <p:nvSpPr>
          <p:cNvPr id="11" name="TextBox 10"/>
          <p:cNvSpPr txBox="1"/>
          <p:nvPr userDrawn="1"/>
        </p:nvSpPr>
        <p:spPr>
          <a:xfrm>
            <a:off x="1335529" y="5054678"/>
            <a:ext cx="1350150" cy="123111"/>
          </a:xfrm>
          <a:prstGeom prst="rect">
            <a:avLst/>
          </a:prstGeom>
          <a:noFill/>
        </p:spPr>
        <p:txBody>
          <a:bodyPr wrap="square" rtlCol="0">
            <a:spAutoFit/>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hlinkClick r:id="rId2"/>
              </a:rPr>
              <a:t>PPT</a:t>
            </a:r>
            <a:r>
              <a:rPr kumimoji="0" lang="zh-CN" altLang="en-US"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hlinkClick r:id="rId2"/>
              </a:rPr>
              <a:t>模板</a:t>
            </a:r>
            <a:r>
              <a:rPr kumimoji="0" lang="zh-CN" altLang="en-US"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rPr>
              <a:t> </a:t>
            </a:r>
            <a:r>
              <a:rPr kumimoji="0" lang="en-US" altLang="zh-CN"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rPr>
              <a:t>http://www.1ppt.com/moban/</a:t>
            </a:r>
            <a:r>
              <a:rPr kumimoji="0" lang="zh-CN" altLang="en-US"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rPr>
              <a:t> </a:t>
            </a:r>
            <a:endParaRPr kumimoji="0" lang="en-US" altLang="zh-CN"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endParaRPr>
          </a:p>
        </p:txBody>
      </p:sp>
    </p:spTree>
    <p:extLst>
      <p:ext uri="{BB962C8B-B14F-4D97-AF65-F5344CB8AC3E}">
        <p14:creationId xmlns:p14="http://schemas.microsoft.com/office/powerpoint/2010/main" val="2373753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875623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325144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987348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891838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1990569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3862625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658"/>
        <p:cNvGrpSpPr/>
        <p:nvPr/>
      </p:nvGrpSpPr>
      <p:grpSpPr>
        <a:xfrm>
          <a:off x="0" y="0"/>
          <a:ext cx="0" cy="0"/>
          <a:chOff x="0" y="0"/>
          <a:chExt cx="0" cy="0"/>
        </a:xfrm>
      </p:grpSpPr>
      <p:grpSp>
        <p:nvGrpSpPr>
          <p:cNvPr id="659" name="Google Shape;659;p40"/>
          <p:cNvGrpSpPr/>
          <p:nvPr/>
        </p:nvGrpSpPr>
        <p:grpSpPr>
          <a:xfrm>
            <a:off x="5818957" y="3846164"/>
            <a:ext cx="3026178" cy="3026148"/>
            <a:chOff x="3896445" y="840725"/>
            <a:chExt cx="2534275" cy="2534250"/>
          </a:xfrm>
        </p:grpSpPr>
        <p:sp>
          <p:nvSpPr>
            <p:cNvPr id="660" name="Google Shape;660;p40"/>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0"/>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0"/>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 name="Google Shape;663;p40"/>
          <p:cNvSpPr/>
          <p:nvPr/>
        </p:nvSpPr>
        <p:spPr>
          <a:xfrm>
            <a:off x="-788875" y="107285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4" name="Google Shape;664;p40"/>
          <p:cNvGrpSpPr/>
          <p:nvPr/>
        </p:nvGrpSpPr>
        <p:grpSpPr>
          <a:xfrm flipH="1">
            <a:off x="-79235" y="3846163"/>
            <a:ext cx="2162798" cy="1206590"/>
            <a:chOff x="7572340" y="2404875"/>
            <a:chExt cx="2162798" cy="1206590"/>
          </a:xfrm>
        </p:grpSpPr>
        <p:sp>
          <p:nvSpPr>
            <p:cNvPr id="665" name="Google Shape;665;p40"/>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0"/>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0"/>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0"/>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40"/>
          <p:cNvSpPr/>
          <p:nvPr/>
        </p:nvSpPr>
        <p:spPr>
          <a:xfrm>
            <a:off x="209575" y="-58315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40"/>
          <p:cNvGrpSpPr/>
          <p:nvPr/>
        </p:nvGrpSpPr>
        <p:grpSpPr>
          <a:xfrm>
            <a:off x="7476126" y="-486630"/>
            <a:ext cx="3739830" cy="3739793"/>
            <a:chOff x="3896445" y="840725"/>
            <a:chExt cx="2534275" cy="2534250"/>
          </a:xfrm>
        </p:grpSpPr>
        <p:sp>
          <p:nvSpPr>
            <p:cNvPr id="671" name="Google Shape;671;p40"/>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0"/>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0"/>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40"/>
          <p:cNvSpPr/>
          <p:nvPr/>
        </p:nvSpPr>
        <p:spPr>
          <a:xfrm>
            <a:off x="5893375" y="-821375"/>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8102453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650" y="1369219"/>
            <a:ext cx="78867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2959412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9654242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1376475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8" name="页脚占位符 7"/>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9" name="灯片编号占位符 8"/>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
        <p:nvSpPr>
          <p:cNvPr id="11" name="TextBox 10"/>
          <p:cNvSpPr txBox="1"/>
          <p:nvPr userDrawn="1"/>
        </p:nvSpPr>
        <p:spPr>
          <a:xfrm>
            <a:off x="1335529" y="5054678"/>
            <a:ext cx="1350150" cy="123111"/>
          </a:xfrm>
          <a:prstGeom prst="rect">
            <a:avLst/>
          </a:prstGeom>
          <a:noFill/>
        </p:spPr>
        <p:txBody>
          <a:bodyPr wrap="square" rtlCol="0">
            <a:spAutoFit/>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hlinkClick r:id="rId2"/>
              </a:rPr>
              <a:t>PPT</a:t>
            </a:r>
            <a:r>
              <a:rPr kumimoji="0" lang="zh-CN" altLang="en-US"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hlinkClick r:id="rId2"/>
              </a:rPr>
              <a:t>模板</a:t>
            </a:r>
            <a:r>
              <a:rPr kumimoji="0" lang="zh-CN" altLang="en-US"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rPr>
              <a:t> </a:t>
            </a:r>
            <a:r>
              <a:rPr kumimoji="0" lang="en-US" altLang="zh-CN"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rPr>
              <a:t>http://www.1ppt.com/moban/</a:t>
            </a:r>
            <a:r>
              <a:rPr kumimoji="0" lang="zh-CN" altLang="en-US"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rPr>
              <a:t> </a:t>
            </a:r>
            <a:endParaRPr kumimoji="0" lang="en-US" altLang="zh-CN"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endParaRPr>
          </a:p>
        </p:txBody>
      </p:sp>
    </p:spTree>
    <p:extLst>
      <p:ext uri="{BB962C8B-B14F-4D97-AF65-F5344CB8AC3E}">
        <p14:creationId xmlns:p14="http://schemas.microsoft.com/office/powerpoint/2010/main" val="22045959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7415554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8759135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5592264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0152782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67848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650" y="1369219"/>
            <a:ext cx="78867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088C3299-2A5E-4F94-83AC-D5FE562BBD15}" type="datetimeFigureOut">
              <a:rPr lang="zh-CN" altLang="en-US" smtClean="0"/>
              <a:t>2021/12/1</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C7C28809-837E-4872-BF1F-BB54BDA765BA}" type="slidenum">
              <a:rPr lang="zh-CN" altLang="en-US" smtClean="0"/>
              <a:t>‹#›</a:t>
            </a:fld>
            <a:endParaRPr lang="zh-CN" altLang="en-US"/>
          </a:p>
        </p:txBody>
      </p:sp>
    </p:spTree>
    <p:extLst>
      <p:ext uri="{BB962C8B-B14F-4D97-AF65-F5344CB8AC3E}">
        <p14:creationId xmlns:p14="http://schemas.microsoft.com/office/powerpoint/2010/main" val="33813849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67222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40409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650" y="1369219"/>
            <a:ext cx="78867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862790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31721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2021/12/1</a:t>
            </a:fld>
            <a:endParaRPr lang="zh-CN" altLang="en-US" sz="1350" kern="1200">
              <a:solidFill>
                <a:prstClr val="black"/>
              </a:solidFill>
              <a:latin typeface="微软雅黑"/>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37494335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700"/>
              <a:buFont typeface="Quicksand"/>
              <a:buNone/>
              <a:defRPr sz="2700" b="1">
                <a:solidFill>
                  <a:schemeClr val="accent2"/>
                </a:solidFill>
                <a:latin typeface="Quicksand"/>
                <a:ea typeface="Quicksand"/>
                <a:cs typeface="Quicksand"/>
                <a:sym typeface="Quicksand"/>
              </a:defRPr>
            </a:lvl1pPr>
            <a:lvl2pPr lvl="1">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2pPr>
            <a:lvl3pPr lvl="2">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3pPr>
            <a:lvl4pPr lvl="3">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4pPr>
            <a:lvl5pPr lvl="4">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5pPr>
            <a:lvl6pPr lvl="5">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6pPr>
            <a:lvl7pPr lvl="6">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7pPr>
            <a:lvl8pPr lvl="7">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8pPr>
            <a:lvl9pPr lvl="8">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accent2"/>
              </a:buClr>
              <a:buSzPts val="1800"/>
              <a:buFont typeface="Comfortaa"/>
              <a:buChar char="●"/>
              <a:defRPr sz="1800">
                <a:solidFill>
                  <a:schemeClr val="accent2"/>
                </a:solidFill>
                <a:latin typeface="Comfortaa"/>
                <a:ea typeface="Comfortaa"/>
                <a:cs typeface="Comfortaa"/>
                <a:sym typeface="Comfortaa"/>
              </a:defRPr>
            </a:lvl1pPr>
            <a:lvl2pPr marL="914400" lvl="1"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2pPr>
            <a:lvl3pPr marL="1371600" lvl="2"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3pPr>
            <a:lvl4pPr marL="1828800" lvl="3"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4pPr>
            <a:lvl5pPr marL="2286000" lvl="4"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5pPr>
            <a:lvl6pPr marL="2743200" lvl="5"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6pPr>
            <a:lvl7pPr marL="3200400" lvl="6"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7pPr>
            <a:lvl8pPr marL="3657600" lvl="7"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8pPr>
            <a:lvl9pPr marL="4114800" lvl="8"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9" r:id="rId2"/>
    <p:sldLayoutId id="2147483685" r:id="rId3"/>
    <p:sldLayoutId id="2147483686" r:id="rId4"/>
    <p:sldLayoutId id="214748369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88642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9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29509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50467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268911"/>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4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3.xml"/><Relationship Id="rId7"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4.xml"/><Relationship Id="rId7"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6.xml"/><Relationship Id="rId7"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6.xml"/><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9.xml"/><Relationship Id="rId1" Type="http://schemas.openxmlformats.org/officeDocument/2006/relationships/tags" Target="../tags/tag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notesSlide" Target="../notesSlides/notesSlide8.xml"/><Relationship Id="rId7" Type="http://schemas.openxmlformats.org/officeDocument/2006/relationships/image" Target="../media/image16.emf"/><Relationship Id="rId2" Type="http://schemas.openxmlformats.org/officeDocument/2006/relationships/slideLayout" Target="../slideLayouts/slideLayout30.xml"/><Relationship Id="rId1" Type="http://schemas.openxmlformats.org/officeDocument/2006/relationships/tags" Target="../tags/tag8.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92" y="-91916"/>
            <a:ext cx="1943614" cy="1943614"/>
          </a:xfrm>
          <a:prstGeom prst="rect">
            <a:avLst/>
          </a:prstGeom>
        </p:spPr>
      </p:pic>
      <p:pic>
        <p:nvPicPr>
          <p:cNvPr id="18" name="图片 17"/>
          <p:cNvPicPr>
            <a:picLocks noChangeAspect="1"/>
          </p:cNvPicPr>
          <p:nvPr/>
        </p:nvPicPr>
        <p:blipFill>
          <a:blip r:embed="rId4">
            <a:duotone>
              <a:schemeClr val="accent2">
                <a:shade val="45000"/>
                <a:satMod val="135000"/>
              </a:schemeClr>
              <a:prstClr val="white"/>
            </a:duotone>
          </a:blip>
          <a:stretch>
            <a:fillRect/>
          </a:stretch>
        </p:blipFill>
        <p:spPr>
          <a:xfrm>
            <a:off x="146713" y="4911780"/>
            <a:ext cx="4929374" cy="191147"/>
          </a:xfrm>
          <a:prstGeom prst="rect">
            <a:avLst/>
          </a:prstGeom>
        </p:spPr>
      </p:pic>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2855" y="2337955"/>
            <a:ext cx="2265218" cy="2958254"/>
          </a:xfrm>
          <a:prstGeom prst="rect">
            <a:avLst/>
          </a:prstGeom>
        </p:spPr>
      </p:pic>
      <p:sp>
        <p:nvSpPr>
          <p:cNvPr id="16" name="Text Box 6"/>
          <p:cNvSpPr txBox="1"/>
          <p:nvPr/>
        </p:nvSpPr>
        <p:spPr>
          <a:xfrm>
            <a:off x="980470" y="130400"/>
            <a:ext cx="7885787" cy="1892826"/>
          </a:xfrm>
          <a:prstGeom prst="rect">
            <a:avLst/>
          </a:prstGeom>
          <a:noFill/>
        </p:spPr>
        <p:txBody>
          <a:bodyPr wrap="square" rtlCol="0">
            <a:spAutoFit/>
          </a:bodyPr>
          <a:lstStyle/>
          <a:p>
            <a:pPr algn="ctr" defTabSz="685800">
              <a:lnSpc>
                <a:spcPct val="150000"/>
              </a:lnSpc>
              <a:buClrTx/>
            </a:pPr>
            <a:r>
              <a:rPr lang="en-US" sz="2600" b="1" kern="1200" dirty="0" err="1" smtClean="0">
                <a:solidFill>
                  <a:prstClr val="black"/>
                </a:solidFill>
                <a:latin typeface="Times New Roman" pitchFamily="18" charset="0"/>
                <a:ea typeface="+mn-ea"/>
                <a:cs typeface="Times New Roman" pitchFamily="18" charset="0"/>
              </a:rPr>
              <a:t>Thứ</a:t>
            </a:r>
            <a:r>
              <a:rPr lang="en-US" sz="2600" b="1" kern="1200" dirty="0" smtClean="0">
                <a:solidFill>
                  <a:prstClr val="black"/>
                </a:solidFill>
                <a:latin typeface="Times New Roman" pitchFamily="18" charset="0"/>
                <a:ea typeface="+mn-ea"/>
                <a:cs typeface="Times New Roman" pitchFamily="18" charset="0"/>
              </a:rPr>
              <a:t> </a:t>
            </a:r>
            <a:r>
              <a:rPr lang="en-US" sz="2600" b="1" kern="1200" dirty="0" err="1" smtClean="0">
                <a:solidFill>
                  <a:prstClr val="black"/>
                </a:solidFill>
                <a:latin typeface="Times New Roman" pitchFamily="18" charset="0"/>
                <a:ea typeface="+mn-ea"/>
                <a:cs typeface="Times New Roman" pitchFamily="18" charset="0"/>
              </a:rPr>
              <a:t>ba</a:t>
            </a:r>
            <a:r>
              <a:rPr lang="en-US" sz="2600" b="1" kern="1200" dirty="0" smtClean="0">
                <a:solidFill>
                  <a:prstClr val="black"/>
                </a:solidFill>
                <a:latin typeface="Times New Roman" pitchFamily="18" charset="0"/>
                <a:ea typeface="+mn-ea"/>
                <a:cs typeface="Times New Roman" pitchFamily="18" charset="0"/>
              </a:rPr>
              <a:t> </a:t>
            </a:r>
            <a:r>
              <a:rPr lang="en-US" sz="2600" b="1" kern="1200" dirty="0" err="1" smtClean="0">
                <a:solidFill>
                  <a:prstClr val="black"/>
                </a:solidFill>
                <a:latin typeface="Times New Roman" pitchFamily="18" charset="0"/>
                <a:ea typeface="+mn-ea"/>
                <a:cs typeface="Times New Roman" pitchFamily="18" charset="0"/>
              </a:rPr>
              <a:t>ngày</a:t>
            </a:r>
            <a:r>
              <a:rPr lang="en-US" sz="2600" b="1" kern="1200" dirty="0" smtClean="0">
                <a:solidFill>
                  <a:prstClr val="black"/>
                </a:solidFill>
                <a:latin typeface="Times New Roman" pitchFamily="18" charset="0"/>
                <a:ea typeface="+mn-ea"/>
                <a:cs typeface="Times New Roman" pitchFamily="18" charset="0"/>
              </a:rPr>
              <a:t> 7 </a:t>
            </a:r>
            <a:r>
              <a:rPr lang="en-US" sz="2600" b="1" kern="1200" dirty="0" err="1" smtClean="0">
                <a:solidFill>
                  <a:prstClr val="black"/>
                </a:solidFill>
                <a:latin typeface="Times New Roman" pitchFamily="18" charset="0"/>
                <a:ea typeface="+mn-ea"/>
                <a:cs typeface="Times New Roman" pitchFamily="18" charset="0"/>
              </a:rPr>
              <a:t>tháng</a:t>
            </a:r>
            <a:r>
              <a:rPr lang="en-US" sz="2600" b="1" kern="1200" dirty="0" smtClean="0">
                <a:solidFill>
                  <a:prstClr val="black"/>
                </a:solidFill>
                <a:latin typeface="Times New Roman" pitchFamily="18" charset="0"/>
                <a:ea typeface="+mn-ea"/>
                <a:cs typeface="Times New Roman" pitchFamily="18" charset="0"/>
              </a:rPr>
              <a:t> 12 </a:t>
            </a:r>
            <a:r>
              <a:rPr lang="en-US" sz="2600" b="1" kern="1200" dirty="0" err="1" smtClean="0">
                <a:solidFill>
                  <a:prstClr val="black"/>
                </a:solidFill>
                <a:latin typeface="Times New Roman" pitchFamily="18" charset="0"/>
                <a:ea typeface="+mn-ea"/>
                <a:cs typeface="Times New Roman" pitchFamily="18" charset="0"/>
              </a:rPr>
              <a:t>năm</a:t>
            </a:r>
            <a:r>
              <a:rPr lang="en-US" sz="2600" b="1" kern="1200" dirty="0" smtClean="0">
                <a:solidFill>
                  <a:prstClr val="black"/>
                </a:solidFill>
                <a:latin typeface="Times New Roman" pitchFamily="18" charset="0"/>
                <a:ea typeface="+mn-ea"/>
                <a:cs typeface="Times New Roman" pitchFamily="18" charset="0"/>
              </a:rPr>
              <a:t> 2021</a:t>
            </a:r>
          </a:p>
          <a:p>
            <a:pPr algn="ctr" defTabSz="685800">
              <a:lnSpc>
                <a:spcPct val="150000"/>
              </a:lnSpc>
              <a:buClrTx/>
            </a:pPr>
            <a:r>
              <a:rPr lang="en-US" sz="2600" b="1" kern="1200" dirty="0" err="1" smtClean="0">
                <a:solidFill>
                  <a:prstClr val="black"/>
                </a:solidFill>
                <a:latin typeface="Times New Roman" pitchFamily="18" charset="0"/>
                <a:ea typeface="+mn-ea"/>
                <a:cs typeface="Times New Roman" pitchFamily="18" charset="0"/>
              </a:rPr>
              <a:t>Chính</a:t>
            </a:r>
            <a:r>
              <a:rPr lang="en-US" sz="2600" b="1" kern="1200" dirty="0" smtClean="0">
                <a:solidFill>
                  <a:prstClr val="black"/>
                </a:solidFill>
                <a:latin typeface="Times New Roman" pitchFamily="18" charset="0"/>
                <a:ea typeface="+mn-ea"/>
                <a:cs typeface="Times New Roman" pitchFamily="18" charset="0"/>
              </a:rPr>
              <a:t> </a:t>
            </a:r>
            <a:r>
              <a:rPr lang="en-US" sz="2600" b="1" kern="1200" dirty="0" err="1" smtClean="0">
                <a:solidFill>
                  <a:prstClr val="black"/>
                </a:solidFill>
                <a:latin typeface="Times New Roman" pitchFamily="18" charset="0"/>
                <a:ea typeface="+mn-ea"/>
                <a:cs typeface="Times New Roman" pitchFamily="18" charset="0"/>
              </a:rPr>
              <a:t>tả</a:t>
            </a:r>
            <a:endParaRPr lang="en-US" sz="2600" b="1" kern="1200" dirty="0" smtClean="0">
              <a:solidFill>
                <a:prstClr val="black"/>
              </a:solidFill>
              <a:latin typeface="Times New Roman" pitchFamily="18" charset="0"/>
              <a:ea typeface="+mn-ea"/>
              <a:cs typeface="Times New Roman" pitchFamily="18" charset="0"/>
            </a:endParaRPr>
          </a:p>
          <a:p>
            <a:pPr algn="ctr" defTabSz="685800">
              <a:lnSpc>
                <a:spcPct val="150000"/>
              </a:lnSpc>
              <a:buClrTx/>
            </a:pPr>
            <a:r>
              <a:rPr lang="en-US" sz="2600" b="1" kern="1200" dirty="0" err="1" smtClean="0">
                <a:solidFill>
                  <a:prstClr val="black"/>
                </a:solidFill>
                <a:latin typeface="Times New Roman" pitchFamily="18" charset="0"/>
                <a:ea typeface="+mn-ea"/>
                <a:cs typeface="Times New Roman" pitchFamily="18" charset="0"/>
              </a:rPr>
              <a:t>Người</a:t>
            </a:r>
            <a:r>
              <a:rPr lang="en-US" sz="2600" b="1" kern="1200" dirty="0" smtClean="0">
                <a:solidFill>
                  <a:prstClr val="black"/>
                </a:solidFill>
                <a:latin typeface="Times New Roman" pitchFamily="18" charset="0"/>
                <a:ea typeface="+mn-ea"/>
                <a:cs typeface="Times New Roman" pitchFamily="18" charset="0"/>
              </a:rPr>
              <a:t> </a:t>
            </a:r>
            <a:r>
              <a:rPr lang="en-US" sz="2600" b="1" kern="1200" dirty="0" err="1" smtClean="0">
                <a:solidFill>
                  <a:prstClr val="black"/>
                </a:solidFill>
                <a:latin typeface="Times New Roman" pitchFamily="18" charset="0"/>
                <a:ea typeface="+mn-ea"/>
                <a:cs typeface="Times New Roman" pitchFamily="18" charset="0"/>
              </a:rPr>
              <a:t>liên</a:t>
            </a:r>
            <a:r>
              <a:rPr lang="en-US" sz="2600" b="1" kern="1200" dirty="0" smtClean="0">
                <a:solidFill>
                  <a:prstClr val="black"/>
                </a:solidFill>
                <a:latin typeface="Times New Roman" pitchFamily="18" charset="0"/>
                <a:ea typeface="+mn-ea"/>
                <a:cs typeface="Times New Roman" pitchFamily="18" charset="0"/>
              </a:rPr>
              <a:t> </a:t>
            </a:r>
            <a:r>
              <a:rPr lang="en-US" sz="2600" b="1" kern="1200" dirty="0" err="1" smtClean="0">
                <a:solidFill>
                  <a:prstClr val="black"/>
                </a:solidFill>
                <a:latin typeface="Times New Roman" pitchFamily="18" charset="0"/>
                <a:ea typeface="+mn-ea"/>
                <a:cs typeface="Times New Roman" pitchFamily="18" charset="0"/>
              </a:rPr>
              <a:t>lạc</a:t>
            </a:r>
            <a:r>
              <a:rPr lang="en-US" sz="2600" b="1" kern="1200" dirty="0" smtClean="0">
                <a:solidFill>
                  <a:prstClr val="black"/>
                </a:solidFill>
                <a:latin typeface="Times New Roman" pitchFamily="18" charset="0"/>
                <a:ea typeface="+mn-ea"/>
                <a:cs typeface="Times New Roman" pitchFamily="18" charset="0"/>
              </a:rPr>
              <a:t> </a:t>
            </a:r>
            <a:r>
              <a:rPr lang="en-US" sz="2600" b="1" kern="1200" dirty="0" err="1" smtClean="0">
                <a:solidFill>
                  <a:prstClr val="black"/>
                </a:solidFill>
                <a:latin typeface="Times New Roman" pitchFamily="18" charset="0"/>
                <a:ea typeface="+mn-ea"/>
                <a:cs typeface="Times New Roman" pitchFamily="18" charset="0"/>
              </a:rPr>
              <a:t>nhỏ</a:t>
            </a:r>
            <a:r>
              <a:rPr lang="en-US" sz="2600" b="1" kern="1200" dirty="0">
                <a:solidFill>
                  <a:prstClr val="black"/>
                </a:solidFill>
                <a:latin typeface="Times New Roman" pitchFamily="18" charset="0"/>
                <a:ea typeface="+mn-ea"/>
                <a:cs typeface="Times New Roman" pitchFamily="18" charset="0"/>
              </a:rPr>
              <a:t> </a:t>
            </a:r>
            <a:r>
              <a:rPr lang="en-US" sz="2600" b="1" kern="1200" dirty="0" smtClean="0">
                <a:solidFill>
                  <a:prstClr val="black"/>
                </a:solidFill>
                <a:latin typeface="Times New Roman" pitchFamily="18" charset="0"/>
                <a:ea typeface="+mn-ea"/>
                <a:cs typeface="Times New Roman" pitchFamily="18" charset="0"/>
              </a:rPr>
              <a:t>( trang 114)</a:t>
            </a:r>
            <a:endParaRPr lang="en-US" sz="2600" b="1" kern="1200" dirty="0">
              <a:solidFill>
                <a:prstClr val="black"/>
              </a:solidFill>
              <a:latin typeface="Times New Roman" pitchFamily="18" charset="0"/>
              <a:ea typeface="+mn-ea"/>
              <a:cs typeface="Times New Roman" pitchFamily="18" charset="0"/>
            </a:endParaRPr>
          </a:p>
        </p:txBody>
      </p:sp>
      <p:pic>
        <p:nvPicPr>
          <p:cNvPr id="12"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98336" y="2499013"/>
            <a:ext cx="2172609" cy="2724459"/>
          </a:xfrm>
          <a:prstGeom prst="rect">
            <a:avLst/>
          </a:prstGeom>
        </p:spPr>
      </p:pic>
    </p:spTree>
    <p:extLst>
      <p:ext uri="{BB962C8B-B14F-4D97-AF65-F5344CB8AC3E}">
        <p14:creationId xmlns:p14="http://schemas.microsoft.com/office/powerpoint/2010/main" val="3379826917"/>
      </p:ext>
    </p:extLst>
  </p:cSld>
  <p:clrMapOvr>
    <a:masterClrMapping/>
  </p:clrMapOvr>
  <mc:AlternateContent xmlns:mc="http://schemas.openxmlformats.org/markup-compatibility/2006" xmlns:p14="http://schemas.microsoft.com/office/powerpoint/2010/main">
    <mc:Choice Requires="p14">
      <p:transition spd="slow" p14:dur="1300" advTm="33251">
        <p14:pan dir="u"/>
      </p:transition>
    </mc:Choice>
    <mc:Fallback xmlns="">
      <p:transition spd="slow" advTm="332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724"/>
        <p:cNvGrpSpPr/>
        <p:nvPr/>
      </p:nvGrpSpPr>
      <p:grpSpPr>
        <a:xfrm>
          <a:off x="0" y="0"/>
          <a:ext cx="0" cy="0"/>
          <a:chOff x="0" y="0"/>
          <a:chExt cx="0" cy="0"/>
        </a:xfrm>
      </p:grpSpPr>
      <p:sp>
        <p:nvSpPr>
          <p:cNvPr id="727" name="Google Shape;727;p44"/>
          <p:cNvSpPr/>
          <p:nvPr/>
        </p:nvSpPr>
        <p:spPr>
          <a:xfrm>
            <a:off x="8031975" y="4109588"/>
            <a:ext cx="988876" cy="988815"/>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Rectangle 1"/>
          <p:cNvSpPr/>
          <p:nvPr/>
        </p:nvSpPr>
        <p:spPr>
          <a:xfrm>
            <a:off x="160132" y="894402"/>
            <a:ext cx="8730353" cy="4031873"/>
          </a:xfrm>
          <a:prstGeom prst="rect">
            <a:avLst/>
          </a:prstGeom>
        </p:spPr>
        <p:txBody>
          <a:bodyPr wrap="square">
            <a:spAutoFit/>
          </a:bodyPr>
          <a:lstStyle/>
          <a:p>
            <a:pPr algn="just">
              <a:defRPr/>
            </a:pPr>
            <a:r>
              <a:rPr lang="vi-VN" sz="3200" b="1">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Sáng hôm ấy, anh Đức Thanh dẫn Kim Đồng đến điểm hẹn. Một ông ké đã chờ sẵn ở đấy. Ông mỉm cười hiền hậu:</a:t>
            </a:r>
          </a:p>
          <a:p>
            <a:pPr algn="just">
              <a:defRPr/>
            </a:pPr>
            <a:r>
              <a:rPr lang="en-US" sz="3200" b="1">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Nào, bác cháu ta lên đường !</a:t>
            </a:r>
          </a:p>
          <a:p>
            <a:pPr algn="just">
              <a:defRPr/>
            </a:pPr>
            <a:r>
              <a:rPr lang="vi-VN" sz="3200" b="1">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Ông ké chống gậy trúc, mặc áo Nùng đã phai, bợt cả hai cửa tay. Trông ông như người Hà Quảng đi cào cỏ lúa. Kim Đồng đeo túi nhanh nhẹn đi trước, ông ké lững thững theo đằng sau</a:t>
            </a:r>
            <a:r>
              <a:rPr lang="en-US" sz="3200" b="1">
                <a:solidFill>
                  <a:schemeClr val="accent4">
                    <a:lumMod val="50000"/>
                  </a:schemeClr>
                </a:solidFill>
                <a:latin typeface="Times New Roman" pitchFamily="18" charset="0"/>
                <a:cs typeface="Times New Roman" pitchFamily="18" charset="0"/>
              </a:rPr>
              <a:t>.</a:t>
            </a:r>
            <a:endParaRPr lang="en-US" altLang="en-US" sz="3200" b="1" i="1">
              <a:solidFill>
                <a:schemeClr val="accent4">
                  <a:lumMod val="50000"/>
                </a:schemeClr>
              </a:solidFill>
              <a:latin typeface="Times New Roman" pitchFamily="18" charset="0"/>
              <a:cs typeface="Times New Roman" pitchFamily="18" charset="0"/>
            </a:endParaRPr>
          </a:p>
        </p:txBody>
      </p:sp>
      <p:sp>
        <p:nvSpPr>
          <p:cNvPr id="8" name="TextBox 11"/>
          <p:cNvSpPr txBox="1">
            <a:spLocks noChangeArrowheads="1"/>
          </p:cNvSpPr>
          <p:nvPr/>
        </p:nvSpPr>
        <p:spPr bwMode="auto">
          <a:xfrm>
            <a:off x="514536" y="11652"/>
            <a:ext cx="815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en-US" sz="6000" b="1">
                <a:solidFill>
                  <a:srgbClr val="000099"/>
                </a:solidFill>
                <a:latin typeface="Times New Roman" pitchFamily="18" charset="0"/>
              </a:rPr>
              <a:t>Người liên lạc nhỏ</a:t>
            </a:r>
          </a:p>
        </p:txBody>
      </p:sp>
    </p:spTree>
    <p:extLst>
      <p:ext uri="{BB962C8B-B14F-4D97-AF65-F5344CB8AC3E}">
        <p14:creationId xmlns:p14="http://schemas.microsoft.com/office/powerpoint/2010/main" val="2710791854"/>
      </p:ext>
    </p:extLst>
  </p:cSld>
  <p:clrMapOvr>
    <a:masterClrMapping/>
  </p:clrMapOvr>
  <mc:AlternateContent xmlns:mc="http://schemas.openxmlformats.org/markup-compatibility/2006" xmlns:p14="http://schemas.microsoft.com/office/powerpoint/2010/main">
    <mc:Choice Requires="p14">
      <p:transition spd="slow" p14:dur="2000" advTm="20343"/>
    </mc:Choice>
    <mc:Fallback xmlns="">
      <p:transition spd="slow" advTm="203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8" name="Google Shape;748;p45"/>
          <p:cNvSpPr txBox="1">
            <a:spLocks noGrp="1"/>
          </p:cNvSpPr>
          <p:nvPr>
            <p:ph type="title" idx="15"/>
          </p:nvPr>
        </p:nvSpPr>
        <p:spPr>
          <a:xfrm>
            <a:off x="-321285" y="17615"/>
            <a:ext cx="3246418" cy="77179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4000" dirty="0" smtClean="0">
                <a:latin typeface="Times New Roman" pitchFamily="18" charset="0"/>
                <a:cs typeface="Times New Roman" pitchFamily="18" charset="0"/>
              </a:rPr>
              <a:t>B</a:t>
            </a:r>
            <a:r>
              <a:rPr lang="en" sz="4000" dirty="0" smtClean="0">
                <a:latin typeface="Times New Roman" pitchFamily="18" charset="0"/>
                <a:cs typeface="Times New Roman" pitchFamily="18" charset="0"/>
              </a:rPr>
              <a:t>ài tập:</a:t>
            </a:r>
            <a:endParaRPr sz="4000" dirty="0">
              <a:latin typeface="Times New Roman" pitchFamily="18" charset="0"/>
              <a:cs typeface="Times New Roman" pitchFamily="18" charset="0"/>
            </a:endParaRPr>
          </a:p>
        </p:txBody>
      </p:sp>
      <p:sp>
        <p:nvSpPr>
          <p:cNvPr id="750" name="Google Shape;750;p45"/>
          <p:cNvSpPr txBox="1">
            <a:spLocks noGrp="1"/>
          </p:cNvSpPr>
          <p:nvPr>
            <p:ph type="subTitle" idx="2"/>
          </p:nvPr>
        </p:nvSpPr>
        <p:spPr>
          <a:xfrm>
            <a:off x="63685" y="378444"/>
            <a:ext cx="7730865" cy="1283433"/>
          </a:xfrm>
          <a:prstGeom prst="rect">
            <a:avLst/>
          </a:prstGeom>
        </p:spPr>
        <p:txBody>
          <a:bodyPr spcFirstLastPara="1" wrap="square" lIns="91425" tIns="91425" rIns="91425" bIns="91425" anchor="ctr" anchorCtr="0">
            <a:noAutofit/>
          </a:bodyPr>
          <a:lstStyle/>
          <a:p>
            <a:pPr>
              <a:spcBef>
                <a:spcPct val="50000"/>
              </a:spcBef>
              <a:defRPr/>
            </a:pPr>
            <a:r>
              <a:rPr lang="en-US" altLang="en-US" sz="3600" b="1" u="sng" smtClean="0">
                <a:solidFill>
                  <a:srgbClr val="7030A0"/>
                </a:solidFill>
                <a:latin typeface="Times New Roman" pitchFamily="18" charset="0"/>
                <a:cs typeface="Times New Roman" pitchFamily="18" charset="0"/>
              </a:rPr>
              <a:t>Bài 2</a:t>
            </a:r>
            <a:r>
              <a:rPr lang="en-US" altLang="en-US" sz="3600" b="1" dirty="0">
                <a:solidFill>
                  <a:srgbClr val="7030A0"/>
                </a:solidFill>
                <a:latin typeface="Times New Roman" pitchFamily="18" charset="0"/>
                <a:cs typeface="Times New Roman" pitchFamily="18" charset="0"/>
              </a:rPr>
              <a:t>:</a:t>
            </a:r>
            <a:r>
              <a:rPr lang="en-US" altLang="en-US" sz="3600" b="1" smtClean="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Điền</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vào</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chô</a:t>
            </a:r>
            <a:r>
              <a:rPr lang="en-US" sz="3600" dirty="0">
                <a:solidFill>
                  <a:srgbClr val="7030A0"/>
                </a:solidFill>
                <a:latin typeface="Times New Roman" pitchFamily="18" charset="0"/>
                <a:cs typeface="Times New Roman" pitchFamily="18" charset="0"/>
              </a:rPr>
              <a:t>̃ </a:t>
            </a:r>
            <a:r>
              <a:rPr lang="en-US" sz="3600" err="1">
                <a:solidFill>
                  <a:srgbClr val="7030A0"/>
                </a:solidFill>
                <a:latin typeface="Times New Roman" pitchFamily="18" charset="0"/>
                <a:cs typeface="Times New Roman" pitchFamily="18" charset="0"/>
              </a:rPr>
              <a:t>trống</a:t>
            </a:r>
            <a:r>
              <a:rPr lang="en-US" sz="3600">
                <a:solidFill>
                  <a:srgbClr val="7030A0"/>
                </a:solidFill>
                <a:latin typeface="Times New Roman" pitchFamily="18" charset="0"/>
                <a:cs typeface="Times New Roman" pitchFamily="18" charset="0"/>
              </a:rPr>
              <a:t> </a:t>
            </a:r>
            <a:r>
              <a:rPr lang="en-US" sz="3600" b="1" smtClean="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ay</a:t>
            </a:r>
            <a:r>
              <a:rPr lang="en-US" sz="3600" smtClean="0">
                <a:solidFill>
                  <a:srgbClr val="7030A0"/>
                </a:solidFill>
                <a:latin typeface="Times New Roman" pitchFamily="18" charset="0"/>
                <a:cs typeface="Times New Roman" pitchFamily="18" charset="0"/>
              </a:rPr>
              <a:t> </a:t>
            </a:r>
            <a:r>
              <a:rPr lang="en-US" sz="3600">
                <a:solidFill>
                  <a:srgbClr val="7030A0"/>
                </a:solidFill>
                <a:latin typeface="Times New Roman" pitchFamily="18" charset="0"/>
                <a:cs typeface="Times New Roman" pitchFamily="18" charset="0"/>
              </a:rPr>
              <a:t>hay </a:t>
            </a:r>
            <a:r>
              <a:rPr lang="en-US" sz="3600" b="1" smtClean="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ây</a:t>
            </a:r>
            <a:r>
              <a:rPr lang="en-US" sz="3600" smtClean="0">
                <a:solidFill>
                  <a:srgbClr val="7030A0"/>
                </a:solidFill>
                <a:latin typeface="Times New Roman" pitchFamily="18" charset="0"/>
                <a:cs typeface="Times New Roman" pitchFamily="18" charset="0"/>
              </a:rPr>
              <a:t> </a:t>
            </a:r>
            <a:r>
              <a:rPr lang="en-US" sz="3600" dirty="0" smtClean="0">
                <a:solidFill>
                  <a:srgbClr val="7030A0"/>
                </a:solidFill>
                <a:latin typeface="Times New Roman" pitchFamily="18" charset="0"/>
                <a:cs typeface="Times New Roman" pitchFamily="18" charset="0"/>
              </a:rPr>
              <a:t>?</a:t>
            </a:r>
            <a:endParaRPr lang="en-US" sz="3600" dirty="0">
              <a:solidFill>
                <a:srgbClr val="7030A0"/>
              </a:solidFill>
              <a:latin typeface="Times New Roman" pitchFamily="18" charset="0"/>
              <a:cs typeface="Times New Roman" pitchFamily="18" charset="0"/>
            </a:endParaRPr>
          </a:p>
        </p:txBody>
      </p:sp>
      <p:sp>
        <p:nvSpPr>
          <p:cNvPr id="761" name="Google Shape;761;p45"/>
          <p:cNvSpPr/>
          <p:nvPr/>
        </p:nvSpPr>
        <p:spPr>
          <a:xfrm>
            <a:off x="7794550" y="281656"/>
            <a:ext cx="888313" cy="888259"/>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5"/>
          <p:cNvSpPr/>
          <p:nvPr/>
        </p:nvSpPr>
        <p:spPr>
          <a:xfrm rot="-7222059">
            <a:off x="7618099" y="4500618"/>
            <a:ext cx="573277" cy="525485"/>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rgbClr val="F8BC7D"/>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5"/>
          <p:cNvSpPr/>
          <p:nvPr/>
        </p:nvSpPr>
        <p:spPr>
          <a:xfrm rot="-6644592">
            <a:off x="6775308" y="4567707"/>
            <a:ext cx="444439" cy="407378"/>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4" name="Google Shape;764;p45"/>
          <p:cNvGrpSpPr/>
          <p:nvPr/>
        </p:nvGrpSpPr>
        <p:grpSpPr>
          <a:xfrm>
            <a:off x="4223335" y="84103"/>
            <a:ext cx="743233" cy="701804"/>
            <a:chOff x="6843802" y="2410602"/>
            <a:chExt cx="606177" cy="572387"/>
          </a:xfrm>
        </p:grpSpPr>
        <p:sp>
          <p:nvSpPr>
            <p:cNvPr id="765" name="Google Shape;765;p45"/>
            <p:cNvSpPr/>
            <p:nvPr/>
          </p:nvSpPr>
          <p:spPr>
            <a:xfrm rot="-882117">
              <a:off x="6893749" y="2467334"/>
              <a:ext cx="506283" cy="458923"/>
            </a:xfrm>
            <a:custGeom>
              <a:avLst/>
              <a:gdLst/>
              <a:ahLst/>
              <a:cxnLst/>
              <a:rect l="l" t="t" r="r" b="b"/>
              <a:pathLst>
                <a:path w="16901" h="15320" extrusionOk="0">
                  <a:moveTo>
                    <a:pt x="2615" y="0"/>
                  </a:moveTo>
                  <a:cubicBezTo>
                    <a:pt x="1186" y="0"/>
                    <a:pt x="0" y="1186"/>
                    <a:pt x="0" y="2645"/>
                  </a:cubicBezTo>
                  <a:lnTo>
                    <a:pt x="0" y="10152"/>
                  </a:lnTo>
                  <a:cubicBezTo>
                    <a:pt x="0" y="11611"/>
                    <a:pt x="1186" y="12797"/>
                    <a:pt x="2615" y="12797"/>
                  </a:cubicBezTo>
                  <a:lnTo>
                    <a:pt x="2645" y="15320"/>
                  </a:lnTo>
                  <a:lnTo>
                    <a:pt x="5198" y="12797"/>
                  </a:lnTo>
                  <a:lnTo>
                    <a:pt x="14256" y="12797"/>
                  </a:lnTo>
                  <a:cubicBezTo>
                    <a:pt x="15715" y="12797"/>
                    <a:pt x="16900" y="11611"/>
                    <a:pt x="16900" y="10183"/>
                  </a:cubicBezTo>
                  <a:lnTo>
                    <a:pt x="16900" y="2645"/>
                  </a:lnTo>
                  <a:cubicBezTo>
                    <a:pt x="16900" y="1186"/>
                    <a:pt x="15715" y="0"/>
                    <a:pt x="14256" y="0"/>
                  </a:cubicBezTo>
                  <a:close/>
                </a:path>
              </a:pathLst>
            </a:custGeom>
            <a:solidFill>
              <a:srgbClr val="E86C5E"/>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5"/>
            <p:cNvSpPr/>
            <p:nvPr/>
          </p:nvSpPr>
          <p:spPr>
            <a:xfrm rot="-882117">
              <a:off x="7013384" y="2558478"/>
              <a:ext cx="252258" cy="224009"/>
            </a:xfrm>
            <a:custGeom>
              <a:avLst/>
              <a:gdLst/>
              <a:ahLst/>
              <a:cxnLst/>
              <a:rect l="l" t="t" r="r" b="b"/>
              <a:pathLst>
                <a:path w="8421" h="7478" extrusionOk="0">
                  <a:moveTo>
                    <a:pt x="2280" y="0"/>
                  </a:moveTo>
                  <a:cubicBezTo>
                    <a:pt x="1034" y="0"/>
                    <a:pt x="0" y="1003"/>
                    <a:pt x="0" y="2280"/>
                  </a:cubicBezTo>
                  <a:cubicBezTo>
                    <a:pt x="122" y="4681"/>
                    <a:pt x="4225" y="7478"/>
                    <a:pt x="4225" y="7478"/>
                  </a:cubicBezTo>
                  <a:cubicBezTo>
                    <a:pt x="4225" y="7478"/>
                    <a:pt x="8420" y="4742"/>
                    <a:pt x="8420" y="2280"/>
                  </a:cubicBezTo>
                  <a:cubicBezTo>
                    <a:pt x="8420" y="1003"/>
                    <a:pt x="7387" y="0"/>
                    <a:pt x="6140" y="0"/>
                  </a:cubicBezTo>
                  <a:cubicBezTo>
                    <a:pt x="5320" y="0"/>
                    <a:pt x="4621" y="426"/>
                    <a:pt x="4225" y="1064"/>
                  </a:cubicBezTo>
                  <a:cubicBezTo>
                    <a:pt x="3800" y="426"/>
                    <a:pt x="3101" y="0"/>
                    <a:pt x="22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3"/>
          <p:cNvSpPr txBox="1">
            <a:spLocks noChangeArrowheads="1"/>
          </p:cNvSpPr>
          <p:nvPr/>
        </p:nvSpPr>
        <p:spPr bwMode="auto">
          <a:xfrm>
            <a:off x="1151527" y="1827701"/>
            <a:ext cx="6248400" cy="2680212"/>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None/>
              <a:defRPr/>
            </a:pPr>
            <a:r>
              <a:rPr lang="en-US" sz="4000" smtClean="0">
                <a:solidFill>
                  <a:schemeClr val="accent3">
                    <a:lumMod val="75000"/>
                  </a:schemeClr>
                </a:solidFill>
                <a:latin typeface="Times New Roman" pitchFamily="18" charset="0"/>
              </a:rPr>
              <a:t>- c</a:t>
            </a:r>
            <a:r>
              <a:rPr lang="en-US" sz="4000" kern="0" smtClean="0">
                <a:solidFill>
                  <a:schemeClr val="accent3">
                    <a:lumMod val="75000"/>
                  </a:schemeClr>
                </a:solidFill>
                <a:latin typeface="Times New Roman" pitchFamily="18" charset="0"/>
              </a:rPr>
              <a:t>ây s</a:t>
            </a:r>
            <a:r>
              <a:rPr lang="en-US" sz="4000" b="0" kern="0" smtClean="0">
                <a:solidFill>
                  <a:schemeClr val="accent3">
                    <a:lumMod val="75000"/>
                  </a:schemeClr>
                </a:solidFill>
                <a:latin typeface="Times New Roman" pitchFamily="18" charset="0"/>
              </a:rPr>
              <a:t>….</a:t>
            </a:r>
            <a:r>
              <a:rPr lang="en-US" sz="4000" kern="0" smtClean="0">
                <a:solidFill>
                  <a:schemeClr val="accent3">
                    <a:lumMod val="75000"/>
                  </a:schemeClr>
                </a:solidFill>
                <a:latin typeface="Times New Roman" pitchFamily="18" charset="0"/>
              </a:rPr>
              <a:t>, ch…. giã gạo</a:t>
            </a:r>
            <a:endParaRPr lang="en-US" sz="4000" kern="0" dirty="0">
              <a:solidFill>
                <a:schemeClr val="accent3">
                  <a:lumMod val="75000"/>
                </a:schemeClr>
              </a:solidFill>
              <a:latin typeface="Times New Roman" pitchFamily="18" charset="0"/>
            </a:endParaRPr>
          </a:p>
          <a:p>
            <a:pPr marL="342900" indent="-342900">
              <a:spcBef>
                <a:spcPct val="20000"/>
              </a:spcBef>
              <a:buClr>
                <a:schemeClr val="tx2"/>
              </a:buClr>
              <a:buSzPct val="70000"/>
              <a:defRPr/>
            </a:pPr>
            <a:r>
              <a:rPr lang="en-US" sz="4000" kern="0" smtClean="0">
                <a:solidFill>
                  <a:schemeClr val="accent3">
                    <a:lumMod val="75000"/>
                  </a:schemeClr>
                </a:solidFill>
                <a:latin typeface="Times New Roman" pitchFamily="18" charset="0"/>
              </a:rPr>
              <a:t>- d…. học, ngủ d….</a:t>
            </a:r>
            <a:endParaRPr lang="en-US" sz="4000" kern="0" dirty="0">
              <a:solidFill>
                <a:schemeClr val="accent3">
                  <a:lumMod val="75000"/>
                </a:schemeClr>
              </a:solidFill>
              <a:latin typeface="Times New Roman" pitchFamily="18" charset="0"/>
            </a:endParaRPr>
          </a:p>
          <a:p>
            <a:pPr marL="342900" indent="-342900" eaLnBrk="1" hangingPunct="1">
              <a:spcBef>
                <a:spcPct val="20000"/>
              </a:spcBef>
              <a:buClr>
                <a:schemeClr val="tx2"/>
              </a:buClr>
              <a:buSzPct val="70000"/>
              <a:buFont typeface="Wingdings" pitchFamily="2" charset="2"/>
              <a:buNone/>
              <a:defRPr/>
            </a:pPr>
            <a:r>
              <a:rPr lang="en-US" sz="4000" smtClean="0">
                <a:solidFill>
                  <a:schemeClr val="accent3">
                    <a:lumMod val="75000"/>
                  </a:schemeClr>
                </a:solidFill>
                <a:latin typeface="Times New Roman" pitchFamily="18" charset="0"/>
              </a:rPr>
              <a:t>- s</a:t>
            </a:r>
            <a:r>
              <a:rPr lang="en-US" sz="4000" kern="0" smtClean="0">
                <a:solidFill>
                  <a:schemeClr val="accent3">
                    <a:lumMod val="75000"/>
                  </a:schemeClr>
                </a:solidFill>
                <a:latin typeface="Times New Roman" pitchFamily="18" charset="0"/>
              </a:rPr>
              <a:t>ố b…., đòn b….</a:t>
            </a:r>
            <a:endParaRPr lang="en-US" sz="4000" kern="0" dirty="0">
              <a:solidFill>
                <a:schemeClr val="accent3">
                  <a:lumMod val="75000"/>
                </a:schemeClr>
              </a:solidFill>
              <a:latin typeface="Times New Roman" pitchFamily="18" charset="0"/>
            </a:endParaRPr>
          </a:p>
        </p:txBody>
      </p:sp>
      <p:sp>
        <p:nvSpPr>
          <p:cNvPr id="21" name="Rectangle 20"/>
          <p:cNvSpPr/>
          <p:nvPr/>
        </p:nvSpPr>
        <p:spPr>
          <a:xfrm>
            <a:off x="2524326" y="1796542"/>
            <a:ext cx="691215" cy="707886"/>
          </a:xfrm>
          <a:prstGeom prst="rect">
            <a:avLst/>
          </a:prstGeom>
        </p:spPr>
        <p:txBody>
          <a:bodyPr wrap="none">
            <a:spAutoFit/>
          </a:bodyPr>
          <a:lstStyle/>
          <a:p>
            <a:r>
              <a:rPr lang="en-US" sz="4000" b="1" smtClean="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ây</a:t>
            </a:r>
            <a:endParaRPr lang="en-US" sz="4000" b="1"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Rectangle 21"/>
          <p:cNvSpPr/>
          <p:nvPr/>
        </p:nvSpPr>
        <p:spPr>
          <a:xfrm>
            <a:off x="3932929" y="1809133"/>
            <a:ext cx="691215" cy="707886"/>
          </a:xfrm>
          <a:prstGeom prst="rect">
            <a:avLst/>
          </a:prstGeom>
        </p:spPr>
        <p:txBody>
          <a:bodyPr wrap="none">
            <a:spAutoFit/>
          </a:bodyPr>
          <a:lstStyle/>
          <a:p>
            <a:r>
              <a:rPr lang="en-US" sz="4000" b="1" smtClean="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ay</a:t>
            </a:r>
            <a:endParaRPr lang="en-US" sz="4000" b="1"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3" name="Rectangle 22"/>
          <p:cNvSpPr/>
          <p:nvPr/>
        </p:nvSpPr>
        <p:spPr>
          <a:xfrm>
            <a:off x="4653502" y="2534239"/>
            <a:ext cx="691215" cy="707886"/>
          </a:xfrm>
          <a:prstGeom prst="rect">
            <a:avLst/>
          </a:prstGeom>
        </p:spPr>
        <p:txBody>
          <a:bodyPr wrap="none">
            <a:spAutoFit/>
          </a:bodyPr>
          <a:lstStyle/>
          <a:p>
            <a:r>
              <a:rPr lang="en-US" sz="4000" b="1" smtClean="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ây</a:t>
            </a:r>
            <a:endParaRPr lang="en-US" sz="4000" b="1"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3" name="Straight Connector 2"/>
          <p:cNvCxnSpPr/>
          <p:nvPr/>
        </p:nvCxnSpPr>
        <p:spPr>
          <a:xfrm>
            <a:off x="4021282" y="1962783"/>
            <a:ext cx="106221" cy="73287"/>
          </a:xfrm>
          <a:prstGeom prst="line">
            <a:avLst/>
          </a:prstGeom>
        </p:spPr>
        <p:style>
          <a:lnRef idx="3">
            <a:schemeClr val="accent4"/>
          </a:lnRef>
          <a:fillRef idx="0">
            <a:schemeClr val="accent4"/>
          </a:fillRef>
          <a:effectRef idx="2">
            <a:schemeClr val="accent4"/>
          </a:effectRef>
          <a:fontRef idx="minor">
            <a:schemeClr val="tx1"/>
          </a:fontRef>
        </p:style>
      </p:cxnSp>
      <p:sp>
        <p:nvSpPr>
          <p:cNvPr id="19" name="Rectangle 18"/>
          <p:cNvSpPr/>
          <p:nvPr/>
        </p:nvSpPr>
        <p:spPr>
          <a:xfrm>
            <a:off x="4711852" y="2732239"/>
            <a:ext cx="287258" cy="707886"/>
          </a:xfrm>
          <a:prstGeom prst="rect">
            <a:avLst/>
          </a:prstGeom>
        </p:spPr>
        <p:txBody>
          <a:bodyPr wrap="none">
            <a:spAutoFit/>
          </a:bodyPr>
          <a:lstStyle/>
          <a:p>
            <a:r>
              <a:rPr lang="en-US" sz="4000" b="1">
                <a:solidFill>
                  <a:schemeClr val="accent3">
                    <a:lumMod val="75000"/>
                  </a:schemeClr>
                </a:solidFill>
                <a:effectLst>
                  <a:outerShdw blurRad="38100" dist="38100" dir="2700000" algn="tl">
                    <a:srgbClr val="000000">
                      <a:alpha val="43137"/>
                    </a:srgbClr>
                  </a:outerShdw>
                </a:effectLst>
                <a:latin typeface="HP001 5 hàng" panose="020B0603050302020204" pitchFamily="34" charset="0"/>
                <a:cs typeface="Times New Roman" pitchFamily="18" charset="0"/>
              </a:rPr>
              <a:t>.</a:t>
            </a:r>
            <a:endParaRPr lang="en-US" sz="4000" b="1" dirty="0">
              <a:solidFill>
                <a:schemeClr val="accent3">
                  <a:lumMod val="75000"/>
                </a:schemeClr>
              </a:solidFill>
              <a:effectLst>
                <a:outerShdw blurRad="38100" dist="38100" dir="2700000" algn="tl">
                  <a:srgbClr val="000000">
                    <a:alpha val="43137"/>
                  </a:srgbClr>
                </a:outerShdw>
              </a:effectLst>
              <a:latin typeface="HP001 5 hàng" panose="020B0603050302020204" pitchFamily="34" charset="0"/>
              <a:cs typeface="Times New Roman" pitchFamily="18" charset="0"/>
            </a:endParaRPr>
          </a:p>
        </p:txBody>
      </p:sp>
      <p:sp>
        <p:nvSpPr>
          <p:cNvPr id="24" name="Rectangle 23"/>
          <p:cNvSpPr/>
          <p:nvPr/>
        </p:nvSpPr>
        <p:spPr>
          <a:xfrm>
            <a:off x="1819715" y="2718735"/>
            <a:ext cx="287258" cy="707886"/>
          </a:xfrm>
          <a:prstGeom prst="rect">
            <a:avLst/>
          </a:prstGeom>
        </p:spPr>
        <p:txBody>
          <a:bodyPr wrap="none">
            <a:spAutoFit/>
          </a:bodyPr>
          <a:lstStyle/>
          <a:p>
            <a:r>
              <a:rPr lang="en-US" sz="4000" b="1">
                <a:solidFill>
                  <a:schemeClr val="accent3">
                    <a:lumMod val="75000"/>
                  </a:schemeClr>
                </a:solidFill>
                <a:effectLst>
                  <a:outerShdw blurRad="38100" dist="38100" dir="2700000" algn="tl">
                    <a:srgbClr val="000000">
                      <a:alpha val="43137"/>
                    </a:srgbClr>
                  </a:outerShdw>
                </a:effectLst>
                <a:latin typeface="HP001 5 hàng" panose="020B0603050302020204" pitchFamily="34" charset="0"/>
                <a:cs typeface="Times New Roman" pitchFamily="18" charset="0"/>
              </a:rPr>
              <a:t>.</a:t>
            </a:r>
            <a:endParaRPr lang="en-US" sz="4000" b="1" dirty="0">
              <a:solidFill>
                <a:schemeClr val="accent3">
                  <a:lumMod val="75000"/>
                </a:schemeClr>
              </a:solidFill>
              <a:effectLst>
                <a:outerShdw blurRad="38100" dist="38100" dir="2700000" algn="tl">
                  <a:srgbClr val="000000">
                    <a:alpha val="43137"/>
                  </a:srgbClr>
                </a:outerShdw>
              </a:effectLst>
              <a:latin typeface="HP001 5 hàng" panose="020B0603050302020204" pitchFamily="34" charset="0"/>
              <a:cs typeface="Times New Roman" pitchFamily="18" charset="0"/>
            </a:endParaRPr>
          </a:p>
        </p:txBody>
      </p:sp>
      <p:sp>
        <p:nvSpPr>
          <p:cNvPr id="25" name="Rectangle 24"/>
          <p:cNvSpPr/>
          <p:nvPr/>
        </p:nvSpPr>
        <p:spPr>
          <a:xfrm>
            <a:off x="2582099" y="1979676"/>
            <a:ext cx="287258" cy="707886"/>
          </a:xfrm>
          <a:prstGeom prst="rect">
            <a:avLst/>
          </a:prstGeom>
        </p:spPr>
        <p:txBody>
          <a:bodyPr wrap="none">
            <a:spAutoFit/>
          </a:bodyPr>
          <a:lstStyle/>
          <a:p>
            <a:r>
              <a:rPr lang="en-US" sz="4000" b="1">
                <a:solidFill>
                  <a:schemeClr val="accent3">
                    <a:lumMod val="75000"/>
                  </a:schemeClr>
                </a:solidFill>
                <a:effectLst>
                  <a:outerShdw blurRad="38100" dist="38100" dir="2700000" algn="tl">
                    <a:srgbClr val="000000">
                      <a:alpha val="43137"/>
                    </a:srgbClr>
                  </a:outerShdw>
                </a:effectLst>
                <a:latin typeface="HP001 5 hàng" panose="020B0603050302020204" pitchFamily="34" charset="0"/>
                <a:cs typeface="Times New Roman" pitchFamily="18" charset="0"/>
              </a:rPr>
              <a:t>.</a:t>
            </a:r>
            <a:endParaRPr lang="en-US" sz="4000" b="1" dirty="0">
              <a:solidFill>
                <a:schemeClr val="accent3">
                  <a:lumMod val="75000"/>
                </a:schemeClr>
              </a:solidFill>
              <a:effectLst>
                <a:outerShdw blurRad="38100" dist="38100" dir="2700000" algn="tl">
                  <a:srgbClr val="000000">
                    <a:alpha val="43137"/>
                  </a:srgbClr>
                </a:outerShdw>
              </a:effectLst>
              <a:latin typeface="HP001 5 hàng" panose="020B0603050302020204" pitchFamily="34" charset="0"/>
              <a:cs typeface="Times New Roman" pitchFamily="18" charset="0"/>
            </a:endParaRPr>
          </a:p>
        </p:txBody>
      </p:sp>
      <p:sp>
        <p:nvSpPr>
          <p:cNvPr id="18" name="Rectangle 17"/>
          <p:cNvSpPr/>
          <p:nvPr/>
        </p:nvSpPr>
        <p:spPr>
          <a:xfrm>
            <a:off x="4389590" y="3273463"/>
            <a:ext cx="715260" cy="707886"/>
          </a:xfrm>
          <a:prstGeom prst="rect">
            <a:avLst/>
          </a:prstGeom>
        </p:spPr>
        <p:txBody>
          <a:bodyPr wrap="none">
            <a:spAutoFit/>
          </a:bodyPr>
          <a:lstStyle/>
          <a:p>
            <a:r>
              <a:rPr lang="en-US" sz="4000" b="1" smtClean="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ẩy</a:t>
            </a:r>
            <a:endParaRPr lang="en-US" sz="4000" b="1"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2343954" y="3264171"/>
            <a:ext cx="691215" cy="707886"/>
          </a:xfrm>
          <a:prstGeom prst="rect">
            <a:avLst/>
          </a:prstGeom>
        </p:spPr>
        <p:txBody>
          <a:bodyPr wrap="none">
            <a:spAutoFit/>
          </a:bodyPr>
          <a:lstStyle/>
          <a:p>
            <a:r>
              <a:rPr lang="en-US" sz="4000" b="1" smtClean="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ảy</a:t>
            </a:r>
            <a:endParaRPr lang="en-US" sz="4000" b="1"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 name="Rectangle 25"/>
          <p:cNvSpPr/>
          <p:nvPr/>
        </p:nvSpPr>
        <p:spPr>
          <a:xfrm>
            <a:off x="1757667" y="2535098"/>
            <a:ext cx="691215" cy="707886"/>
          </a:xfrm>
          <a:prstGeom prst="rect">
            <a:avLst/>
          </a:prstGeom>
        </p:spPr>
        <p:txBody>
          <a:bodyPr wrap="none">
            <a:spAutoFit/>
          </a:bodyPr>
          <a:lstStyle/>
          <a:p>
            <a:r>
              <a:rPr lang="en-US" sz="4000" b="1" smtClean="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ay</a:t>
            </a:r>
            <a:endParaRPr lang="en-US" sz="4000" b="1"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6576"/>
    </mc:Choice>
    <mc:Fallback xmlns="">
      <p:transition spd="slow" advTm="965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20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2" grpId="0"/>
      <p:bldP spid="23" grpId="0"/>
      <p:bldP spid="19" grpId="0"/>
      <p:bldP spid="24" grpId="0"/>
      <p:bldP spid="25" grpId="0"/>
      <p:bldP spid="18" grpId="0"/>
      <p:bldP spid="20"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743"/>
        <p:cNvGrpSpPr/>
        <p:nvPr/>
      </p:nvGrpSpPr>
      <p:grpSpPr>
        <a:xfrm>
          <a:off x="0" y="0"/>
          <a:ext cx="0" cy="0"/>
          <a:chOff x="0" y="0"/>
          <a:chExt cx="0" cy="0"/>
        </a:xfrm>
      </p:grpSpPr>
      <p:sp>
        <p:nvSpPr>
          <p:cNvPr id="750" name="Google Shape;750;p45"/>
          <p:cNvSpPr txBox="1">
            <a:spLocks noGrp="1"/>
          </p:cNvSpPr>
          <p:nvPr>
            <p:ph type="subTitle" idx="2"/>
          </p:nvPr>
        </p:nvSpPr>
        <p:spPr>
          <a:xfrm>
            <a:off x="63685" y="14759"/>
            <a:ext cx="7730865" cy="1283433"/>
          </a:xfrm>
          <a:prstGeom prst="rect">
            <a:avLst/>
          </a:prstGeom>
        </p:spPr>
        <p:txBody>
          <a:bodyPr spcFirstLastPara="1" wrap="square" lIns="91425" tIns="91425" rIns="91425" bIns="91425" anchor="ctr" anchorCtr="0">
            <a:noAutofit/>
          </a:bodyPr>
          <a:lstStyle/>
          <a:p>
            <a:pPr>
              <a:spcBef>
                <a:spcPct val="50000"/>
              </a:spcBef>
              <a:defRPr/>
            </a:pPr>
            <a:r>
              <a:rPr lang="en-US" altLang="en-US" sz="3600" b="1" smtClean="0">
                <a:solidFill>
                  <a:srgbClr val="7030A0"/>
                </a:solidFill>
                <a:latin typeface="Times New Roman" pitchFamily="18" charset="0"/>
                <a:cs typeface="Times New Roman" pitchFamily="18" charset="0"/>
              </a:rPr>
              <a:t>Bài 3: </a:t>
            </a:r>
            <a:r>
              <a:rPr lang="en-US" sz="3600" dirty="0" err="1">
                <a:solidFill>
                  <a:srgbClr val="7030A0"/>
                </a:solidFill>
                <a:latin typeface="Times New Roman" pitchFamily="18" charset="0"/>
                <a:cs typeface="Times New Roman" pitchFamily="18" charset="0"/>
              </a:rPr>
              <a:t>Điền</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vào</a:t>
            </a:r>
            <a:r>
              <a:rPr lang="en-US" sz="3600" dirty="0">
                <a:solidFill>
                  <a:srgbClr val="7030A0"/>
                </a:solidFill>
                <a:latin typeface="Times New Roman" pitchFamily="18" charset="0"/>
                <a:cs typeface="Times New Roman" pitchFamily="18" charset="0"/>
              </a:rPr>
              <a:t> </a:t>
            </a:r>
            <a:r>
              <a:rPr lang="en-US" sz="3600" err="1">
                <a:solidFill>
                  <a:srgbClr val="7030A0"/>
                </a:solidFill>
                <a:latin typeface="Times New Roman" pitchFamily="18" charset="0"/>
                <a:cs typeface="Times New Roman" pitchFamily="18" charset="0"/>
              </a:rPr>
              <a:t>chô</a:t>
            </a:r>
            <a:r>
              <a:rPr lang="en-US" sz="3600">
                <a:solidFill>
                  <a:srgbClr val="7030A0"/>
                </a:solidFill>
                <a:latin typeface="Times New Roman" pitchFamily="18" charset="0"/>
                <a:cs typeface="Times New Roman" pitchFamily="18" charset="0"/>
              </a:rPr>
              <a:t>̃ </a:t>
            </a:r>
            <a:r>
              <a:rPr lang="en-US" sz="3600" smtClean="0">
                <a:solidFill>
                  <a:srgbClr val="7030A0"/>
                </a:solidFill>
                <a:latin typeface="Times New Roman" pitchFamily="18" charset="0"/>
                <a:cs typeface="Times New Roman" pitchFamily="18" charset="0"/>
              </a:rPr>
              <a:t>trống:</a:t>
            </a:r>
            <a:endParaRPr lang="en-US" sz="3600" dirty="0">
              <a:solidFill>
                <a:srgbClr val="7030A0"/>
              </a:solidFill>
              <a:latin typeface="Times New Roman" pitchFamily="18" charset="0"/>
              <a:cs typeface="Times New Roman" pitchFamily="18" charset="0"/>
            </a:endParaRPr>
          </a:p>
        </p:txBody>
      </p:sp>
      <p:sp>
        <p:nvSpPr>
          <p:cNvPr id="761" name="Google Shape;761;p45"/>
          <p:cNvSpPr/>
          <p:nvPr/>
        </p:nvSpPr>
        <p:spPr>
          <a:xfrm>
            <a:off x="7794550" y="281656"/>
            <a:ext cx="888313" cy="888259"/>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5"/>
          <p:cNvSpPr/>
          <p:nvPr/>
        </p:nvSpPr>
        <p:spPr>
          <a:xfrm rot="-7222059">
            <a:off x="7618099" y="4500618"/>
            <a:ext cx="573277" cy="525485"/>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rgbClr val="F8BC7D"/>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5"/>
          <p:cNvSpPr/>
          <p:nvPr/>
        </p:nvSpPr>
        <p:spPr>
          <a:xfrm rot="-6644592">
            <a:off x="6775308" y="4567707"/>
            <a:ext cx="444439" cy="407378"/>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4" name="Google Shape;764;p45"/>
          <p:cNvGrpSpPr/>
          <p:nvPr/>
        </p:nvGrpSpPr>
        <p:grpSpPr>
          <a:xfrm>
            <a:off x="4223335" y="84103"/>
            <a:ext cx="743233" cy="701804"/>
            <a:chOff x="6843802" y="2410602"/>
            <a:chExt cx="606177" cy="572387"/>
          </a:xfrm>
        </p:grpSpPr>
        <p:sp>
          <p:nvSpPr>
            <p:cNvPr id="765" name="Google Shape;765;p45"/>
            <p:cNvSpPr/>
            <p:nvPr/>
          </p:nvSpPr>
          <p:spPr>
            <a:xfrm rot="-882117">
              <a:off x="6893749" y="2467334"/>
              <a:ext cx="506283" cy="458923"/>
            </a:xfrm>
            <a:custGeom>
              <a:avLst/>
              <a:gdLst/>
              <a:ahLst/>
              <a:cxnLst/>
              <a:rect l="l" t="t" r="r" b="b"/>
              <a:pathLst>
                <a:path w="16901" h="15320" extrusionOk="0">
                  <a:moveTo>
                    <a:pt x="2615" y="0"/>
                  </a:moveTo>
                  <a:cubicBezTo>
                    <a:pt x="1186" y="0"/>
                    <a:pt x="0" y="1186"/>
                    <a:pt x="0" y="2645"/>
                  </a:cubicBezTo>
                  <a:lnTo>
                    <a:pt x="0" y="10152"/>
                  </a:lnTo>
                  <a:cubicBezTo>
                    <a:pt x="0" y="11611"/>
                    <a:pt x="1186" y="12797"/>
                    <a:pt x="2615" y="12797"/>
                  </a:cubicBezTo>
                  <a:lnTo>
                    <a:pt x="2645" y="15320"/>
                  </a:lnTo>
                  <a:lnTo>
                    <a:pt x="5198" y="12797"/>
                  </a:lnTo>
                  <a:lnTo>
                    <a:pt x="14256" y="12797"/>
                  </a:lnTo>
                  <a:cubicBezTo>
                    <a:pt x="15715" y="12797"/>
                    <a:pt x="16900" y="11611"/>
                    <a:pt x="16900" y="10183"/>
                  </a:cubicBezTo>
                  <a:lnTo>
                    <a:pt x="16900" y="2645"/>
                  </a:lnTo>
                  <a:cubicBezTo>
                    <a:pt x="16900" y="1186"/>
                    <a:pt x="15715" y="0"/>
                    <a:pt x="14256" y="0"/>
                  </a:cubicBezTo>
                  <a:close/>
                </a:path>
              </a:pathLst>
            </a:custGeom>
            <a:solidFill>
              <a:srgbClr val="E86C5E"/>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5"/>
            <p:cNvSpPr/>
            <p:nvPr/>
          </p:nvSpPr>
          <p:spPr>
            <a:xfrm rot="-882117">
              <a:off x="7013384" y="2558478"/>
              <a:ext cx="252258" cy="224009"/>
            </a:xfrm>
            <a:custGeom>
              <a:avLst/>
              <a:gdLst/>
              <a:ahLst/>
              <a:cxnLst/>
              <a:rect l="l" t="t" r="r" b="b"/>
              <a:pathLst>
                <a:path w="8421" h="7478" extrusionOk="0">
                  <a:moveTo>
                    <a:pt x="2280" y="0"/>
                  </a:moveTo>
                  <a:cubicBezTo>
                    <a:pt x="1034" y="0"/>
                    <a:pt x="0" y="1003"/>
                    <a:pt x="0" y="2280"/>
                  </a:cubicBezTo>
                  <a:cubicBezTo>
                    <a:pt x="122" y="4681"/>
                    <a:pt x="4225" y="7478"/>
                    <a:pt x="4225" y="7478"/>
                  </a:cubicBezTo>
                  <a:cubicBezTo>
                    <a:pt x="4225" y="7478"/>
                    <a:pt x="8420" y="4742"/>
                    <a:pt x="8420" y="2280"/>
                  </a:cubicBezTo>
                  <a:cubicBezTo>
                    <a:pt x="8420" y="1003"/>
                    <a:pt x="7387" y="0"/>
                    <a:pt x="6140" y="0"/>
                  </a:cubicBezTo>
                  <a:cubicBezTo>
                    <a:pt x="5320" y="0"/>
                    <a:pt x="4621" y="426"/>
                    <a:pt x="4225" y="1064"/>
                  </a:cubicBezTo>
                  <a:cubicBezTo>
                    <a:pt x="3800" y="426"/>
                    <a:pt x="3101" y="0"/>
                    <a:pt x="22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3"/>
          <p:cNvSpPr txBox="1">
            <a:spLocks noChangeArrowheads="1"/>
          </p:cNvSpPr>
          <p:nvPr/>
        </p:nvSpPr>
        <p:spPr bwMode="auto">
          <a:xfrm>
            <a:off x="457200" y="1900987"/>
            <a:ext cx="8225663" cy="2680212"/>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None/>
              <a:defRPr/>
            </a:pPr>
            <a:r>
              <a:rPr lang="en-US" sz="3600" kern="0" smtClean="0">
                <a:solidFill>
                  <a:srgbClr val="0000FF"/>
                </a:solidFill>
                <a:latin typeface="Times New Roman" pitchFamily="18" charset="0"/>
              </a:rPr>
              <a:t>		Trưa …ay bà mệt phải …ằm</a:t>
            </a:r>
          </a:p>
          <a:p>
            <a:pPr marL="342900" indent="-342900" eaLnBrk="1" hangingPunct="1">
              <a:spcBef>
                <a:spcPct val="20000"/>
              </a:spcBef>
              <a:buClr>
                <a:schemeClr val="tx2"/>
              </a:buClr>
              <a:buSzPct val="70000"/>
              <a:buFont typeface="Wingdings" pitchFamily="2" charset="2"/>
              <a:buNone/>
              <a:defRPr/>
            </a:pPr>
            <a:r>
              <a:rPr lang="en-US" sz="3600" kern="0" smtClean="0">
                <a:solidFill>
                  <a:srgbClr val="0000FF"/>
                </a:solidFill>
                <a:latin typeface="Times New Roman" pitchFamily="18" charset="0"/>
              </a:rPr>
              <a:t>Thương bà, cháu đã giành phần …ấu cơm</a:t>
            </a:r>
          </a:p>
          <a:p>
            <a:pPr marL="342900" indent="-342900" eaLnBrk="1" hangingPunct="1">
              <a:spcBef>
                <a:spcPct val="20000"/>
              </a:spcBef>
              <a:buClr>
                <a:schemeClr val="tx2"/>
              </a:buClr>
              <a:buSzPct val="70000"/>
              <a:buFont typeface="Wingdings" pitchFamily="2" charset="2"/>
              <a:buNone/>
              <a:defRPr/>
            </a:pPr>
            <a:r>
              <a:rPr lang="en-US" sz="3600">
                <a:solidFill>
                  <a:srgbClr val="0000FF"/>
                </a:solidFill>
                <a:latin typeface="Times New Roman" pitchFamily="18" charset="0"/>
              </a:rPr>
              <a:t>	</a:t>
            </a:r>
            <a:r>
              <a:rPr lang="en-US" sz="3600" smtClean="0">
                <a:solidFill>
                  <a:srgbClr val="0000FF"/>
                </a:solidFill>
                <a:latin typeface="Times New Roman" pitchFamily="18" charset="0"/>
              </a:rPr>
              <a:t>	Bà cười: vừa …át vừa thơm</a:t>
            </a:r>
          </a:p>
          <a:p>
            <a:pPr marL="342900" indent="-342900" eaLnBrk="1" hangingPunct="1">
              <a:spcBef>
                <a:spcPct val="20000"/>
              </a:spcBef>
              <a:buClr>
                <a:schemeClr val="tx2"/>
              </a:buClr>
              <a:buSzPct val="70000"/>
              <a:buFont typeface="Wingdings" pitchFamily="2" charset="2"/>
              <a:buNone/>
              <a:defRPr/>
            </a:pPr>
            <a:r>
              <a:rPr lang="en-US" sz="3600" kern="0" smtClean="0">
                <a:solidFill>
                  <a:srgbClr val="0000FF"/>
                </a:solidFill>
                <a:latin typeface="Times New Roman" pitchFamily="18" charset="0"/>
              </a:rPr>
              <a:t>Sao bà ăn được nhiều hơn mọi …ần?</a:t>
            </a:r>
          </a:p>
        </p:txBody>
      </p:sp>
      <p:sp>
        <p:nvSpPr>
          <p:cNvPr id="22" name="Rectangle 21"/>
          <p:cNvSpPr/>
          <p:nvPr/>
        </p:nvSpPr>
        <p:spPr>
          <a:xfrm>
            <a:off x="6324521" y="3873313"/>
            <a:ext cx="393056" cy="707886"/>
          </a:xfrm>
          <a:prstGeom prst="rect">
            <a:avLst/>
          </a:prstGeom>
        </p:spPr>
        <p:txBody>
          <a:bodyPr wrap="none">
            <a:spAutoFit/>
          </a:bodyPr>
          <a:lstStyle/>
          <a:p>
            <a:r>
              <a:rPr lang="en-US" sz="4000" b="1">
                <a:solidFill>
                  <a:schemeClr val="bg1">
                    <a:lumMod val="75000"/>
                  </a:schemeClr>
                </a:solidFill>
                <a:effectLst>
                  <a:outerShdw blurRad="38100" dist="38100" dir="2700000" algn="tl">
                    <a:srgbClr val="000000">
                      <a:alpha val="43137"/>
                    </a:srgbClr>
                  </a:outerShdw>
                </a:effectLst>
                <a:latin typeface="HP001 5 hàng" panose="020B0603050302020204" pitchFamily="34" charset="0"/>
                <a:cs typeface="Times New Roman" pitchFamily="18" charset="0"/>
              </a:rPr>
              <a:t>l</a:t>
            </a:r>
            <a:endParaRPr lang="en-US" sz="4000" b="1" dirty="0">
              <a:solidFill>
                <a:schemeClr val="bg1">
                  <a:lumMod val="75000"/>
                </a:schemeClr>
              </a:solidFill>
              <a:effectLst>
                <a:outerShdw blurRad="38100" dist="38100" dir="2700000" algn="tl">
                  <a:srgbClr val="000000">
                    <a:alpha val="43137"/>
                  </a:srgbClr>
                </a:outerShdw>
              </a:effectLst>
              <a:latin typeface="HP001 5 hàng" panose="020B0603050302020204" pitchFamily="34" charset="0"/>
              <a:cs typeface="Times New Roman" pitchFamily="18" charset="0"/>
            </a:endParaRPr>
          </a:p>
        </p:txBody>
      </p:sp>
      <p:sp>
        <p:nvSpPr>
          <p:cNvPr id="23" name="Rectangle 22"/>
          <p:cNvSpPr/>
          <p:nvPr/>
        </p:nvSpPr>
        <p:spPr>
          <a:xfrm>
            <a:off x="2451753" y="1884484"/>
            <a:ext cx="527709" cy="707886"/>
          </a:xfrm>
          <a:prstGeom prst="rect">
            <a:avLst/>
          </a:prstGeom>
        </p:spPr>
        <p:txBody>
          <a:bodyPr wrap="none">
            <a:spAutoFit/>
          </a:bodyPr>
          <a:lstStyle/>
          <a:p>
            <a:r>
              <a:rPr lang="en-US" sz="4000" b="1">
                <a:solidFill>
                  <a:schemeClr val="bg1">
                    <a:lumMod val="75000"/>
                  </a:schemeClr>
                </a:solidFill>
                <a:effectLst>
                  <a:outerShdw blurRad="38100" dist="38100" dir="2700000" algn="tl">
                    <a:srgbClr val="000000">
                      <a:alpha val="43137"/>
                    </a:srgbClr>
                  </a:outerShdw>
                </a:effectLst>
                <a:latin typeface="HP001 5 hàng" panose="020B0603050302020204" pitchFamily="34" charset="0"/>
                <a:cs typeface="Times New Roman" pitchFamily="18" charset="0"/>
              </a:rPr>
              <a:t>n</a:t>
            </a:r>
            <a:endParaRPr lang="en-US" sz="4000" b="1" dirty="0">
              <a:solidFill>
                <a:schemeClr val="bg1">
                  <a:lumMod val="75000"/>
                </a:schemeClr>
              </a:solidFill>
              <a:effectLst>
                <a:outerShdw blurRad="38100" dist="38100" dir="2700000" algn="tl">
                  <a:srgbClr val="000000">
                    <a:alpha val="43137"/>
                  </a:srgbClr>
                </a:outerShdw>
              </a:effectLst>
              <a:latin typeface="HP001 5 hàng" panose="020B0603050302020204" pitchFamily="34" charset="0"/>
              <a:cs typeface="Times New Roman" pitchFamily="18" charset="0"/>
            </a:endParaRPr>
          </a:p>
        </p:txBody>
      </p:sp>
      <p:sp>
        <p:nvSpPr>
          <p:cNvPr id="18" name="Google Shape;750;p45"/>
          <p:cNvSpPr txBox="1">
            <a:spLocks noGrp="1"/>
          </p:cNvSpPr>
          <p:nvPr>
            <p:ph type="subTitle" idx="2"/>
          </p:nvPr>
        </p:nvSpPr>
        <p:spPr>
          <a:xfrm>
            <a:off x="491109" y="1036507"/>
            <a:ext cx="7464450" cy="683394"/>
          </a:xfrm>
          <a:prstGeom prst="rect">
            <a:avLst/>
          </a:prstGeom>
        </p:spPr>
        <p:txBody>
          <a:bodyPr spcFirstLastPara="1" wrap="square" lIns="91425" tIns="91425" rIns="91425" bIns="91425" anchor="ctr" anchorCtr="0">
            <a:noAutofit/>
          </a:bodyPr>
          <a:lstStyle/>
          <a:p>
            <a:pPr>
              <a:spcBef>
                <a:spcPct val="50000"/>
              </a:spcBef>
              <a:defRPr/>
            </a:pPr>
            <a:r>
              <a:rPr lang="en-US" altLang="en-US" sz="3600" b="1" smtClean="0">
                <a:solidFill>
                  <a:srgbClr val="7030A0"/>
                </a:solidFill>
                <a:latin typeface="Times New Roman" pitchFamily="18" charset="0"/>
                <a:cs typeface="Times New Roman" pitchFamily="18" charset="0"/>
              </a:rPr>
              <a:t>a) </a:t>
            </a:r>
            <a:r>
              <a:rPr lang="en-US" altLang="en-US" sz="3600" b="1" smtClean="0">
                <a:solidFill>
                  <a:srgbClr val="FF0000"/>
                </a:solidFill>
                <a:latin typeface="Times New Roman" pitchFamily="18" charset="0"/>
                <a:cs typeface="Times New Roman" pitchFamily="18" charset="0"/>
              </a:rPr>
              <a:t>l </a:t>
            </a:r>
            <a:r>
              <a:rPr lang="en-US" altLang="en-US" sz="3600" b="1" smtClean="0">
                <a:solidFill>
                  <a:srgbClr val="7030A0"/>
                </a:solidFill>
                <a:latin typeface="Times New Roman" pitchFamily="18" charset="0"/>
                <a:cs typeface="Times New Roman" pitchFamily="18" charset="0"/>
              </a:rPr>
              <a:t>hay </a:t>
            </a:r>
            <a:r>
              <a:rPr lang="en-US" altLang="en-US" sz="3600" b="1" smtClean="0">
                <a:solidFill>
                  <a:srgbClr val="FF0000"/>
                </a:solidFill>
                <a:latin typeface="Times New Roman" pitchFamily="18" charset="0"/>
                <a:cs typeface="Times New Roman" pitchFamily="18" charset="0"/>
              </a:rPr>
              <a:t>n</a:t>
            </a:r>
            <a:r>
              <a:rPr lang="en-US" altLang="en-US" sz="3600" b="1" smtClean="0">
                <a:solidFill>
                  <a:srgbClr val="7030A0"/>
                </a:solidFill>
                <a:latin typeface="Times New Roman" pitchFamily="18" charset="0"/>
                <a:cs typeface="Times New Roman" pitchFamily="18" charset="0"/>
              </a:rPr>
              <a:t>?</a:t>
            </a:r>
            <a:endParaRPr lang="en-US" sz="3600" dirty="0">
              <a:solidFill>
                <a:srgbClr val="7030A0"/>
              </a:solidFill>
              <a:latin typeface="Times New Roman" pitchFamily="18" charset="0"/>
              <a:cs typeface="Times New Roman" pitchFamily="18" charset="0"/>
            </a:endParaRPr>
          </a:p>
        </p:txBody>
      </p:sp>
      <p:sp>
        <p:nvSpPr>
          <p:cNvPr id="20" name="Rectangle 19"/>
          <p:cNvSpPr/>
          <p:nvPr/>
        </p:nvSpPr>
        <p:spPr>
          <a:xfrm>
            <a:off x="5711035" y="1891410"/>
            <a:ext cx="527709" cy="707886"/>
          </a:xfrm>
          <a:prstGeom prst="rect">
            <a:avLst/>
          </a:prstGeom>
        </p:spPr>
        <p:txBody>
          <a:bodyPr wrap="none">
            <a:spAutoFit/>
          </a:bodyPr>
          <a:lstStyle/>
          <a:p>
            <a:r>
              <a:rPr lang="en-US" sz="4000" b="1">
                <a:solidFill>
                  <a:schemeClr val="bg1">
                    <a:lumMod val="75000"/>
                  </a:schemeClr>
                </a:solidFill>
                <a:effectLst>
                  <a:outerShdw blurRad="38100" dist="38100" dir="2700000" algn="tl">
                    <a:srgbClr val="000000">
                      <a:alpha val="43137"/>
                    </a:srgbClr>
                  </a:outerShdw>
                </a:effectLst>
                <a:latin typeface="HP001 5 hàng" panose="020B0603050302020204" pitchFamily="34" charset="0"/>
                <a:cs typeface="Times New Roman" pitchFamily="18" charset="0"/>
              </a:rPr>
              <a:t>n</a:t>
            </a:r>
            <a:endParaRPr lang="en-US" sz="4000" b="1" dirty="0">
              <a:solidFill>
                <a:schemeClr val="bg1">
                  <a:lumMod val="75000"/>
                </a:schemeClr>
              </a:solidFill>
              <a:effectLst>
                <a:outerShdw blurRad="38100" dist="38100" dir="2700000" algn="tl">
                  <a:srgbClr val="000000">
                    <a:alpha val="43137"/>
                  </a:srgbClr>
                </a:outerShdw>
              </a:effectLst>
              <a:latin typeface="HP001 5 hàng" panose="020B0603050302020204" pitchFamily="34" charset="0"/>
              <a:cs typeface="Times New Roman" pitchFamily="18" charset="0"/>
            </a:endParaRPr>
          </a:p>
        </p:txBody>
      </p:sp>
      <p:sp>
        <p:nvSpPr>
          <p:cNvPr id="26" name="Rectangle 25"/>
          <p:cNvSpPr/>
          <p:nvPr/>
        </p:nvSpPr>
        <p:spPr>
          <a:xfrm>
            <a:off x="6436906" y="2550806"/>
            <a:ext cx="527709" cy="707886"/>
          </a:xfrm>
          <a:prstGeom prst="rect">
            <a:avLst/>
          </a:prstGeom>
        </p:spPr>
        <p:txBody>
          <a:bodyPr wrap="none">
            <a:spAutoFit/>
          </a:bodyPr>
          <a:lstStyle/>
          <a:p>
            <a:r>
              <a:rPr lang="en-US" sz="4000" b="1">
                <a:solidFill>
                  <a:schemeClr val="bg1">
                    <a:lumMod val="75000"/>
                  </a:schemeClr>
                </a:solidFill>
                <a:effectLst>
                  <a:outerShdw blurRad="38100" dist="38100" dir="2700000" algn="tl">
                    <a:srgbClr val="000000">
                      <a:alpha val="43137"/>
                    </a:srgbClr>
                  </a:outerShdw>
                </a:effectLst>
                <a:latin typeface="HP001 5 hàng" panose="020B0603050302020204" pitchFamily="34" charset="0"/>
                <a:cs typeface="Times New Roman" pitchFamily="18" charset="0"/>
              </a:rPr>
              <a:t>n</a:t>
            </a:r>
            <a:endParaRPr lang="en-US" sz="4000" b="1" dirty="0">
              <a:solidFill>
                <a:schemeClr val="bg1">
                  <a:lumMod val="75000"/>
                </a:schemeClr>
              </a:solidFill>
              <a:effectLst>
                <a:outerShdw blurRad="38100" dist="38100" dir="2700000" algn="tl">
                  <a:srgbClr val="000000">
                    <a:alpha val="43137"/>
                  </a:srgbClr>
                </a:outerShdw>
              </a:effectLst>
              <a:latin typeface="HP001 5 hàng" panose="020B0603050302020204" pitchFamily="34" charset="0"/>
              <a:cs typeface="Times New Roman" pitchFamily="18" charset="0"/>
            </a:endParaRPr>
          </a:p>
        </p:txBody>
      </p:sp>
      <p:sp>
        <p:nvSpPr>
          <p:cNvPr id="27" name="Rectangle 26"/>
          <p:cNvSpPr/>
          <p:nvPr/>
        </p:nvSpPr>
        <p:spPr>
          <a:xfrm>
            <a:off x="3914447" y="3209920"/>
            <a:ext cx="527709" cy="707886"/>
          </a:xfrm>
          <a:prstGeom prst="rect">
            <a:avLst/>
          </a:prstGeom>
        </p:spPr>
        <p:txBody>
          <a:bodyPr wrap="none">
            <a:spAutoFit/>
          </a:bodyPr>
          <a:lstStyle/>
          <a:p>
            <a:r>
              <a:rPr lang="en-US" sz="4000" b="1">
                <a:solidFill>
                  <a:schemeClr val="bg1">
                    <a:lumMod val="75000"/>
                  </a:schemeClr>
                </a:solidFill>
                <a:effectLst>
                  <a:outerShdw blurRad="38100" dist="38100" dir="2700000" algn="tl">
                    <a:srgbClr val="000000">
                      <a:alpha val="43137"/>
                    </a:srgbClr>
                  </a:outerShdw>
                </a:effectLst>
                <a:latin typeface="HP001 5 hàng" panose="020B0603050302020204" pitchFamily="34" charset="0"/>
                <a:cs typeface="Times New Roman" pitchFamily="18" charset="0"/>
              </a:rPr>
              <a:t>n</a:t>
            </a:r>
            <a:endParaRPr lang="en-US" sz="4000" b="1" dirty="0">
              <a:solidFill>
                <a:schemeClr val="bg1">
                  <a:lumMod val="75000"/>
                </a:schemeClr>
              </a:solidFill>
              <a:effectLst>
                <a:outerShdw blurRad="38100" dist="38100" dir="2700000" algn="tl">
                  <a:srgbClr val="000000">
                    <a:alpha val="43137"/>
                  </a:srgbClr>
                </a:outerShdw>
              </a:effectLst>
              <a:latin typeface="HP001 5 hàng" panose="020B0603050302020204" pitchFamily="34" charset="0"/>
              <a:cs typeface="Times New Roman" pitchFamily="18" charset="0"/>
            </a:endParaRPr>
          </a:p>
        </p:txBody>
      </p:sp>
      <p:sp>
        <p:nvSpPr>
          <p:cNvPr id="16" name="TextBox 1"/>
          <p:cNvSpPr txBox="1">
            <a:spLocks noChangeArrowheads="1"/>
          </p:cNvSpPr>
          <p:nvPr/>
        </p:nvSpPr>
        <p:spPr bwMode="auto">
          <a:xfrm>
            <a:off x="4366237" y="4466579"/>
            <a:ext cx="35384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r>
              <a:rPr lang="en-US" altLang="en-US" sz="3200" dirty="0" err="1" smtClean="0">
                <a:solidFill>
                  <a:srgbClr val="FF0000"/>
                </a:solidFill>
                <a:latin typeface="Times New Roman" panose="02020603050405020304" pitchFamily="18" charset="0"/>
                <a:cs typeface="Times New Roman" panose="02020603050405020304" pitchFamily="18" charset="0"/>
              </a:rPr>
              <a:t>Vương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Thừa</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Việt</a:t>
            </a:r>
            <a:endParaRPr lang="vi-VN" altLang="en-US" sz="32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46021083"/>
      </p:ext>
    </p:extLst>
  </p:cSld>
  <p:clrMapOvr>
    <a:masterClrMapping/>
  </p:clrMapOvr>
  <mc:AlternateContent xmlns:mc="http://schemas.openxmlformats.org/markup-compatibility/2006" xmlns:p14="http://schemas.microsoft.com/office/powerpoint/2010/main">
    <mc:Choice Requires="p14">
      <p:transition spd="slow" p14:dur="2000" advTm="153288"/>
    </mc:Choice>
    <mc:Fallback xmlns="">
      <p:transition spd="slow" advTm="1532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3" grpId="0"/>
      <p:bldP spid="20" grpId="0"/>
      <p:bldP spid="26" grpId="0"/>
      <p:bldP spid="27"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7" name="Google Shape;727;p44"/>
          <p:cNvSpPr/>
          <p:nvPr/>
        </p:nvSpPr>
        <p:spPr>
          <a:xfrm>
            <a:off x="8031975" y="4109588"/>
            <a:ext cx="988876" cy="988815"/>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Rectangle 1"/>
          <p:cNvSpPr/>
          <p:nvPr/>
        </p:nvSpPr>
        <p:spPr>
          <a:xfrm>
            <a:off x="160132" y="1507608"/>
            <a:ext cx="8730353" cy="3600986"/>
          </a:xfrm>
          <a:prstGeom prst="rect">
            <a:avLst/>
          </a:prstGeom>
        </p:spPr>
        <p:txBody>
          <a:bodyPr wrap="square">
            <a:spAutoFit/>
          </a:bodyPr>
          <a:lstStyle/>
          <a:p>
            <a:pPr algn="just">
              <a:defRPr/>
            </a:pPr>
            <a:r>
              <a:rPr lang="en-US" altLang="en-US" sz="3800" b="1" smtClean="0">
                <a:solidFill>
                  <a:srgbClr val="0070C0"/>
                </a:solidFill>
                <a:latin typeface="Times New Roman" pitchFamily="18" charset="0"/>
                <a:cs typeface="Times New Roman" pitchFamily="18" charset="0"/>
              </a:rPr>
              <a:t>	Kiến xuống suối t…m nước uống. Chẳng may, sóng trào lên cuốn Kiến đi và suýt nữa thì d…m chết nó. Ch…m Gáy thấy thế liền thả cành cây xuống suối cho Kiến. Kiến bám vào cành cây, thoát h…m.</a:t>
            </a:r>
            <a:endParaRPr lang="en-US" altLang="en-US" sz="3800" b="1">
              <a:solidFill>
                <a:srgbClr val="0070C0"/>
              </a:solidFill>
              <a:latin typeface="Times New Roman" pitchFamily="18" charset="0"/>
              <a:cs typeface="Times New Roman" pitchFamily="18" charset="0"/>
            </a:endParaRPr>
          </a:p>
        </p:txBody>
      </p:sp>
      <p:sp>
        <p:nvSpPr>
          <p:cNvPr id="5" name="Google Shape;750;p45"/>
          <p:cNvSpPr txBox="1">
            <a:spLocks/>
          </p:cNvSpPr>
          <p:nvPr/>
        </p:nvSpPr>
        <p:spPr>
          <a:xfrm>
            <a:off x="63685" y="-344774"/>
            <a:ext cx="7730865" cy="128343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50000"/>
              </a:spcBef>
              <a:defRPr/>
            </a:pPr>
            <a:r>
              <a:rPr lang="en-US" altLang="en-US" sz="3600" b="1" u="sng" smtClean="0">
                <a:solidFill>
                  <a:srgbClr val="7030A0"/>
                </a:solidFill>
                <a:latin typeface="Times New Roman" pitchFamily="18" charset="0"/>
                <a:cs typeface="Times New Roman" pitchFamily="18" charset="0"/>
              </a:rPr>
              <a:t>Bài 3</a:t>
            </a:r>
            <a:r>
              <a:rPr lang="en-US" altLang="en-US" sz="3600" b="1" smtClean="0">
                <a:solidFill>
                  <a:srgbClr val="7030A0"/>
                </a:solidFill>
                <a:latin typeface="Times New Roman" pitchFamily="18" charset="0"/>
                <a:cs typeface="Times New Roman" pitchFamily="18" charset="0"/>
              </a:rPr>
              <a:t>: </a:t>
            </a:r>
            <a:r>
              <a:rPr lang="en-US" sz="3600" smtClean="0">
                <a:solidFill>
                  <a:srgbClr val="7030A0"/>
                </a:solidFill>
                <a:latin typeface="Times New Roman" pitchFamily="18" charset="0"/>
                <a:cs typeface="Times New Roman" pitchFamily="18" charset="0"/>
              </a:rPr>
              <a:t>Điền vào chỗ trống:</a:t>
            </a:r>
            <a:endParaRPr lang="en-US" sz="3600" dirty="0">
              <a:solidFill>
                <a:srgbClr val="7030A0"/>
              </a:solidFill>
              <a:latin typeface="Times New Roman" pitchFamily="18" charset="0"/>
              <a:cs typeface="Times New Roman" pitchFamily="18" charset="0"/>
            </a:endParaRPr>
          </a:p>
        </p:txBody>
      </p:sp>
      <p:sp>
        <p:nvSpPr>
          <p:cNvPr id="6" name="Google Shape;750;p45"/>
          <p:cNvSpPr txBox="1">
            <a:spLocks/>
          </p:cNvSpPr>
          <p:nvPr/>
        </p:nvSpPr>
        <p:spPr>
          <a:xfrm>
            <a:off x="470327" y="642865"/>
            <a:ext cx="7464450" cy="68339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50000"/>
              </a:spcBef>
              <a:defRPr/>
            </a:pPr>
            <a:r>
              <a:rPr lang="en-US" altLang="en-US" sz="3600" b="1" smtClean="0">
                <a:solidFill>
                  <a:srgbClr val="7030A0"/>
                </a:solidFill>
                <a:latin typeface="Times New Roman" pitchFamily="18" charset="0"/>
                <a:cs typeface="Times New Roman" pitchFamily="18" charset="0"/>
              </a:rPr>
              <a:t>b) </a:t>
            </a:r>
            <a:r>
              <a:rPr lang="en-US" altLang="en-US" sz="3600" b="1" smtClean="0">
                <a:solidFill>
                  <a:srgbClr val="FF0000"/>
                </a:solidFill>
                <a:latin typeface="Times New Roman" pitchFamily="18" charset="0"/>
                <a:cs typeface="Times New Roman" pitchFamily="18" charset="0"/>
              </a:rPr>
              <a:t>i </a:t>
            </a:r>
            <a:r>
              <a:rPr lang="en-US" altLang="en-US" sz="3600" b="1" smtClean="0">
                <a:solidFill>
                  <a:srgbClr val="7030A0"/>
                </a:solidFill>
                <a:latin typeface="Times New Roman" pitchFamily="18" charset="0"/>
                <a:cs typeface="Times New Roman" pitchFamily="18" charset="0"/>
              </a:rPr>
              <a:t>hay </a:t>
            </a:r>
            <a:r>
              <a:rPr lang="en-US" altLang="en-US" sz="3600" b="1" smtClean="0">
                <a:solidFill>
                  <a:srgbClr val="FF0000"/>
                </a:solidFill>
                <a:latin typeface="Times New Roman" pitchFamily="18" charset="0"/>
                <a:cs typeface="Times New Roman" pitchFamily="18" charset="0"/>
              </a:rPr>
              <a:t>iê</a:t>
            </a:r>
            <a:r>
              <a:rPr lang="en-US" altLang="en-US" sz="3600" b="1" smtClean="0">
                <a:solidFill>
                  <a:srgbClr val="7030A0"/>
                </a:solidFill>
                <a:latin typeface="Times New Roman" pitchFamily="18" charset="0"/>
                <a:cs typeface="Times New Roman" pitchFamily="18" charset="0"/>
              </a:rPr>
              <a:t>?</a:t>
            </a:r>
            <a:endParaRPr lang="en-US" sz="3600" dirty="0">
              <a:solidFill>
                <a:srgbClr val="7030A0"/>
              </a:solidFill>
              <a:latin typeface="Times New Roman" pitchFamily="18" charset="0"/>
              <a:cs typeface="Times New Roman" pitchFamily="18" charset="0"/>
            </a:endParaRPr>
          </a:p>
        </p:txBody>
      </p:sp>
      <p:cxnSp>
        <p:nvCxnSpPr>
          <p:cNvPr id="7" name="Straight Connector 6"/>
          <p:cNvCxnSpPr/>
          <p:nvPr/>
        </p:nvCxnSpPr>
        <p:spPr>
          <a:xfrm>
            <a:off x="5240440" y="1496329"/>
            <a:ext cx="106221" cy="73287"/>
          </a:xfrm>
          <a:prstGeom prst="line">
            <a:avLst/>
          </a:prstGeom>
        </p:spPr>
        <p:style>
          <a:lnRef idx="3">
            <a:schemeClr val="accent4"/>
          </a:lnRef>
          <a:fillRef idx="0">
            <a:schemeClr val="accent4"/>
          </a:fillRef>
          <a:effectRef idx="2">
            <a:schemeClr val="accent4"/>
          </a:effectRef>
          <a:fontRef idx="minor">
            <a:schemeClr val="tx1"/>
          </a:fontRef>
        </p:style>
      </p:cxnSp>
      <p:cxnSp>
        <p:nvCxnSpPr>
          <p:cNvPr id="9" name="Straight Connector 8"/>
          <p:cNvCxnSpPr/>
          <p:nvPr/>
        </p:nvCxnSpPr>
        <p:spPr>
          <a:xfrm>
            <a:off x="4203911" y="2664217"/>
            <a:ext cx="106221" cy="73287"/>
          </a:xfrm>
          <a:prstGeom prst="line">
            <a:avLst/>
          </a:prstGeom>
        </p:spPr>
        <p:style>
          <a:lnRef idx="3">
            <a:schemeClr val="accent4"/>
          </a:lnRef>
          <a:fillRef idx="0">
            <a:schemeClr val="accent4"/>
          </a:fillRef>
          <a:effectRef idx="2">
            <a:schemeClr val="accent4"/>
          </a:effectRef>
          <a:fontRef idx="minor">
            <a:schemeClr val="tx1"/>
          </a:fontRef>
        </p:style>
      </p:cxnSp>
      <p:sp>
        <p:nvSpPr>
          <p:cNvPr id="13" name="Rectangle 12"/>
          <p:cNvSpPr/>
          <p:nvPr/>
        </p:nvSpPr>
        <p:spPr>
          <a:xfrm>
            <a:off x="4213086" y="2615486"/>
            <a:ext cx="319318" cy="677108"/>
          </a:xfrm>
          <a:prstGeom prst="rect">
            <a:avLst/>
          </a:prstGeom>
        </p:spPr>
        <p:txBody>
          <a:bodyPr wrap="none">
            <a:spAutoFit/>
          </a:bodyPr>
          <a:lstStyle/>
          <a:p>
            <a:r>
              <a:rPr lang="en-US" sz="3800" b="1">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a:t>
            </a:r>
            <a:endParaRPr lang="en-US" sz="3800" b="1"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ectangle 13"/>
          <p:cNvSpPr/>
          <p:nvPr/>
        </p:nvSpPr>
        <p:spPr>
          <a:xfrm>
            <a:off x="1650757" y="4357632"/>
            <a:ext cx="535724" cy="677108"/>
          </a:xfrm>
          <a:prstGeom prst="rect">
            <a:avLst/>
          </a:prstGeom>
        </p:spPr>
        <p:txBody>
          <a:bodyPr wrap="none">
            <a:spAutoFit/>
          </a:bodyPr>
          <a:lstStyle/>
          <a:p>
            <a:r>
              <a:rPr lang="en-US" sz="3800" b="1" smtClean="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iể</a:t>
            </a:r>
            <a:endParaRPr lang="en-US" sz="3800" b="1"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ectangle 14"/>
          <p:cNvSpPr/>
          <p:nvPr/>
        </p:nvSpPr>
        <p:spPr>
          <a:xfrm>
            <a:off x="7971920" y="2612832"/>
            <a:ext cx="319318" cy="677108"/>
          </a:xfrm>
          <a:prstGeom prst="rect">
            <a:avLst/>
          </a:prstGeom>
        </p:spPr>
        <p:txBody>
          <a:bodyPr wrap="none">
            <a:spAutoFit/>
          </a:bodyPr>
          <a:lstStyle/>
          <a:p>
            <a:r>
              <a:rPr lang="en-US" sz="3800" b="1">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a:t>
            </a:r>
            <a:endParaRPr lang="en-US" sz="3800" b="1"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Rectangle 15"/>
          <p:cNvSpPr/>
          <p:nvPr/>
        </p:nvSpPr>
        <p:spPr>
          <a:xfrm>
            <a:off x="5229682" y="1453818"/>
            <a:ext cx="319318" cy="677108"/>
          </a:xfrm>
          <a:prstGeom prst="rect">
            <a:avLst/>
          </a:prstGeom>
        </p:spPr>
        <p:txBody>
          <a:bodyPr wrap="none">
            <a:spAutoFit/>
          </a:bodyPr>
          <a:lstStyle/>
          <a:p>
            <a:r>
              <a:rPr lang="en-US" sz="3800" b="1">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a:t>
            </a:r>
            <a:endParaRPr lang="en-US" sz="3800" b="1"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273751325"/>
      </p:ext>
    </p:extLst>
  </p:cSld>
  <p:clrMapOvr>
    <a:masterClrMapping/>
  </p:clrMapOvr>
  <mc:AlternateContent xmlns:mc="http://schemas.openxmlformats.org/markup-compatibility/2006" xmlns:p14="http://schemas.microsoft.com/office/powerpoint/2010/main">
    <mc:Choice Requires="p14">
      <p:transition spd="slow" p14:dur="2000" advTm="147164"/>
    </mc:Choice>
    <mc:Fallback xmlns="">
      <p:transition spd="slow" advTm="1471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5" y="-285750"/>
            <a:ext cx="9144000" cy="5429249"/>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pic>
        <p:nvPicPr>
          <p:cNvPr id="7" name="图片 6"/>
          <p:cNvPicPr>
            <a:picLocks noChangeAspect="1"/>
          </p:cNvPicPr>
          <p:nvPr/>
        </p:nvPicPr>
        <p:blipFill rotWithShape="1">
          <a:blip r:embed="rId3"/>
          <a:srcRect r="13750"/>
          <a:stretch/>
        </p:blipFill>
        <p:spPr>
          <a:xfrm>
            <a:off x="5016106" y="1"/>
            <a:ext cx="4127894" cy="1503218"/>
          </a:xfrm>
          <a:prstGeom prst="rect">
            <a:avLst/>
          </a:prstGeom>
        </p:spPr>
      </p:pic>
      <p:pic>
        <p:nvPicPr>
          <p:cNvPr id="35" name="图片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521" y="871249"/>
            <a:ext cx="4120985" cy="4272251"/>
          </a:xfrm>
          <a:prstGeom prst="rect">
            <a:avLst/>
          </a:prstGeom>
        </p:spPr>
      </p:pic>
      <p:sp>
        <p:nvSpPr>
          <p:cNvPr id="20" name="文本框 19"/>
          <p:cNvSpPr txBox="1"/>
          <p:nvPr/>
        </p:nvSpPr>
        <p:spPr>
          <a:xfrm>
            <a:off x="1610590" y="2043546"/>
            <a:ext cx="7533409" cy="1446550"/>
          </a:xfrm>
          <a:prstGeom prst="rect">
            <a:avLst/>
          </a:prstGeom>
          <a:noFill/>
        </p:spPr>
        <p:txBody>
          <a:bodyPr wrap="square" rtlCol="0">
            <a:spAutoFit/>
          </a:bodyPr>
          <a:lstStyle/>
          <a:p>
            <a:pPr algn="ctr" defTabSz="685800">
              <a:buClrTx/>
            </a:pPr>
            <a:r>
              <a:rPr lang="en-US" altLang="zh-CN" sz="4400" b="1" kern="120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sym typeface="+mn-lt"/>
              </a:rPr>
              <a:t>CHÚC CÁC CON </a:t>
            </a:r>
          </a:p>
          <a:p>
            <a:pPr algn="ctr" defTabSz="685800">
              <a:buClrTx/>
            </a:pPr>
            <a:r>
              <a:rPr lang="en-US" altLang="zh-CN" sz="4400" b="1" kern="120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sym typeface="+mn-lt"/>
              </a:rPr>
              <a:t>CHĂM NGOAN – HỌC GIỎI</a:t>
            </a:r>
            <a:endParaRPr lang="zh-CN" altLang="en-US" sz="4400" b="1" kern="1200"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3883228055"/>
      </p:ext>
    </p:extLst>
  </p:cSld>
  <p:clrMapOvr>
    <a:masterClrMapping/>
  </p:clrMapOvr>
  <mc:AlternateContent xmlns:mc="http://schemas.openxmlformats.org/markup-compatibility/2006" xmlns:p14="http://schemas.microsoft.com/office/powerpoint/2010/main">
    <mc:Choice Requires="p14">
      <p:transition spd="slow" p14:dur="1400" advTm="11587">
        <p14:ripple/>
      </p:transition>
    </mc:Choice>
    <mc:Fallback xmlns="">
      <p:transition spd="slow" advTm="11587">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7" name="Google Shape;727;p44"/>
          <p:cNvSpPr/>
          <p:nvPr/>
        </p:nvSpPr>
        <p:spPr>
          <a:xfrm>
            <a:off x="8031975" y="4109588"/>
            <a:ext cx="988876" cy="988815"/>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11"/>
          <p:cNvSpPr txBox="1">
            <a:spLocks noChangeArrowheads="1"/>
          </p:cNvSpPr>
          <p:nvPr/>
        </p:nvSpPr>
        <p:spPr bwMode="auto">
          <a:xfrm>
            <a:off x="525294" y="76200"/>
            <a:ext cx="815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en-US" sz="6000" b="1">
                <a:solidFill>
                  <a:srgbClr val="000099"/>
                </a:solidFill>
                <a:latin typeface="Times New Roman" pitchFamily="18" charset="0"/>
              </a:rPr>
              <a:t>Người liên lạc nhỏ</a:t>
            </a:r>
          </a:p>
        </p:txBody>
      </p:sp>
      <p:sp>
        <p:nvSpPr>
          <p:cNvPr id="9" name="TextBox 12"/>
          <p:cNvSpPr txBox="1">
            <a:spLocks noChangeArrowheads="1"/>
          </p:cNvSpPr>
          <p:nvPr/>
        </p:nvSpPr>
        <p:spPr bwMode="auto">
          <a:xfrm>
            <a:off x="256801" y="1025562"/>
            <a:ext cx="8690386"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defRPr/>
            </a:pPr>
            <a:r>
              <a:rPr lang="en-US" altLang="en-US" sz="3100" b="1" smtClean="0">
                <a:solidFill>
                  <a:schemeClr val="accent4">
                    <a:lumMod val="50000"/>
                  </a:schemeClr>
                </a:solidFill>
                <a:latin typeface="Times New Roman" pitchFamily="18" charset="0"/>
                <a:cs typeface="Times New Roman" pitchFamily="18" charset="0"/>
              </a:rPr>
              <a:t> </a:t>
            </a:r>
            <a:r>
              <a:rPr lang="vi-VN" sz="3100" b="1"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Sáng hôm ấy, anh Đức Thanh dẫn Kim Đồng đến điểm hẹn. Một ông ké đã chờ sẵn ở đấy. Ông mỉm cười hiền hậu:</a:t>
            </a:r>
          </a:p>
          <a:p>
            <a:pPr algn="just">
              <a:defRPr/>
            </a:pPr>
            <a:r>
              <a:rPr lang="en-US" sz="3100" b="1"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100" b="1"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Nào, bác cháu ta lên đường !</a:t>
            </a:r>
          </a:p>
          <a:p>
            <a:pPr algn="just">
              <a:defRPr/>
            </a:pPr>
            <a:r>
              <a:rPr lang="vi-VN" sz="3100" b="1"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100" b="1"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100" b="1"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Ông ké chống gậy trúc, mặc áo Nùng đã phai, bợt cả hai cửa tay. Trông ông như người Hà Quảng đi cào cỏ lúa. Kim Đồng đeo túi nhanh nhẹn đi trước, ông ké lững thững theo đằng sau</a:t>
            </a:r>
            <a:r>
              <a:rPr lang="en-US" sz="3100" b="1" smtClean="0">
                <a:solidFill>
                  <a:schemeClr val="accent4">
                    <a:lumMod val="50000"/>
                  </a:schemeClr>
                </a:solidFill>
                <a:latin typeface="Times New Roman" pitchFamily="18" charset="0"/>
                <a:cs typeface="Times New Roman" pitchFamily="18" charset="0"/>
              </a:rPr>
              <a:t>.</a:t>
            </a:r>
            <a:endParaRPr lang="en-US" altLang="en-US" sz="3100" b="1" i="1" smtClean="0">
              <a:solidFill>
                <a:schemeClr val="accent4">
                  <a:lumMod val="50000"/>
                </a:schemeClr>
              </a:solidFill>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6836"/>
    </mc:Choice>
    <mc:Fallback xmlns="">
      <p:transition spd="slow" advTm="668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Bottom)">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0021"/>
            <a:ext cx="9144000" cy="51435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chemeClr val="accent2"/>
              </a:solidFill>
            </a:endParaRPr>
          </a:p>
          <a:p>
            <a:pPr algn="ctr" defTabSz="685800">
              <a:buClrTx/>
            </a:pPr>
            <a:endParaRPr lang="zh-CN" altLang="en-US" sz="1350" kern="1200" dirty="0">
              <a:solidFill>
                <a:prstClr val="white"/>
              </a:solidFill>
              <a:latin typeface="微软雅黑"/>
              <a:cs typeface="+mn-ea"/>
              <a:sym typeface="+mn-lt"/>
            </a:endParaRPr>
          </a:p>
        </p:txBody>
      </p:sp>
      <p:pic>
        <p:nvPicPr>
          <p:cNvPr id="57" name="图片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696" y="300603"/>
            <a:ext cx="4961741" cy="4783578"/>
          </a:xfrm>
          <a:prstGeom prst="rect">
            <a:avLst/>
          </a:prstGeom>
        </p:spPr>
      </p:pic>
      <p:pic>
        <p:nvPicPr>
          <p:cNvPr id="58" name="图片 57"/>
          <p:cNvPicPr>
            <a:picLocks noChangeAspect="1"/>
          </p:cNvPicPr>
          <p:nvPr/>
        </p:nvPicPr>
        <p:blipFill>
          <a:blip r:embed="rId5"/>
          <a:stretch>
            <a:fillRect/>
          </a:stretch>
        </p:blipFill>
        <p:spPr>
          <a:xfrm>
            <a:off x="261842" y="2375542"/>
            <a:ext cx="3887240" cy="2708639"/>
          </a:xfrm>
          <a:prstGeom prst="rect">
            <a:avLst/>
          </a:prstGeom>
        </p:spPr>
      </p:pic>
      <p:sp>
        <p:nvSpPr>
          <p:cNvPr id="59" name="矩形 58"/>
          <p:cNvSpPr/>
          <p:nvPr/>
        </p:nvSpPr>
        <p:spPr>
          <a:xfrm>
            <a:off x="4557790" y="1654566"/>
            <a:ext cx="3669296" cy="1754326"/>
          </a:xfrm>
          <a:prstGeom prst="rect">
            <a:avLst/>
          </a:prstGeom>
          <a:noFill/>
        </p:spPr>
        <p:txBody>
          <a:bodyPr wrap="square">
            <a:spAutoFit/>
          </a:bodyPr>
          <a:lstStyle/>
          <a:p>
            <a:pPr algn="ctr" eaLnBrk="1" hangingPunct="1">
              <a:spcBef>
                <a:spcPct val="50000"/>
              </a:spcBef>
              <a:buClr>
                <a:srgbClr val="00CC99"/>
              </a:buClr>
              <a:buFont typeface="Wingdings" panose="05000000000000000000" pitchFamily="2" charset="2"/>
              <a:buNone/>
            </a:pPr>
            <a:r>
              <a:rPr lang="en-US" altLang="en-US" sz="3600" dirty="0" err="1" smtClean="0">
                <a:solidFill>
                  <a:schemeClr val="accent2"/>
                </a:solidFill>
                <a:latin typeface="Times New Roman" panose="02020603050405020304" pitchFamily="18" charset="0"/>
                <a:cs typeface="Times New Roman" panose="02020603050405020304" pitchFamily="18" charset="0"/>
              </a:rPr>
              <a:t>Đoạn</a:t>
            </a:r>
            <a:r>
              <a:rPr lang="en-US" altLang="en-US" sz="3600" dirty="0" smtClean="0">
                <a:solidFill>
                  <a:schemeClr val="accent2"/>
                </a:solidFill>
                <a:latin typeface="Times New Roman" panose="02020603050405020304" pitchFamily="18" charset="0"/>
                <a:cs typeface="Times New Roman" panose="02020603050405020304" pitchFamily="18" charset="0"/>
              </a:rPr>
              <a:t> </a:t>
            </a:r>
            <a:r>
              <a:rPr lang="en-US" altLang="en-US" sz="3600" dirty="0" err="1" smtClean="0">
                <a:solidFill>
                  <a:schemeClr val="accent2"/>
                </a:solidFill>
                <a:latin typeface="Times New Roman" panose="02020603050405020304" pitchFamily="18" charset="0"/>
                <a:cs typeface="Times New Roman" panose="02020603050405020304" pitchFamily="18" charset="0"/>
              </a:rPr>
              <a:t>văn</a:t>
            </a:r>
            <a:r>
              <a:rPr lang="en-US" altLang="en-US" sz="3600" dirty="0" smtClean="0">
                <a:solidFill>
                  <a:schemeClr val="accent2"/>
                </a:solidFill>
                <a:latin typeface="Times New Roman" panose="02020603050405020304" pitchFamily="18" charset="0"/>
                <a:cs typeface="Times New Roman" panose="02020603050405020304" pitchFamily="18" charset="0"/>
              </a:rPr>
              <a:t> </a:t>
            </a:r>
            <a:r>
              <a:rPr lang="en-US" altLang="en-US" sz="3600" err="1" smtClean="0">
                <a:solidFill>
                  <a:schemeClr val="accent2"/>
                </a:solidFill>
                <a:latin typeface="Times New Roman" panose="02020603050405020304" pitchFamily="18" charset="0"/>
                <a:cs typeface="Times New Roman" panose="02020603050405020304" pitchFamily="18" charset="0"/>
              </a:rPr>
              <a:t>có</a:t>
            </a:r>
            <a:r>
              <a:rPr lang="en-US" altLang="en-US" sz="3600" smtClean="0">
                <a:solidFill>
                  <a:schemeClr val="accent2"/>
                </a:solidFill>
                <a:latin typeface="Times New Roman" panose="02020603050405020304" pitchFamily="18" charset="0"/>
                <a:cs typeface="Times New Roman" panose="02020603050405020304" pitchFamily="18" charset="0"/>
              </a:rPr>
              <a:t> những nhân vật nào?</a:t>
            </a:r>
            <a:r>
              <a:rPr lang="en-US" altLang="en-US" sz="3600" smtClean="0">
                <a:solidFill>
                  <a:schemeClr val="accent2"/>
                </a:solidFill>
                <a:latin typeface="Times New Roman" panose="02020603050405020304" pitchFamily="18" charset="0"/>
                <a:cs typeface="Times New Roman" panose="02020603050405020304" pitchFamily="18" charset="0"/>
              </a:rPr>
              <a:t>?</a:t>
            </a:r>
            <a:endParaRPr lang="en-US" altLang="en-US" sz="3600" dirty="0">
              <a:solidFill>
                <a:schemeClr val="accent2"/>
              </a:solidFill>
              <a:latin typeface="Times New Roman" panose="02020603050405020304" pitchFamily="18" charset="0"/>
              <a:cs typeface="Times New Roman" panose="02020603050405020304" pitchFamily="18" charset="0"/>
            </a:endParaRPr>
          </a:p>
        </p:txBody>
      </p:sp>
      <p:pic>
        <p:nvPicPr>
          <p:cNvPr id="63" name="图片 62"/>
          <p:cNvPicPr>
            <a:picLocks noChangeAspect="1"/>
          </p:cNvPicPr>
          <p:nvPr/>
        </p:nvPicPr>
        <p:blipFill>
          <a:blip r:embed="rId6"/>
          <a:stretch>
            <a:fillRect/>
          </a:stretch>
        </p:blipFill>
        <p:spPr>
          <a:xfrm rot="2279291">
            <a:off x="4853289" y="825658"/>
            <a:ext cx="629524" cy="522470"/>
          </a:xfrm>
          <a:prstGeom prst="rect">
            <a:avLst/>
          </a:prstGeom>
        </p:spPr>
      </p:pic>
      <p:pic>
        <p:nvPicPr>
          <p:cNvPr id="66" name="图片 65"/>
          <p:cNvPicPr>
            <a:picLocks noChangeAspect="1"/>
          </p:cNvPicPr>
          <p:nvPr/>
        </p:nvPicPr>
        <p:blipFill>
          <a:blip r:embed="rId7"/>
          <a:stretch>
            <a:fillRect/>
          </a:stretch>
        </p:blipFill>
        <p:spPr>
          <a:xfrm>
            <a:off x="444081" y="247782"/>
            <a:ext cx="1375790" cy="1462560"/>
          </a:xfrm>
          <a:prstGeom prst="rect">
            <a:avLst/>
          </a:prstGeom>
        </p:spPr>
      </p:pic>
      <p:pic>
        <p:nvPicPr>
          <p:cNvPr id="67" name="图片 66"/>
          <p:cNvPicPr>
            <a:picLocks noChangeAspect="1"/>
          </p:cNvPicPr>
          <p:nvPr/>
        </p:nvPicPr>
        <p:blipFill>
          <a:blip r:embed="rId8"/>
          <a:stretch>
            <a:fillRect/>
          </a:stretch>
        </p:blipFill>
        <p:spPr>
          <a:xfrm rot="2999038">
            <a:off x="4303207" y="1612157"/>
            <a:ext cx="616578" cy="618878"/>
          </a:xfrm>
          <a:prstGeom prst="rect">
            <a:avLst/>
          </a:prstGeom>
        </p:spPr>
      </p:pic>
      <p:sp>
        <p:nvSpPr>
          <p:cNvPr id="5" name="TextBox 4"/>
          <p:cNvSpPr txBox="1"/>
          <p:nvPr/>
        </p:nvSpPr>
        <p:spPr>
          <a:xfrm>
            <a:off x="4661703" y="1993120"/>
            <a:ext cx="3671454" cy="1569660"/>
          </a:xfrm>
          <a:prstGeom prst="rect">
            <a:avLst/>
          </a:prstGeom>
          <a:noFill/>
        </p:spPr>
        <p:txBody>
          <a:bodyPr wrap="square" rtlCol="0">
            <a:spAutoFit/>
          </a:bodyPr>
          <a:lstStyle/>
          <a:p>
            <a:r>
              <a:rPr lang="en-US" sz="3200" smtClean="0">
                <a:solidFill>
                  <a:schemeClr val="accent2"/>
                </a:solidFill>
                <a:latin typeface="Times New Roman" pitchFamily="18" charset="0"/>
              </a:rPr>
              <a:t>Có nhân vật anh Đức Thanh, Kim Đồng và ông ké.</a:t>
            </a:r>
            <a:endParaRPr lang="en-US" sz="3200" dirty="0"/>
          </a:p>
        </p:txBody>
      </p:sp>
    </p:spTree>
    <p:custDataLst>
      <p:tags r:id="rId1"/>
    </p:custDataLst>
    <p:extLst>
      <p:ext uri="{BB962C8B-B14F-4D97-AF65-F5344CB8AC3E}">
        <p14:creationId xmlns:p14="http://schemas.microsoft.com/office/powerpoint/2010/main" val="2504014150"/>
      </p:ext>
    </p:extLst>
  </p:cSld>
  <p:clrMapOvr>
    <a:masterClrMapping/>
  </p:clrMapOvr>
  <p:transition spd="slow" advTm="1732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afterEffect">
                                  <p:stCondLst>
                                    <p:cond delay="0"/>
                                  </p:stCondLst>
                                  <p:childTnLst>
                                    <p:animEffect transition="out" filter="fade">
                                      <p:cBhvr>
                                        <p:cTn id="6" dur="500" tmFilter="0, 0; .2, .5; .8, .5; 1, 0"/>
                                        <p:tgtEl>
                                          <p:spTgt spid="66"/>
                                        </p:tgtEl>
                                      </p:cBhvr>
                                    </p:animEffect>
                                    <p:animScale>
                                      <p:cBhvr>
                                        <p:cTn id="7" dur="250" autoRev="1" fill="hold"/>
                                        <p:tgtEl>
                                          <p:spTgt spid="66"/>
                                        </p:tgtEl>
                                      </p:cBhvr>
                                      <p:by x="105000" y="105000"/>
                                    </p:animScale>
                                  </p:childTnLst>
                                </p:cTn>
                              </p:par>
                              <p:par>
                                <p:cTn id="8" presetID="2" presetClass="entr" presetSubtype="8"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additive="base">
                                        <p:cTn id="10" dur="500" fill="hold"/>
                                        <p:tgtEl>
                                          <p:spTgt spid="58"/>
                                        </p:tgtEl>
                                        <p:attrNameLst>
                                          <p:attrName>ppt_x</p:attrName>
                                        </p:attrNameLst>
                                      </p:cBhvr>
                                      <p:tavLst>
                                        <p:tav tm="0">
                                          <p:val>
                                            <p:strVal val="0-#ppt_w/2"/>
                                          </p:val>
                                        </p:tav>
                                        <p:tav tm="100000">
                                          <p:val>
                                            <p:strVal val="#ppt_x"/>
                                          </p:val>
                                        </p:tav>
                                      </p:tavLst>
                                    </p:anim>
                                    <p:anim calcmode="lin" valueType="num">
                                      <p:cBhvr additive="base">
                                        <p:cTn id="11" dur="500" fill="hold"/>
                                        <p:tgtEl>
                                          <p:spTgt spid="58"/>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1000"/>
                                        <p:tgtEl>
                                          <p:spTgt spid="67"/>
                                        </p:tgtEl>
                                      </p:cBhvr>
                                    </p:animEffect>
                                    <p:anim calcmode="lin" valueType="num">
                                      <p:cBhvr>
                                        <p:cTn id="15" dur="1000" fill="hold"/>
                                        <p:tgtEl>
                                          <p:spTgt spid="67"/>
                                        </p:tgtEl>
                                        <p:attrNameLst>
                                          <p:attrName>ppt_x</p:attrName>
                                        </p:attrNameLst>
                                      </p:cBhvr>
                                      <p:tavLst>
                                        <p:tav tm="0">
                                          <p:val>
                                            <p:strVal val="#ppt_x"/>
                                          </p:val>
                                        </p:tav>
                                        <p:tav tm="100000">
                                          <p:val>
                                            <p:strVal val="#ppt_x"/>
                                          </p:val>
                                        </p:tav>
                                      </p:tavLst>
                                    </p:anim>
                                    <p:anim calcmode="lin" valueType="num">
                                      <p:cBhvr>
                                        <p:cTn id="16" dur="10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000"/>
                            </p:stCondLst>
                            <p:childTnLst>
                              <p:par>
                                <p:cTn id="22" presetID="52" presetClass="entr" presetSubtype="0" fill="hold" nodeType="afterEffect">
                                  <p:stCondLst>
                                    <p:cond delay="0"/>
                                  </p:stCondLst>
                                  <p:childTnLst>
                                    <p:set>
                                      <p:cBhvr>
                                        <p:cTn id="23" dur="1" fill="hold">
                                          <p:stCondLst>
                                            <p:cond delay="0"/>
                                          </p:stCondLst>
                                        </p:cTn>
                                        <p:tgtEl>
                                          <p:spTgt spid="63"/>
                                        </p:tgtEl>
                                        <p:attrNameLst>
                                          <p:attrName>style.visibility</p:attrName>
                                        </p:attrNameLst>
                                      </p:cBhvr>
                                      <p:to>
                                        <p:strVal val="visible"/>
                                      </p:to>
                                    </p:set>
                                    <p:animScale>
                                      <p:cBhvr>
                                        <p:cTn id="24" dur="10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63"/>
                                        </p:tgtEl>
                                        <p:attrNameLst>
                                          <p:attrName>ppt_x</p:attrName>
                                          <p:attrName>ppt_y</p:attrName>
                                        </p:attrNameLst>
                                      </p:cBhvr>
                                    </p:animMotion>
                                    <p:animEffect transition="in" filter="fade">
                                      <p:cBhvr>
                                        <p:cTn id="26" dur="1000"/>
                                        <p:tgtEl>
                                          <p:spTgt spid="63"/>
                                        </p:tgtEl>
                                      </p:cBhvr>
                                    </p:animEffect>
                                  </p:childTnLst>
                                </p:cTn>
                              </p:par>
                            </p:childTnLst>
                          </p:cTn>
                        </p:par>
                        <p:par>
                          <p:cTn id="27" fill="hold">
                            <p:stCondLst>
                              <p:cond delay="3000"/>
                            </p:stCondLst>
                            <p:childTnLst>
                              <p:par>
                                <p:cTn id="28" presetID="53" presetClass="entr" presetSubtype="16" fill="hold" grpId="0" nodeType="afterEffect">
                                  <p:stCondLst>
                                    <p:cond delay="0"/>
                                  </p:stCondLst>
                                  <p:iterate type="lt">
                                    <p:tmPct val="10000"/>
                                  </p:iterate>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iterate type="lt">
                                    <p:tmPct val="0"/>
                                  </p:iterate>
                                  <p:childTnLst>
                                    <p:animEffect transition="out" filter="fade">
                                      <p:cBhvr>
                                        <p:cTn id="36" dur="500"/>
                                        <p:tgtEl>
                                          <p:spTgt spid="59"/>
                                        </p:tgtEl>
                                      </p:cBhvr>
                                    </p:animEffect>
                                    <p:set>
                                      <p:cBhvr>
                                        <p:cTn id="37" dur="1" fill="hold">
                                          <p:stCondLst>
                                            <p:cond delay="499"/>
                                          </p:stCondLst>
                                        </p:cTn>
                                        <p:tgtEl>
                                          <p:spTgt spid="5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9" grpId="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0021"/>
            <a:ext cx="9144000" cy="51435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chemeClr val="accent2"/>
              </a:solidFill>
            </a:endParaRPr>
          </a:p>
          <a:p>
            <a:pPr algn="ctr" defTabSz="685800">
              <a:buClrTx/>
            </a:pPr>
            <a:endParaRPr lang="zh-CN" altLang="en-US" sz="1350" kern="1200" dirty="0">
              <a:solidFill>
                <a:prstClr val="white"/>
              </a:solidFill>
              <a:latin typeface="微软雅黑"/>
              <a:cs typeface="+mn-ea"/>
              <a:sym typeface="+mn-lt"/>
            </a:endParaRPr>
          </a:p>
        </p:txBody>
      </p:sp>
      <p:pic>
        <p:nvPicPr>
          <p:cNvPr id="57" name="图片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696" y="300603"/>
            <a:ext cx="4961741" cy="4783578"/>
          </a:xfrm>
          <a:prstGeom prst="rect">
            <a:avLst/>
          </a:prstGeom>
        </p:spPr>
      </p:pic>
      <p:pic>
        <p:nvPicPr>
          <p:cNvPr id="58" name="图片 57"/>
          <p:cNvPicPr>
            <a:picLocks noChangeAspect="1"/>
          </p:cNvPicPr>
          <p:nvPr/>
        </p:nvPicPr>
        <p:blipFill>
          <a:blip r:embed="rId5"/>
          <a:stretch>
            <a:fillRect/>
          </a:stretch>
        </p:blipFill>
        <p:spPr>
          <a:xfrm>
            <a:off x="261842" y="2375542"/>
            <a:ext cx="3887240" cy="2708639"/>
          </a:xfrm>
          <a:prstGeom prst="rect">
            <a:avLst/>
          </a:prstGeom>
        </p:spPr>
      </p:pic>
      <p:sp>
        <p:nvSpPr>
          <p:cNvPr id="59" name="矩形 58"/>
          <p:cNvSpPr/>
          <p:nvPr/>
        </p:nvSpPr>
        <p:spPr>
          <a:xfrm>
            <a:off x="4557790" y="1654566"/>
            <a:ext cx="3669296" cy="1754326"/>
          </a:xfrm>
          <a:prstGeom prst="rect">
            <a:avLst/>
          </a:prstGeom>
          <a:noFill/>
        </p:spPr>
        <p:txBody>
          <a:bodyPr wrap="square">
            <a:spAutoFit/>
          </a:bodyPr>
          <a:lstStyle/>
          <a:p>
            <a:pPr algn="ctr" eaLnBrk="1" hangingPunct="1">
              <a:spcBef>
                <a:spcPct val="50000"/>
              </a:spcBef>
              <a:buClr>
                <a:srgbClr val="00CC99"/>
              </a:buClr>
              <a:buFont typeface="Wingdings" panose="05000000000000000000" pitchFamily="2" charset="2"/>
              <a:buNone/>
            </a:pPr>
            <a:r>
              <a:rPr lang="en-US" altLang="en-US" sz="3600" dirty="0" err="1">
                <a:solidFill>
                  <a:schemeClr val="accent2"/>
                </a:solidFill>
                <a:latin typeface="Times New Roman" panose="02020603050405020304" pitchFamily="18" charset="0"/>
                <a:cs typeface="Times New Roman" panose="02020603050405020304" pitchFamily="18" charset="0"/>
              </a:rPr>
              <a:t>Những</a:t>
            </a:r>
            <a:r>
              <a:rPr lang="en-US" altLang="en-US" sz="3600" dirty="0">
                <a:solidFill>
                  <a:schemeClr val="accent2"/>
                </a:solidFill>
                <a:latin typeface="Times New Roman" panose="02020603050405020304" pitchFamily="18" charset="0"/>
                <a:cs typeface="Times New Roman" panose="02020603050405020304" pitchFamily="18" charset="0"/>
              </a:rPr>
              <a:t> </a:t>
            </a:r>
            <a:r>
              <a:rPr lang="en-US" altLang="en-US" sz="3600" dirty="0" err="1">
                <a:solidFill>
                  <a:schemeClr val="accent2"/>
                </a:solidFill>
                <a:latin typeface="Times New Roman" panose="02020603050405020304" pitchFamily="18" charset="0"/>
                <a:cs typeface="Times New Roman" panose="02020603050405020304" pitchFamily="18" charset="0"/>
              </a:rPr>
              <a:t>chữ</a:t>
            </a:r>
            <a:r>
              <a:rPr lang="en-US" altLang="en-US" sz="3600" dirty="0">
                <a:solidFill>
                  <a:schemeClr val="accent2"/>
                </a:solidFill>
                <a:latin typeface="Times New Roman" panose="02020603050405020304" pitchFamily="18" charset="0"/>
                <a:cs typeface="Times New Roman" panose="02020603050405020304" pitchFamily="18" charset="0"/>
              </a:rPr>
              <a:t> </a:t>
            </a:r>
            <a:r>
              <a:rPr lang="en-US" altLang="en-US" sz="3600" dirty="0" err="1">
                <a:solidFill>
                  <a:schemeClr val="accent2"/>
                </a:solidFill>
                <a:latin typeface="Times New Roman" panose="02020603050405020304" pitchFamily="18" charset="0"/>
                <a:cs typeface="Times New Roman" panose="02020603050405020304" pitchFamily="18" charset="0"/>
              </a:rPr>
              <a:t>nào</a:t>
            </a:r>
            <a:r>
              <a:rPr lang="en-US" altLang="en-US" sz="3600" dirty="0">
                <a:solidFill>
                  <a:schemeClr val="accent2"/>
                </a:solidFill>
                <a:latin typeface="Times New Roman" panose="02020603050405020304" pitchFamily="18" charset="0"/>
                <a:cs typeface="Times New Roman" panose="02020603050405020304" pitchFamily="18" charset="0"/>
              </a:rPr>
              <a:t> </a:t>
            </a:r>
            <a:r>
              <a:rPr lang="en-US" altLang="en-US" sz="3600" dirty="0" err="1">
                <a:solidFill>
                  <a:schemeClr val="accent2"/>
                </a:solidFill>
                <a:latin typeface="Times New Roman" panose="02020603050405020304" pitchFamily="18" charset="0"/>
                <a:cs typeface="Times New Roman" panose="02020603050405020304" pitchFamily="18" charset="0"/>
              </a:rPr>
              <a:t>trong</a:t>
            </a:r>
            <a:r>
              <a:rPr lang="en-US" altLang="en-US" sz="3600" dirty="0">
                <a:solidFill>
                  <a:schemeClr val="accent2"/>
                </a:solidFill>
                <a:latin typeface="Times New Roman" panose="02020603050405020304" pitchFamily="18" charset="0"/>
                <a:cs typeface="Times New Roman" panose="02020603050405020304" pitchFamily="18" charset="0"/>
              </a:rPr>
              <a:t> </a:t>
            </a:r>
            <a:r>
              <a:rPr lang="en-US" altLang="en-US" sz="3600" dirty="0" err="1">
                <a:solidFill>
                  <a:schemeClr val="accent2"/>
                </a:solidFill>
                <a:latin typeface="Times New Roman" panose="02020603050405020304" pitchFamily="18" charset="0"/>
                <a:cs typeface="Times New Roman" panose="02020603050405020304" pitchFamily="18" charset="0"/>
              </a:rPr>
              <a:t>đoạn</a:t>
            </a:r>
            <a:r>
              <a:rPr lang="en-US" altLang="en-US" sz="3600" dirty="0">
                <a:solidFill>
                  <a:schemeClr val="accent2"/>
                </a:solidFill>
                <a:latin typeface="Times New Roman" panose="02020603050405020304" pitchFamily="18" charset="0"/>
                <a:cs typeface="Times New Roman" panose="02020603050405020304" pitchFamily="18" charset="0"/>
              </a:rPr>
              <a:t> </a:t>
            </a:r>
            <a:r>
              <a:rPr lang="en-US" altLang="en-US" sz="3600" dirty="0" err="1">
                <a:solidFill>
                  <a:schemeClr val="accent2"/>
                </a:solidFill>
                <a:latin typeface="Times New Roman" panose="02020603050405020304" pitchFamily="18" charset="0"/>
                <a:cs typeface="Times New Roman" panose="02020603050405020304" pitchFamily="18" charset="0"/>
              </a:rPr>
              <a:t>văn</a:t>
            </a:r>
            <a:r>
              <a:rPr lang="en-US" altLang="en-US" sz="3600" dirty="0">
                <a:solidFill>
                  <a:schemeClr val="accent2"/>
                </a:solidFill>
                <a:latin typeface="Times New Roman" panose="02020603050405020304" pitchFamily="18" charset="0"/>
                <a:cs typeface="Times New Roman" panose="02020603050405020304" pitchFamily="18" charset="0"/>
              </a:rPr>
              <a:t> </a:t>
            </a:r>
            <a:r>
              <a:rPr lang="en-US" altLang="en-US" sz="3600" dirty="0" err="1">
                <a:solidFill>
                  <a:schemeClr val="accent2"/>
                </a:solidFill>
                <a:latin typeface="Times New Roman" panose="02020603050405020304" pitchFamily="18" charset="0"/>
                <a:cs typeface="Times New Roman" panose="02020603050405020304" pitchFamily="18" charset="0"/>
              </a:rPr>
              <a:t>cần</a:t>
            </a:r>
            <a:r>
              <a:rPr lang="en-US" altLang="en-US" sz="3600" dirty="0">
                <a:solidFill>
                  <a:schemeClr val="accent2"/>
                </a:solidFill>
                <a:latin typeface="Times New Roman" panose="02020603050405020304" pitchFamily="18" charset="0"/>
                <a:cs typeface="Times New Roman" panose="02020603050405020304" pitchFamily="18" charset="0"/>
              </a:rPr>
              <a:t> </a:t>
            </a:r>
            <a:r>
              <a:rPr lang="en-US" altLang="en-US" sz="3600" dirty="0" err="1">
                <a:solidFill>
                  <a:schemeClr val="accent2"/>
                </a:solidFill>
                <a:latin typeface="Times New Roman" panose="02020603050405020304" pitchFamily="18" charset="0"/>
                <a:cs typeface="Times New Roman" panose="02020603050405020304" pitchFamily="18" charset="0"/>
              </a:rPr>
              <a:t>viết</a:t>
            </a:r>
            <a:r>
              <a:rPr lang="en-US" altLang="en-US" sz="3600" dirty="0">
                <a:solidFill>
                  <a:schemeClr val="accent2"/>
                </a:solidFill>
                <a:latin typeface="Times New Roman" panose="02020603050405020304" pitchFamily="18" charset="0"/>
                <a:cs typeface="Times New Roman" panose="02020603050405020304" pitchFamily="18" charset="0"/>
              </a:rPr>
              <a:t> </a:t>
            </a:r>
            <a:r>
              <a:rPr lang="en-US" altLang="en-US" sz="3600" dirty="0" err="1">
                <a:solidFill>
                  <a:schemeClr val="accent2"/>
                </a:solidFill>
                <a:latin typeface="Times New Roman" panose="02020603050405020304" pitchFamily="18" charset="0"/>
                <a:cs typeface="Times New Roman" panose="02020603050405020304" pitchFamily="18" charset="0"/>
              </a:rPr>
              <a:t>hoa</a:t>
            </a:r>
            <a:r>
              <a:rPr lang="en-US" altLang="en-US" sz="3600" dirty="0">
                <a:solidFill>
                  <a:schemeClr val="accent2"/>
                </a:solidFill>
                <a:latin typeface="Times New Roman" panose="02020603050405020304" pitchFamily="18" charset="0"/>
                <a:cs typeface="Times New Roman" panose="02020603050405020304" pitchFamily="18" charset="0"/>
              </a:rPr>
              <a:t> ?</a:t>
            </a:r>
          </a:p>
        </p:txBody>
      </p:sp>
      <p:pic>
        <p:nvPicPr>
          <p:cNvPr id="63" name="图片 62"/>
          <p:cNvPicPr>
            <a:picLocks noChangeAspect="1"/>
          </p:cNvPicPr>
          <p:nvPr/>
        </p:nvPicPr>
        <p:blipFill>
          <a:blip r:embed="rId6"/>
          <a:stretch>
            <a:fillRect/>
          </a:stretch>
        </p:blipFill>
        <p:spPr>
          <a:xfrm rot="2279291">
            <a:off x="4853289" y="825658"/>
            <a:ext cx="629524" cy="522470"/>
          </a:xfrm>
          <a:prstGeom prst="rect">
            <a:avLst/>
          </a:prstGeom>
        </p:spPr>
      </p:pic>
      <p:pic>
        <p:nvPicPr>
          <p:cNvPr id="66" name="图片 65"/>
          <p:cNvPicPr>
            <a:picLocks noChangeAspect="1"/>
          </p:cNvPicPr>
          <p:nvPr/>
        </p:nvPicPr>
        <p:blipFill>
          <a:blip r:embed="rId7"/>
          <a:stretch>
            <a:fillRect/>
          </a:stretch>
        </p:blipFill>
        <p:spPr>
          <a:xfrm>
            <a:off x="444081" y="247782"/>
            <a:ext cx="1375790" cy="1462560"/>
          </a:xfrm>
          <a:prstGeom prst="rect">
            <a:avLst/>
          </a:prstGeom>
        </p:spPr>
      </p:pic>
      <p:pic>
        <p:nvPicPr>
          <p:cNvPr id="67" name="图片 66"/>
          <p:cNvPicPr>
            <a:picLocks noChangeAspect="1"/>
          </p:cNvPicPr>
          <p:nvPr/>
        </p:nvPicPr>
        <p:blipFill>
          <a:blip r:embed="rId8"/>
          <a:stretch>
            <a:fillRect/>
          </a:stretch>
        </p:blipFill>
        <p:spPr>
          <a:xfrm rot="2999038">
            <a:off x="4303207" y="1612157"/>
            <a:ext cx="616578" cy="618878"/>
          </a:xfrm>
          <a:prstGeom prst="rect">
            <a:avLst/>
          </a:prstGeom>
        </p:spPr>
      </p:pic>
      <p:sp>
        <p:nvSpPr>
          <p:cNvPr id="5" name="TextBox 4"/>
          <p:cNvSpPr txBox="1"/>
          <p:nvPr/>
        </p:nvSpPr>
        <p:spPr>
          <a:xfrm>
            <a:off x="4661703" y="1993120"/>
            <a:ext cx="3671454" cy="1077218"/>
          </a:xfrm>
          <a:prstGeom prst="rect">
            <a:avLst/>
          </a:prstGeom>
          <a:noFill/>
        </p:spPr>
        <p:txBody>
          <a:bodyPr wrap="square" rtlCol="0">
            <a:spAutoFit/>
          </a:bodyPr>
          <a:lstStyle/>
          <a:p>
            <a:r>
              <a:rPr lang="en-US" sz="3200" dirty="0" err="1">
                <a:solidFill>
                  <a:schemeClr val="accent2"/>
                </a:solidFill>
                <a:latin typeface="Times New Roman" pitchFamily="18" charset="0"/>
              </a:rPr>
              <a:t>Các</a:t>
            </a:r>
            <a:r>
              <a:rPr lang="en-US" sz="3200" dirty="0">
                <a:solidFill>
                  <a:schemeClr val="accent2"/>
                </a:solidFill>
                <a:latin typeface="Times New Roman" pitchFamily="18" charset="0"/>
              </a:rPr>
              <a:t> </a:t>
            </a:r>
            <a:r>
              <a:rPr lang="en-US" sz="3200" dirty="0" err="1">
                <a:solidFill>
                  <a:schemeClr val="accent2"/>
                </a:solidFill>
                <a:latin typeface="Times New Roman" pitchFamily="18" charset="0"/>
              </a:rPr>
              <a:t>chữ</a:t>
            </a:r>
            <a:r>
              <a:rPr lang="en-US" sz="3200" dirty="0">
                <a:solidFill>
                  <a:schemeClr val="accent2"/>
                </a:solidFill>
                <a:latin typeface="Times New Roman" pitchFamily="18" charset="0"/>
              </a:rPr>
              <a:t> </a:t>
            </a:r>
            <a:r>
              <a:rPr lang="en-US" sz="3200" dirty="0" err="1">
                <a:solidFill>
                  <a:schemeClr val="accent2"/>
                </a:solidFill>
                <a:latin typeface="Times New Roman" pitchFamily="18" charset="0"/>
              </a:rPr>
              <a:t>đầu</a:t>
            </a:r>
            <a:r>
              <a:rPr lang="en-US" sz="3200" dirty="0">
                <a:solidFill>
                  <a:schemeClr val="accent2"/>
                </a:solidFill>
                <a:latin typeface="Times New Roman" pitchFamily="18" charset="0"/>
              </a:rPr>
              <a:t> </a:t>
            </a:r>
            <a:r>
              <a:rPr lang="en-US" sz="3200" dirty="0" err="1">
                <a:solidFill>
                  <a:schemeClr val="accent2"/>
                </a:solidFill>
                <a:latin typeface="Times New Roman" pitchFamily="18" charset="0"/>
              </a:rPr>
              <a:t>đoạn</a:t>
            </a:r>
            <a:r>
              <a:rPr lang="en-US" sz="3200" dirty="0">
                <a:solidFill>
                  <a:schemeClr val="accent2"/>
                </a:solidFill>
                <a:latin typeface="Times New Roman" pitchFamily="18" charset="0"/>
              </a:rPr>
              <a:t>, </a:t>
            </a:r>
            <a:r>
              <a:rPr lang="en-US" sz="3200" err="1">
                <a:solidFill>
                  <a:schemeClr val="accent2"/>
                </a:solidFill>
                <a:latin typeface="Times New Roman" pitchFamily="18" charset="0"/>
              </a:rPr>
              <a:t>đầu</a:t>
            </a:r>
            <a:r>
              <a:rPr lang="en-US" sz="3200">
                <a:solidFill>
                  <a:schemeClr val="accent2"/>
                </a:solidFill>
                <a:latin typeface="Times New Roman" pitchFamily="18" charset="0"/>
              </a:rPr>
              <a:t> </a:t>
            </a:r>
            <a:r>
              <a:rPr lang="en-US" sz="3200" smtClean="0">
                <a:solidFill>
                  <a:schemeClr val="accent2"/>
                </a:solidFill>
                <a:latin typeface="Times New Roman" pitchFamily="18" charset="0"/>
              </a:rPr>
              <a:t>câu</a:t>
            </a:r>
            <a:r>
              <a:rPr lang="en-US" sz="3200">
                <a:solidFill>
                  <a:schemeClr val="accent2"/>
                </a:solidFill>
                <a:latin typeface="Times New Roman" pitchFamily="18" charset="0"/>
              </a:rPr>
              <a:t> </a:t>
            </a:r>
            <a:r>
              <a:rPr lang="en-US" sz="3200" smtClean="0">
                <a:solidFill>
                  <a:schemeClr val="accent2"/>
                </a:solidFill>
                <a:latin typeface="Times New Roman" pitchFamily="18" charset="0"/>
              </a:rPr>
              <a:t>và tên riêng</a:t>
            </a:r>
            <a:endParaRPr lang="en-US" sz="3200" dirty="0"/>
          </a:p>
        </p:txBody>
      </p:sp>
    </p:spTree>
    <p:custDataLst>
      <p:tags r:id="rId1"/>
    </p:custDataLst>
    <p:extLst>
      <p:ext uri="{BB962C8B-B14F-4D97-AF65-F5344CB8AC3E}">
        <p14:creationId xmlns:p14="http://schemas.microsoft.com/office/powerpoint/2010/main" val="2192853178"/>
      </p:ext>
    </p:extLst>
  </p:cSld>
  <p:clrMapOvr>
    <a:masterClrMapping/>
  </p:clrMapOvr>
  <p:transition spd="slow" advTm="1732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afterEffect">
                                  <p:stCondLst>
                                    <p:cond delay="0"/>
                                  </p:stCondLst>
                                  <p:childTnLst>
                                    <p:animEffect transition="out" filter="fade">
                                      <p:cBhvr>
                                        <p:cTn id="6" dur="500" tmFilter="0, 0; .2, .5; .8, .5; 1, 0"/>
                                        <p:tgtEl>
                                          <p:spTgt spid="66"/>
                                        </p:tgtEl>
                                      </p:cBhvr>
                                    </p:animEffect>
                                    <p:animScale>
                                      <p:cBhvr>
                                        <p:cTn id="7" dur="250" autoRev="1" fill="hold"/>
                                        <p:tgtEl>
                                          <p:spTgt spid="66"/>
                                        </p:tgtEl>
                                      </p:cBhvr>
                                      <p:by x="105000" y="105000"/>
                                    </p:animScale>
                                  </p:childTnLst>
                                </p:cTn>
                              </p:par>
                              <p:par>
                                <p:cTn id="8" presetID="2" presetClass="entr" presetSubtype="8"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additive="base">
                                        <p:cTn id="10" dur="500" fill="hold"/>
                                        <p:tgtEl>
                                          <p:spTgt spid="58"/>
                                        </p:tgtEl>
                                        <p:attrNameLst>
                                          <p:attrName>ppt_x</p:attrName>
                                        </p:attrNameLst>
                                      </p:cBhvr>
                                      <p:tavLst>
                                        <p:tav tm="0">
                                          <p:val>
                                            <p:strVal val="0-#ppt_w/2"/>
                                          </p:val>
                                        </p:tav>
                                        <p:tav tm="100000">
                                          <p:val>
                                            <p:strVal val="#ppt_x"/>
                                          </p:val>
                                        </p:tav>
                                      </p:tavLst>
                                    </p:anim>
                                    <p:anim calcmode="lin" valueType="num">
                                      <p:cBhvr additive="base">
                                        <p:cTn id="11" dur="500" fill="hold"/>
                                        <p:tgtEl>
                                          <p:spTgt spid="58"/>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1000"/>
                                        <p:tgtEl>
                                          <p:spTgt spid="67"/>
                                        </p:tgtEl>
                                      </p:cBhvr>
                                    </p:animEffect>
                                    <p:anim calcmode="lin" valueType="num">
                                      <p:cBhvr>
                                        <p:cTn id="15" dur="1000" fill="hold"/>
                                        <p:tgtEl>
                                          <p:spTgt spid="67"/>
                                        </p:tgtEl>
                                        <p:attrNameLst>
                                          <p:attrName>ppt_x</p:attrName>
                                        </p:attrNameLst>
                                      </p:cBhvr>
                                      <p:tavLst>
                                        <p:tav tm="0">
                                          <p:val>
                                            <p:strVal val="#ppt_x"/>
                                          </p:val>
                                        </p:tav>
                                        <p:tav tm="100000">
                                          <p:val>
                                            <p:strVal val="#ppt_x"/>
                                          </p:val>
                                        </p:tav>
                                      </p:tavLst>
                                    </p:anim>
                                    <p:anim calcmode="lin" valueType="num">
                                      <p:cBhvr>
                                        <p:cTn id="16" dur="10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000"/>
                            </p:stCondLst>
                            <p:childTnLst>
                              <p:par>
                                <p:cTn id="22" presetID="52" presetClass="entr" presetSubtype="0" fill="hold" nodeType="afterEffect">
                                  <p:stCondLst>
                                    <p:cond delay="0"/>
                                  </p:stCondLst>
                                  <p:childTnLst>
                                    <p:set>
                                      <p:cBhvr>
                                        <p:cTn id="23" dur="1" fill="hold">
                                          <p:stCondLst>
                                            <p:cond delay="0"/>
                                          </p:stCondLst>
                                        </p:cTn>
                                        <p:tgtEl>
                                          <p:spTgt spid="63"/>
                                        </p:tgtEl>
                                        <p:attrNameLst>
                                          <p:attrName>style.visibility</p:attrName>
                                        </p:attrNameLst>
                                      </p:cBhvr>
                                      <p:to>
                                        <p:strVal val="visible"/>
                                      </p:to>
                                    </p:set>
                                    <p:animScale>
                                      <p:cBhvr>
                                        <p:cTn id="24" dur="10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63"/>
                                        </p:tgtEl>
                                        <p:attrNameLst>
                                          <p:attrName>ppt_x</p:attrName>
                                          <p:attrName>ppt_y</p:attrName>
                                        </p:attrNameLst>
                                      </p:cBhvr>
                                    </p:animMotion>
                                    <p:animEffect transition="in" filter="fade">
                                      <p:cBhvr>
                                        <p:cTn id="26" dur="1000"/>
                                        <p:tgtEl>
                                          <p:spTgt spid="63"/>
                                        </p:tgtEl>
                                      </p:cBhvr>
                                    </p:animEffect>
                                  </p:childTnLst>
                                </p:cTn>
                              </p:par>
                            </p:childTnLst>
                          </p:cTn>
                        </p:par>
                        <p:par>
                          <p:cTn id="27" fill="hold">
                            <p:stCondLst>
                              <p:cond delay="3000"/>
                            </p:stCondLst>
                            <p:childTnLst>
                              <p:par>
                                <p:cTn id="28" presetID="53" presetClass="entr" presetSubtype="16" fill="hold" grpId="0" nodeType="afterEffect">
                                  <p:stCondLst>
                                    <p:cond delay="0"/>
                                  </p:stCondLst>
                                  <p:iterate type="lt">
                                    <p:tmPct val="10000"/>
                                  </p:iterate>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iterate type="lt">
                                    <p:tmPct val="0"/>
                                  </p:iterate>
                                  <p:childTnLst>
                                    <p:animEffect transition="out" filter="fade">
                                      <p:cBhvr>
                                        <p:cTn id="36" dur="500"/>
                                        <p:tgtEl>
                                          <p:spTgt spid="59"/>
                                        </p:tgtEl>
                                      </p:cBhvr>
                                    </p:animEffect>
                                    <p:set>
                                      <p:cBhvr>
                                        <p:cTn id="37" dur="1" fill="hold">
                                          <p:stCondLst>
                                            <p:cond delay="499"/>
                                          </p:stCondLst>
                                        </p:cTn>
                                        <p:tgtEl>
                                          <p:spTgt spid="5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9" grpId="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724"/>
        <p:cNvGrpSpPr/>
        <p:nvPr/>
      </p:nvGrpSpPr>
      <p:grpSpPr>
        <a:xfrm>
          <a:off x="0" y="0"/>
          <a:ext cx="0" cy="0"/>
          <a:chOff x="0" y="0"/>
          <a:chExt cx="0" cy="0"/>
        </a:xfrm>
      </p:grpSpPr>
      <p:sp>
        <p:nvSpPr>
          <p:cNvPr id="727" name="Google Shape;727;p44"/>
          <p:cNvSpPr/>
          <p:nvPr/>
        </p:nvSpPr>
        <p:spPr>
          <a:xfrm>
            <a:off x="8031975" y="4109588"/>
            <a:ext cx="988876" cy="988815"/>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11"/>
          <p:cNvSpPr txBox="1">
            <a:spLocks noChangeArrowheads="1"/>
          </p:cNvSpPr>
          <p:nvPr/>
        </p:nvSpPr>
        <p:spPr bwMode="auto">
          <a:xfrm>
            <a:off x="525294" y="76200"/>
            <a:ext cx="815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en-US" sz="6000" b="1">
                <a:solidFill>
                  <a:srgbClr val="000099"/>
                </a:solidFill>
                <a:latin typeface="Times New Roman" pitchFamily="18" charset="0"/>
              </a:rPr>
              <a:t>Người liên lạc nhỏ</a:t>
            </a:r>
          </a:p>
        </p:txBody>
      </p:sp>
      <p:sp>
        <p:nvSpPr>
          <p:cNvPr id="9" name="TextBox 12"/>
          <p:cNvSpPr txBox="1">
            <a:spLocks noChangeArrowheads="1"/>
          </p:cNvSpPr>
          <p:nvPr/>
        </p:nvSpPr>
        <p:spPr bwMode="auto">
          <a:xfrm>
            <a:off x="256801" y="1025562"/>
            <a:ext cx="869038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defRPr/>
            </a:pPr>
            <a:r>
              <a:rPr lang="en-US" altLang="en-US" sz="3000" b="1" smtClean="0">
                <a:solidFill>
                  <a:schemeClr val="accent4">
                    <a:lumMod val="50000"/>
                  </a:schemeClr>
                </a:solidFill>
                <a:latin typeface="Times New Roman" pitchFamily="18" charset="0"/>
                <a:cs typeface="Times New Roman" pitchFamily="18" charset="0"/>
              </a:rPr>
              <a:t> </a:t>
            </a:r>
            <a:r>
              <a:rPr lang="vi-VN" sz="3000" b="1"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Sáng hôm ấy, anh Đức Thanh dẫn Kim Đồng đến điểm hẹn. Một ông ké đã chờ sẵn ở đấy. Ông mỉm cười hiền hậu:</a:t>
            </a:r>
          </a:p>
          <a:p>
            <a:pPr algn="just">
              <a:defRPr/>
            </a:pPr>
            <a:r>
              <a:rPr lang="en-US" sz="3000" b="1"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000" b="1"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Nào, bác cháu ta lên đường !</a:t>
            </a:r>
          </a:p>
          <a:p>
            <a:pPr algn="just">
              <a:defRPr/>
            </a:pPr>
            <a:r>
              <a:rPr lang="vi-VN" sz="3000" b="1"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000" b="1"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Ông ké chống gậy trúc, mặc áo Nùng đã phai, bợt cả hai cửa tay. Trông ông như người Hà Quảng đi cào cỏ lúa. Kim Đồng đeo túi nhanh nhẹn đi trước, ông ké lững thững theo đằng sau</a:t>
            </a:r>
            <a:r>
              <a:rPr lang="en-US" sz="3000" b="1" smtClean="0">
                <a:solidFill>
                  <a:schemeClr val="accent4">
                    <a:lumMod val="50000"/>
                  </a:schemeClr>
                </a:solidFill>
                <a:latin typeface="Times New Roman" pitchFamily="18" charset="0"/>
                <a:cs typeface="Times New Roman" pitchFamily="18" charset="0"/>
              </a:rPr>
              <a:t>.</a:t>
            </a:r>
            <a:endParaRPr lang="en-US" altLang="en-US" sz="3000" b="1" i="1" smtClean="0">
              <a:solidFill>
                <a:schemeClr val="accent4">
                  <a:lumMod val="50000"/>
                </a:schemeClr>
              </a:solidFill>
              <a:latin typeface="Times New Roman" pitchFamily="18" charset="0"/>
              <a:cs typeface="Times New Roman" pitchFamily="18" charset="0"/>
            </a:endParaRPr>
          </a:p>
        </p:txBody>
      </p:sp>
      <p:cxnSp>
        <p:nvCxnSpPr>
          <p:cNvPr id="3" name="Straight Connector 2"/>
          <p:cNvCxnSpPr/>
          <p:nvPr/>
        </p:nvCxnSpPr>
        <p:spPr>
          <a:xfrm>
            <a:off x="415887" y="1495314"/>
            <a:ext cx="70290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7281049" y="1975823"/>
            <a:ext cx="70290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a:off x="3614494" y="3811794"/>
            <a:ext cx="70290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1224541" y="3351009"/>
            <a:ext cx="70290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2079737" y="1982996"/>
            <a:ext cx="70290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1529341" y="2905838"/>
            <a:ext cx="70290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a:off x="2956483" y="4261822"/>
            <a:ext cx="174460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a:off x="3614494" y="1498901"/>
            <a:ext cx="1882664" cy="0"/>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2956483" y="4261822"/>
            <a:ext cx="1744608"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6377369" y="1506075"/>
            <a:ext cx="1654606" cy="0"/>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7159671" y="3836896"/>
            <a:ext cx="1744608" cy="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6529814" y="3365353"/>
            <a:ext cx="872304" cy="0"/>
          </a:xfrm>
          <a:prstGeom prst="line">
            <a:avLst/>
          </a:prstGeom>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val="3960467188"/>
      </p:ext>
    </p:extLst>
  </p:cSld>
  <p:clrMapOvr>
    <a:masterClrMapping/>
  </p:clrMapOvr>
  <mc:AlternateContent xmlns:mc="http://schemas.openxmlformats.org/markup-compatibility/2006" xmlns:p14="http://schemas.microsoft.com/office/powerpoint/2010/main">
    <mc:Choice Requires="p14">
      <p:transition spd="slow" p14:dur="2000" advTm="36486"/>
    </mc:Choice>
    <mc:Fallback xmlns="">
      <p:transition spd="slow" advTm="364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Bottom)">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down)">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circle(in)">
                                      <p:cBhvr>
                                        <p:cTn id="54" dur="20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0021"/>
            <a:ext cx="9144000" cy="51435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chemeClr val="accent2"/>
              </a:solidFill>
            </a:endParaRPr>
          </a:p>
          <a:p>
            <a:pPr algn="ctr" defTabSz="685800">
              <a:buClrTx/>
            </a:pPr>
            <a:endParaRPr lang="zh-CN" altLang="en-US" sz="1350" kern="1200" dirty="0">
              <a:solidFill>
                <a:prstClr val="white"/>
              </a:solidFill>
              <a:latin typeface="微软雅黑"/>
              <a:cs typeface="+mn-ea"/>
              <a:sym typeface="+mn-lt"/>
            </a:endParaRPr>
          </a:p>
        </p:txBody>
      </p:sp>
      <p:pic>
        <p:nvPicPr>
          <p:cNvPr id="57" name="图片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0730" y="858293"/>
            <a:ext cx="6536788" cy="3997288"/>
          </a:xfrm>
          <a:prstGeom prst="rect">
            <a:avLst/>
          </a:prstGeom>
        </p:spPr>
      </p:pic>
      <p:pic>
        <p:nvPicPr>
          <p:cNvPr id="58" name="图片 57"/>
          <p:cNvPicPr>
            <a:picLocks noChangeAspect="1"/>
          </p:cNvPicPr>
          <p:nvPr/>
        </p:nvPicPr>
        <p:blipFill>
          <a:blip r:embed="rId5"/>
          <a:stretch>
            <a:fillRect/>
          </a:stretch>
        </p:blipFill>
        <p:spPr>
          <a:xfrm>
            <a:off x="-18715" y="2375542"/>
            <a:ext cx="3887240" cy="2708639"/>
          </a:xfrm>
          <a:prstGeom prst="rect">
            <a:avLst/>
          </a:prstGeom>
        </p:spPr>
      </p:pic>
      <p:sp>
        <p:nvSpPr>
          <p:cNvPr id="59" name="矩形 58"/>
          <p:cNvSpPr/>
          <p:nvPr/>
        </p:nvSpPr>
        <p:spPr>
          <a:xfrm>
            <a:off x="3990111" y="1654566"/>
            <a:ext cx="4956464" cy="1754326"/>
          </a:xfrm>
          <a:prstGeom prst="rect">
            <a:avLst/>
          </a:prstGeom>
          <a:noFill/>
        </p:spPr>
        <p:txBody>
          <a:bodyPr wrap="square">
            <a:spAutoFit/>
          </a:bodyPr>
          <a:lstStyle/>
          <a:p>
            <a:pPr algn="ctr" eaLnBrk="1" hangingPunct="1">
              <a:spcBef>
                <a:spcPct val="50000"/>
              </a:spcBef>
              <a:buClr>
                <a:srgbClr val="00CC99"/>
              </a:buClr>
              <a:buFont typeface="Wingdings" panose="05000000000000000000" pitchFamily="2" charset="2"/>
              <a:buNone/>
            </a:pPr>
            <a:r>
              <a:rPr lang="en-US" altLang="en-US" sz="3600" smtClean="0">
                <a:solidFill>
                  <a:schemeClr val="accent2"/>
                </a:solidFill>
                <a:latin typeface="Times New Roman" panose="02020603050405020304" pitchFamily="18" charset="0"/>
                <a:cs typeface="Times New Roman" panose="02020603050405020304" pitchFamily="18" charset="0"/>
              </a:rPr>
              <a:t>Câu nào trong đoạn văn là lời của nhân vật? Lời đó được viết như thế nào?</a:t>
            </a:r>
            <a:endParaRPr lang="en-US" altLang="en-US" sz="3600" dirty="0">
              <a:solidFill>
                <a:schemeClr val="accent2"/>
              </a:solidFill>
              <a:latin typeface="Times New Roman" panose="02020603050405020304" pitchFamily="18" charset="0"/>
              <a:cs typeface="Times New Roman" panose="02020603050405020304" pitchFamily="18" charset="0"/>
            </a:endParaRPr>
          </a:p>
        </p:txBody>
      </p:sp>
      <p:pic>
        <p:nvPicPr>
          <p:cNvPr id="63" name="图片 62"/>
          <p:cNvPicPr>
            <a:picLocks noChangeAspect="1"/>
          </p:cNvPicPr>
          <p:nvPr/>
        </p:nvPicPr>
        <p:blipFill>
          <a:blip r:embed="rId6"/>
          <a:stretch>
            <a:fillRect/>
          </a:stretch>
        </p:blipFill>
        <p:spPr>
          <a:xfrm rot="2279291">
            <a:off x="4853289" y="825658"/>
            <a:ext cx="629524" cy="522470"/>
          </a:xfrm>
          <a:prstGeom prst="rect">
            <a:avLst/>
          </a:prstGeom>
        </p:spPr>
      </p:pic>
      <p:pic>
        <p:nvPicPr>
          <p:cNvPr id="66" name="图片 65"/>
          <p:cNvPicPr>
            <a:picLocks noChangeAspect="1"/>
          </p:cNvPicPr>
          <p:nvPr/>
        </p:nvPicPr>
        <p:blipFill>
          <a:blip r:embed="rId7"/>
          <a:stretch>
            <a:fillRect/>
          </a:stretch>
        </p:blipFill>
        <p:spPr>
          <a:xfrm>
            <a:off x="444081" y="247782"/>
            <a:ext cx="1375790" cy="1462560"/>
          </a:xfrm>
          <a:prstGeom prst="rect">
            <a:avLst/>
          </a:prstGeom>
        </p:spPr>
      </p:pic>
      <p:pic>
        <p:nvPicPr>
          <p:cNvPr id="67" name="图片 66"/>
          <p:cNvPicPr>
            <a:picLocks noChangeAspect="1"/>
          </p:cNvPicPr>
          <p:nvPr/>
        </p:nvPicPr>
        <p:blipFill>
          <a:blip r:embed="rId8"/>
          <a:stretch>
            <a:fillRect/>
          </a:stretch>
        </p:blipFill>
        <p:spPr>
          <a:xfrm rot="2999038">
            <a:off x="5986495" y="983932"/>
            <a:ext cx="616578" cy="618878"/>
          </a:xfrm>
          <a:prstGeom prst="rect">
            <a:avLst/>
          </a:prstGeom>
        </p:spPr>
      </p:pic>
      <p:sp>
        <p:nvSpPr>
          <p:cNvPr id="5" name="TextBox 4"/>
          <p:cNvSpPr txBox="1"/>
          <p:nvPr/>
        </p:nvSpPr>
        <p:spPr>
          <a:xfrm>
            <a:off x="3861048" y="1573850"/>
            <a:ext cx="5137477" cy="584775"/>
          </a:xfrm>
          <a:prstGeom prst="rect">
            <a:avLst/>
          </a:prstGeom>
          <a:noFill/>
        </p:spPr>
        <p:txBody>
          <a:bodyPr wrap="square" rtlCol="0">
            <a:spAutoFit/>
          </a:bodyPr>
          <a:lstStyle/>
          <a:p>
            <a:r>
              <a:rPr lang="en-US" sz="3200" smtClean="0">
                <a:solidFill>
                  <a:schemeClr val="accent2"/>
                </a:solidFill>
                <a:latin typeface="Times New Roman" pitchFamily="18" charset="0"/>
              </a:rPr>
              <a:t>- Nào, bác cháu ta lên đường!</a:t>
            </a:r>
            <a:endParaRPr lang="en-US" sz="3200" dirty="0"/>
          </a:p>
        </p:txBody>
      </p:sp>
      <p:sp>
        <p:nvSpPr>
          <p:cNvPr id="10" name="TextBox 9"/>
          <p:cNvSpPr txBox="1"/>
          <p:nvPr/>
        </p:nvSpPr>
        <p:spPr>
          <a:xfrm>
            <a:off x="4058473" y="2160201"/>
            <a:ext cx="4940052" cy="1569660"/>
          </a:xfrm>
          <a:prstGeom prst="rect">
            <a:avLst/>
          </a:prstGeom>
          <a:noFill/>
        </p:spPr>
        <p:txBody>
          <a:bodyPr wrap="square" rtlCol="0">
            <a:spAutoFit/>
          </a:bodyPr>
          <a:lstStyle/>
          <a:p>
            <a:r>
              <a:rPr lang="en-US" sz="3200" smtClean="0">
                <a:solidFill>
                  <a:schemeClr val="accent2"/>
                </a:solidFill>
                <a:latin typeface="Times New Roman" pitchFamily="18" charset="0"/>
              </a:rPr>
              <a:t>Lời đó được viết sau dấu hai chấm, xuống dòng, gạch đầu dòng.</a:t>
            </a:r>
            <a:endParaRPr lang="en-US" sz="3200" dirty="0"/>
          </a:p>
        </p:txBody>
      </p:sp>
    </p:spTree>
    <p:custDataLst>
      <p:tags r:id="rId1"/>
    </p:custDataLst>
    <p:extLst>
      <p:ext uri="{BB962C8B-B14F-4D97-AF65-F5344CB8AC3E}">
        <p14:creationId xmlns:p14="http://schemas.microsoft.com/office/powerpoint/2010/main" val="195014914"/>
      </p:ext>
    </p:extLst>
  </p:cSld>
  <p:clrMapOvr>
    <a:masterClrMapping/>
  </p:clrMapOvr>
  <p:transition spd="slow" advTm="4364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afterEffect">
                                  <p:stCondLst>
                                    <p:cond delay="0"/>
                                  </p:stCondLst>
                                  <p:childTnLst>
                                    <p:animEffect transition="out" filter="fade">
                                      <p:cBhvr>
                                        <p:cTn id="6" dur="500" tmFilter="0, 0; .2, .5; .8, .5; 1, 0"/>
                                        <p:tgtEl>
                                          <p:spTgt spid="66"/>
                                        </p:tgtEl>
                                      </p:cBhvr>
                                    </p:animEffect>
                                    <p:animScale>
                                      <p:cBhvr>
                                        <p:cTn id="7" dur="250" autoRev="1" fill="hold"/>
                                        <p:tgtEl>
                                          <p:spTgt spid="66"/>
                                        </p:tgtEl>
                                      </p:cBhvr>
                                      <p:by x="105000" y="105000"/>
                                    </p:animScale>
                                  </p:childTnLst>
                                </p:cTn>
                              </p:par>
                              <p:par>
                                <p:cTn id="8" presetID="2" presetClass="entr" presetSubtype="8"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additive="base">
                                        <p:cTn id="10" dur="500" fill="hold"/>
                                        <p:tgtEl>
                                          <p:spTgt spid="58"/>
                                        </p:tgtEl>
                                        <p:attrNameLst>
                                          <p:attrName>ppt_x</p:attrName>
                                        </p:attrNameLst>
                                      </p:cBhvr>
                                      <p:tavLst>
                                        <p:tav tm="0">
                                          <p:val>
                                            <p:strVal val="0-#ppt_w/2"/>
                                          </p:val>
                                        </p:tav>
                                        <p:tav tm="100000">
                                          <p:val>
                                            <p:strVal val="#ppt_x"/>
                                          </p:val>
                                        </p:tav>
                                      </p:tavLst>
                                    </p:anim>
                                    <p:anim calcmode="lin" valueType="num">
                                      <p:cBhvr additive="base">
                                        <p:cTn id="11" dur="500" fill="hold"/>
                                        <p:tgtEl>
                                          <p:spTgt spid="58"/>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1000"/>
                                        <p:tgtEl>
                                          <p:spTgt spid="67"/>
                                        </p:tgtEl>
                                      </p:cBhvr>
                                    </p:animEffect>
                                    <p:anim calcmode="lin" valueType="num">
                                      <p:cBhvr>
                                        <p:cTn id="15" dur="1000" fill="hold"/>
                                        <p:tgtEl>
                                          <p:spTgt spid="67"/>
                                        </p:tgtEl>
                                        <p:attrNameLst>
                                          <p:attrName>ppt_x</p:attrName>
                                        </p:attrNameLst>
                                      </p:cBhvr>
                                      <p:tavLst>
                                        <p:tav tm="0">
                                          <p:val>
                                            <p:strVal val="#ppt_x"/>
                                          </p:val>
                                        </p:tav>
                                        <p:tav tm="100000">
                                          <p:val>
                                            <p:strVal val="#ppt_x"/>
                                          </p:val>
                                        </p:tav>
                                      </p:tavLst>
                                    </p:anim>
                                    <p:anim calcmode="lin" valueType="num">
                                      <p:cBhvr>
                                        <p:cTn id="16" dur="10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000"/>
                            </p:stCondLst>
                            <p:childTnLst>
                              <p:par>
                                <p:cTn id="22" presetID="52" presetClass="entr" presetSubtype="0" fill="hold" nodeType="afterEffect">
                                  <p:stCondLst>
                                    <p:cond delay="0"/>
                                  </p:stCondLst>
                                  <p:childTnLst>
                                    <p:set>
                                      <p:cBhvr>
                                        <p:cTn id="23" dur="1" fill="hold">
                                          <p:stCondLst>
                                            <p:cond delay="0"/>
                                          </p:stCondLst>
                                        </p:cTn>
                                        <p:tgtEl>
                                          <p:spTgt spid="63"/>
                                        </p:tgtEl>
                                        <p:attrNameLst>
                                          <p:attrName>style.visibility</p:attrName>
                                        </p:attrNameLst>
                                      </p:cBhvr>
                                      <p:to>
                                        <p:strVal val="visible"/>
                                      </p:to>
                                    </p:set>
                                    <p:animScale>
                                      <p:cBhvr>
                                        <p:cTn id="24" dur="10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63"/>
                                        </p:tgtEl>
                                        <p:attrNameLst>
                                          <p:attrName>ppt_x</p:attrName>
                                          <p:attrName>ppt_y</p:attrName>
                                        </p:attrNameLst>
                                      </p:cBhvr>
                                    </p:animMotion>
                                    <p:animEffect transition="in" filter="fade">
                                      <p:cBhvr>
                                        <p:cTn id="26" dur="1000"/>
                                        <p:tgtEl>
                                          <p:spTgt spid="63"/>
                                        </p:tgtEl>
                                      </p:cBhvr>
                                    </p:animEffect>
                                  </p:childTnLst>
                                </p:cTn>
                              </p:par>
                            </p:childTnLst>
                          </p:cTn>
                        </p:par>
                        <p:par>
                          <p:cTn id="27" fill="hold">
                            <p:stCondLst>
                              <p:cond delay="3000"/>
                            </p:stCondLst>
                            <p:childTnLst>
                              <p:par>
                                <p:cTn id="28" presetID="53" presetClass="entr" presetSubtype="16" fill="hold" grpId="0" nodeType="afterEffect">
                                  <p:stCondLst>
                                    <p:cond delay="0"/>
                                  </p:stCondLst>
                                  <p:iterate type="lt">
                                    <p:tmPct val="10000"/>
                                  </p:iterate>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iterate type="lt">
                                    <p:tmPct val="0"/>
                                  </p:iterate>
                                  <p:childTnLst>
                                    <p:animEffect transition="out" filter="fade">
                                      <p:cBhvr>
                                        <p:cTn id="36" dur="500"/>
                                        <p:tgtEl>
                                          <p:spTgt spid="59"/>
                                        </p:tgtEl>
                                      </p:cBhvr>
                                    </p:animEffect>
                                    <p:set>
                                      <p:cBhvr>
                                        <p:cTn id="37" dur="1" fill="hold">
                                          <p:stCondLst>
                                            <p:cond delay="499"/>
                                          </p:stCondLst>
                                        </p:cTn>
                                        <p:tgtEl>
                                          <p:spTgt spid="5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9" grpId="1"/>
      <p:bldP spid="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4"/>
          <a:stretch>
            <a:fillRect/>
          </a:stretch>
        </p:blipFill>
        <p:spPr>
          <a:xfrm>
            <a:off x="7356619" y="275461"/>
            <a:ext cx="2007563" cy="4549301"/>
          </a:xfrm>
          <a:prstGeom prst="rect">
            <a:avLst/>
          </a:prstGeom>
        </p:spPr>
      </p:pic>
      <p:pic>
        <p:nvPicPr>
          <p:cNvPr id="23" name="图片 22"/>
          <p:cNvPicPr>
            <a:picLocks noChangeAspect="1"/>
          </p:cNvPicPr>
          <p:nvPr/>
        </p:nvPicPr>
        <p:blipFill>
          <a:blip r:embed="rId5"/>
          <a:stretch>
            <a:fillRect/>
          </a:stretch>
        </p:blipFill>
        <p:spPr>
          <a:xfrm>
            <a:off x="-352356" y="386298"/>
            <a:ext cx="1523212" cy="4703616"/>
          </a:xfrm>
          <a:prstGeom prst="rect">
            <a:avLst/>
          </a:prstGeom>
        </p:spPr>
      </p:pic>
      <p:sp>
        <p:nvSpPr>
          <p:cNvPr id="61" name="TextBox 60"/>
          <p:cNvSpPr txBox="1"/>
          <p:nvPr/>
        </p:nvSpPr>
        <p:spPr>
          <a:xfrm>
            <a:off x="1830072" y="2112874"/>
            <a:ext cx="310333" cy="300082"/>
          </a:xfrm>
          <a:prstGeom prst="rect">
            <a:avLst/>
          </a:prstGeom>
          <a:noFill/>
        </p:spPr>
        <p:txBody>
          <a:bodyPr wrap="square" rtlCol="0">
            <a:spAutoFit/>
          </a:bodyPr>
          <a:lstStyle/>
          <a:p>
            <a:pPr defTabSz="685800">
              <a:buClrTx/>
            </a:pPr>
            <a:endParaRPr lang="en-US" sz="1350" kern="1200">
              <a:solidFill>
                <a:prstClr val="black"/>
              </a:solidFill>
              <a:latin typeface="微软雅黑"/>
              <a:cs typeface="+mn-cs"/>
            </a:endParaRPr>
          </a:p>
        </p:txBody>
      </p:sp>
      <p:sp>
        <p:nvSpPr>
          <p:cNvPr id="5" name="TextBox 4"/>
          <p:cNvSpPr txBox="1"/>
          <p:nvPr/>
        </p:nvSpPr>
        <p:spPr>
          <a:xfrm>
            <a:off x="1107668" y="166451"/>
            <a:ext cx="4842992" cy="646331"/>
          </a:xfrm>
          <a:prstGeom prst="rect">
            <a:avLst/>
          </a:prstGeom>
          <a:noFill/>
        </p:spPr>
        <p:txBody>
          <a:bodyPr wrap="none" rtlCol="0">
            <a:spAutoFit/>
          </a:bodyPr>
          <a:lstStyle/>
          <a:p>
            <a:r>
              <a:rPr lang="en-US" sz="3600" b="1" dirty="0" err="1" smtClean="0">
                <a:solidFill>
                  <a:srgbClr val="7030A0"/>
                </a:solidFill>
                <a:effectLst>
                  <a:outerShdw blurRad="38100" dist="38100" dir="2700000" algn="tl">
                    <a:srgbClr val="000000">
                      <a:alpha val="43137"/>
                    </a:srgbClr>
                  </a:outerShdw>
                </a:effectLst>
                <a:latin typeface="HP001 5 hàng" panose="020B0603050302020204" pitchFamily="34" charset="0"/>
              </a:rPr>
              <a:t>Hướng</a:t>
            </a:r>
            <a:r>
              <a:rPr lang="en-US" sz="3600" b="1" dirty="0" smtClean="0">
                <a:solidFill>
                  <a:srgbClr val="7030A0"/>
                </a:solidFill>
                <a:effectLst>
                  <a:outerShdw blurRad="38100" dist="38100" dir="2700000" algn="tl">
                    <a:srgbClr val="000000">
                      <a:alpha val="43137"/>
                    </a:srgbClr>
                  </a:outerShdw>
                </a:effectLst>
                <a:latin typeface="HP001 5 hàng" panose="020B0603050302020204" pitchFamily="34" charset="0"/>
              </a:rPr>
              <a:t> </a:t>
            </a:r>
            <a:r>
              <a:rPr lang="en-US" sz="3600" b="1" dirty="0" err="1" smtClean="0">
                <a:solidFill>
                  <a:srgbClr val="7030A0"/>
                </a:solidFill>
                <a:effectLst>
                  <a:outerShdw blurRad="38100" dist="38100" dir="2700000" algn="tl">
                    <a:srgbClr val="000000">
                      <a:alpha val="43137"/>
                    </a:srgbClr>
                  </a:outerShdw>
                </a:effectLst>
                <a:latin typeface="HP001 5 hàng" panose="020B0603050302020204" pitchFamily="34" charset="0"/>
              </a:rPr>
              <a:t>dẫn</a:t>
            </a:r>
            <a:r>
              <a:rPr lang="en-US" sz="3600" b="1" dirty="0" smtClean="0">
                <a:solidFill>
                  <a:srgbClr val="7030A0"/>
                </a:solidFill>
                <a:effectLst>
                  <a:outerShdw blurRad="38100" dist="38100" dir="2700000" algn="tl">
                    <a:srgbClr val="000000">
                      <a:alpha val="43137"/>
                    </a:srgbClr>
                  </a:outerShdw>
                </a:effectLst>
                <a:latin typeface="HP001 5 hàng" panose="020B0603050302020204" pitchFamily="34" charset="0"/>
              </a:rPr>
              <a:t> </a:t>
            </a:r>
            <a:r>
              <a:rPr lang="en-US" sz="3600" b="1" dirty="0" err="1" smtClean="0">
                <a:solidFill>
                  <a:srgbClr val="7030A0"/>
                </a:solidFill>
                <a:effectLst>
                  <a:outerShdw blurRad="38100" dist="38100" dir="2700000" algn="tl">
                    <a:srgbClr val="000000">
                      <a:alpha val="43137"/>
                    </a:srgbClr>
                  </a:outerShdw>
                </a:effectLst>
                <a:latin typeface="HP001 5 hàng" panose="020B0603050302020204" pitchFamily="34" charset="0"/>
              </a:rPr>
              <a:t>viết</a:t>
            </a:r>
            <a:r>
              <a:rPr lang="en-US" sz="3600" b="1" dirty="0" smtClean="0">
                <a:solidFill>
                  <a:srgbClr val="7030A0"/>
                </a:solidFill>
                <a:effectLst>
                  <a:outerShdw blurRad="38100" dist="38100" dir="2700000" algn="tl">
                    <a:srgbClr val="000000">
                      <a:alpha val="43137"/>
                    </a:srgbClr>
                  </a:outerShdw>
                </a:effectLst>
                <a:latin typeface="HP001 5 hàng" panose="020B0603050302020204" pitchFamily="34" charset="0"/>
              </a:rPr>
              <a:t> </a:t>
            </a:r>
            <a:r>
              <a:rPr lang="en-US" sz="3600" b="1" dirty="0" err="1" smtClean="0">
                <a:solidFill>
                  <a:srgbClr val="7030A0"/>
                </a:solidFill>
                <a:effectLst>
                  <a:outerShdw blurRad="38100" dist="38100" dir="2700000" algn="tl">
                    <a:srgbClr val="000000">
                      <a:alpha val="43137"/>
                    </a:srgbClr>
                  </a:outerShdw>
                </a:effectLst>
                <a:latin typeface="HP001 5 hàng" panose="020B0603050302020204" pitchFamily="34" charset="0"/>
              </a:rPr>
              <a:t>từ</a:t>
            </a:r>
            <a:r>
              <a:rPr lang="en-US" sz="3600" b="1" dirty="0" smtClean="0">
                <a:solidFill>
                  <a:srgbClr val="7030A0"/>
                </a:solidFill>
                <a:effectLst>
                  <a:outerShdw blurRad="38100" dist="38100" dir="2700000" algn="tl">
                    <a:srgbClr val="000000">
                      <a:alpha val="43137"/>
                    </a:srgbClr>
                  </a:outerShdw>
                </a:effectLst>
                <a:latin typeface="HP001 5 hàng" panose="020B0603050302020204" pitchFamily="34" charset="0"/>
              </a:rPr>
              <a:t> </a:t>
            </a:r>
            <a:r>
              <a:rPr lang="en-US" sz="3600" b="1" dirty="0" err="1" smtClean="0">
                <a:solidFill>
                  <a:srgbClr val="7030A0"/>
                </a:solidFill>
                <a:effectLst>
                  <a:outerShdw blurRad="38100" dist="38100" dir="2700000" algn="tl">
                    <a:srgbClr val="000000">
                      <a:alpha val="43137"/>
                    </a:srgbClr>
                  </a:outerShdw>
                </a:effectLst>
                <a:latin typeface="HP001 5 hàng" panose="020B0603050302020204" pitchFamily="34" charset="0"/>
              </a:rPr>
              <a:t>khó</a:t>
            </a:r>
            <a:r>
              <a:rPr lang="en-US" sz="3600" b="1" dirty="0" smtClean="0">
                <a:solidFill>
                  <a:srgbClr val="7030A0"/>
                </a:solidFill>
                <a:effectLst>
                  <a:outerShdw blurRad="38100" dist="38100" dir="2700000" algn="tl">
                    <a:srgbClr val="000000">
                      <a:alpha val="43137"/>
                    </a:srgbClr>
                  </a:outerShdw>
                </a:effectLst>
                <a:latin typeface="HP001 5 hàng" panose="020B0603050302020204" pitchFamily="34" charset="0"/>
              </a:rPr>
              <a:t>:</a:t>
            </a:r>
            <a:endParaRPr lang="en-US" sz="3600" b="1" dirty="0">
              <a:solidFill>
                <a:srgbClr val="7030A0"/>
              </a:solidFill>
              <a:effectLst>
                <a:outerShdw blurRad="38100" dist="38100" dir="2700000" algn="tl">
                  <a:srgbClr val="000000">
                    <a:alpha val="43137"/>
                  </a:srgbClr>
                </a:outerShdw>
              </a:effectLst>
              <a:latin typeface="HP001 5 hàng" panose="020B0603050302020204" pitchFamily="34" charset="0"/>
            </a:endParaRPr>
          </a:p>
        </p:txBody>
      </p:sp>
      <p:sp>
        <p:nvSpPr>
          <p:cNvPr id="6" name="Rectangle 4"/>
          <p:cNvSpPr>
            <a:spLocks noChangeArrowheads="1"/>
          </p:cNvSpPr>
          <p:nvPr/>
        </p:nvSpPr>
        <p:spPr bwMode="auto">
          <a:xfrm>
            <a:off x="1184434" y="1014073"/>
            <a:ext cx="3352800" cy="65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eaLnBrk="1" hangingPunct="1">
              <a:spcBef>
                <a:spcPct val="20000"/>
              </a:spcBef>
              <a:buClr>
                <a:schemeClr val="tx2"/>
              </a:buClr>
              <a:buSzPct val="70000"/>
              <a:buFont typeface="Wingdings" panose="05000000000000000000" pitchFamily="2" charset="2"/>
              <a:buNone/>
            </a:pPr>
            <a:r>
              <a:rPr lang="en-US" altLang="en-US" sz="4800" b="0" smtClean="0">
                <a:solidFill>
                  <a:srgbClr val="002060"/>
                </a:solidFill>
                <a:latin typeface="Times New Roman" panose="02020603050405020304" pitchFamily="18" charset="0"/>
              </a:rPr>
              <a:t>Chờ s</a:t>
            </a:r>
            <a:r>
              <a:rPr lang="en-US" altLang="en-US" sz="4800" b="0" smtClean="0">
                <a:solidFill>
                  <a:srgbClr val="FF0000"/>
                </a:solidFill>
                <a:latin typeface="Times New Roman" panose="02020603050405020304" pitchFamily="18" charset="0"/>
              </a:rPr>
              <a:t>ẵn</a:t>
            </a:r>
            <a:endParaRPr lang="en-US" altLang="en-US" sz="4800" b="0" dirty="0">
              <a:solidFill>
                <a:srgbClr val="FF0000"/>
              </a:solidFill>
              <a:latin typeface="Times New Roman" panose="02020603050405020304" pitchFamily="18" charset="0"/>
            </a:endParaRPr>
          </a:p>
        </p:txBody>
      </p:sp>
      <p:sp>
        <p:nvSpPr>
          <p:cNvPr id="7" name="Rectangle 5"/>
          <p:cNvSpPr>
            <a:spLocks noChangeArrowheads="1"/>
          </p:cNvSpPr>
          <p:nvPr/>
        </p:nvSpPr>
        <p:spPr bwMode="auto">
          <a:xfrm>
            <a:off x="4537234" y="992925"/>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eaLnBrk="1" hangingPunct="1">
              <a:spcBef>
                <a:spcPct val="20000"/>
              </a:spcBef>
              <a:buClr>
                <a:schemeClr val="tx2"/>
              </a:buClr>
              <a:buSzPct val="70000"/>
              <a:buFont typeface="Wingdings" panose="05000000000000000000" pitchFamily="2" charset="2"/>
              <a:buNone/>
            </a:pPr>
            <a:r>
              <a:rPr lang="en-US" altLang="en-US" sz="4800" b="0">
                <a:solidFill>
                  <a:srgbClr val="002060"/>
                </a:solidFill>
                <a:latin typeface="Times New Roman" panose="02020603050405020304" pitchFamily="18" charset="0"/>
              </a:rPr>
              <a:t>b</a:t>
            </a:r>
            <a:r>
              <a:rPr lang="en-US" altLang="en-US" sz="4800" b="0" smtClean="0">
                <a:solidFill>
                  <a:srgbClr val="FF0000"/>
                </a:solidFill>
                <a:latin typeface="Times New Roman" panose="02020603050405020304" pitchFamily="18" charset="0"/>
              </a:rPr>
              <a:t>ợt</a:t>
            </a:r>
            <a:endParaRPr lang="en-US" altLang="en-US" sz="4800" b="0" dirty="0">
              <a:solidFill>
                <a:srgbClr val="FF0000"/>
              </a:solidFill>
              <a:latin typeface="Times New Roman" panose="02020603050405020304" pitchFamily="18" charset="0"/>
            </a:endParaRPr>
          </a:p>
        </p:txBody>
      </p:sp>
      <p:sp>
        <p:nvSpPr>
          <p:cNvPr id="8" name="Rectangle 6"/>
          <p:cNvSpPr>
            <a:spLocks noChangeArrowheads="1"/>
          </p:cNvSpPr>
          <p:nvPr/>
        </p:nvSpPr>
        <p:spPr bwMode="auto">
          <a:xfrm>
            <a:off x="4507408" y="2472011"/>
            <a:ext cx="350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eaLnBrk="1" hangingPunct="1">
              <a:spcBef>
                <a:spcPct val="20000"/>
              </a:spcBef>
              <a:buClr>
                <a:schemeClr val="tx2"/>
              </a:buClr>
              <a:buSzPct val="70000"/>
              <a:buFont typeface="Wingdings" panose="05000000000000000000" pitchFamily="2" charset="2"/>
              <a:buNone/>
            </a:pPr>
            <a:r>
              <a:rPr lang="en-US" altLang="en-US" sz="4800" b="0">
                <a:solidFill>
                  <a:srgbClr val="002060"/>
                </a:solidFill>
                <a:latin typeface="Times New Roman" panose="02020603050405020304" pitchFamily="18" charset="0"/>
              </a:rPr>
              <a:t>l</a:t>
            </a:r>
            <a:r>
              <a:rPr lang="en-US" altLang="en-US" sz="4800" b="0" smtClean="0">
                <a:solidFill>
                  <a:srgbClr val="FF0000"/>
                </a:solidFill>
                <a:latin typeface="Times New Roman" panose="02020603050405020304" pitchFamily="18" charset="0"/>
              </a:rPr>
              <a:t>ững</a:t>
            </a:r>
            <a:r>
              <a:rPr lang="en-US" altLang="en-US" sz="4800" b="0" smtClean="0">
                <a:solidFill>
                  <a:schemeClr val="accent1">
                    <a:lumMod val="50000"/>
                  </a:schemeClr>
                </a:solidFill>
                <a:latin typeface="Times New Roman" panose="02020603050405020304" pitchFamily="18" charset="0"/>
              </a:rPr>
              <a:t> </a:t>
            </a:r>
            <a:r>
              <a:rPr lang="en-US" altLang="en-US" sz="4800" b="0" smtClean="0">
                <a:solidFill>
                  <a:srgbClr val="002060"/>
                </a:solidFill>
                <a:latin typeface="Times New Roman" panose="02020603050405020304" pitchFamily="18" charset="0"/>
              </a:rPr>
              <a:t>th</a:t>
            </a:r>
            <a:r>
              <a:rPr lang="en-US" altLang="en-US" sz="4800" b="0" smtClean="0">
                <a:solidFill>
                  <a:srgbClr val="FF0000"/>
                </a:solidFill>
                <a:latin typeface="Times New Roman" panose="02020603050405020304" pitchFamily="18" charset="0"/>
              </a:rPr>
              <a:t>ững</a:t>
            </a:r>
            <a:endParaRPr lang="en-US" altLang="en-US" sz="4800" b="0" dirty="0">
              <a:solidFill>
                <a:srgbClr val="FF0000"/>
              </a:solidFill>
              <a:latin typeface="Times New Roman" panose="02020603050405020304" pitchFamily="18" charset="0"/>
            </a:endParaRPr>
          </a:p>
        </p:txBody>
      </p:sp>
      <p:sp>
        <p:nvSpPr>
          <p:cNvPr id="9" name="Rectangle 7"/>
          <p:cNvSpPr>
            <a:spLocks noChangeArrowheads="1"/>
          </p:cNvSpPr>
          <p:nvPr/>
        </p:nvSpPr>
        <p:spPr bwMode="auto">
          <a:xfrm>
            <a:off x="1288934" y="2439622"/>
            <a:ext cx="3733800" cy="77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eaLnBrk="1" hangingPunct="1">
              <a:spcBef>
                <a:spcPct val="20000"/>
              </a:spcBef>
              <a:buClr>
                <a:schemeClr val="tx2"/>
              </a:buClr>
              <a:buSzPct val="70000"/>
              <a:buFont typeface="Wingdings" panose="05000000000000000000" pitchFamily="2" charset="2"/>
              <a:buNone/>
            </a:pPr>
            <a:r>
              <a:rPr lang="en-US" altLang="en-US" sz="4800" b="0" smtClean="0">
                <a:solidFill>
                  <a:srgbClr val="002060"/>
                </a:solidFill>
                <a:latin typeface="Times New Roman" panose="02020603050405020304" pitchFamily="18" charset="0"/>
              </a:rPr>
              <a:t>Hà Q</a:t>
            </a:r>
            <a:r>
              <a:rPr lang="en-US" altLang="en-US" sz="4800" b="0" smtClean="0">
                <a:solidFill>
                  <a:srgbClr val="FF0000"/>
                </a:solidFill>
                <a:latin typeface="Times New Roman" panose="02020603050405020304" pitchFamily="18" charset="0"/>
              </a:rPr>
              <a:t>uảng</a:t>
            </a:r>
            <a:endParaRPr lang="en-US" altLang="en-US" sz="4800" b="0" dirty="0">
              <a:solidFill>
                <a:srgbClr val="002060"/>
              </a:solidFill>
              <a:latin typeface="Times New Roman" panose="02020603050405020304" pitchFamily="18" charset="0"/>
            </a:endParaRPr>
          </a:p>
        </p:txBody>
      </p:sp>
    </p:spTree>
    <p:custDataLst>
      <p:tags r:id="rId1"/>
    </p:custDataLst>
    <p:extLst>
      <p:ext uri="{BB962C8B-B14F-4D97-AF65-F5344CB8AC3E}">
        <p14:creationId xmlns:p14="http://schemas.microsoft.com/office/powerpoint/2010/main" val="3555403577"/>
      </p:ext>
    </p:extLst>
  </p:cSld>
  <p:clrMapOvr>
    <a:masterClrMapping/>
  </p:clrMapOvr>
  <mc:AlternateContent xmlns:mc="http://schemas.openxmlformats.org/markup-compatibility/2006" xmlns:p14="http://schemas.microsoft.com/office/powerpoint/2010/main">
    <mc:Choice Requires="p14">
      <p:transition spd="slow" p14:dur="1250" advTm="80465">
        <p14:switch dir="r"/>
      </p:transition>
    </mc:Choice>
    <mc:Fallback xmlns="">
      <p:transition spd="slow" advTm="804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6"/>
                                        </p:tgtEl>
                                        <p:attrNameLst>
                                          <p:attrName>ppt_x</p:attrName>
                                        </p:attrNameLst>
                                      </p:cBhvr>
                                      <p:tavLst>
                                        <p:tav tm="0">
                                          <p:val>
                                            <p:strVal val="ppt_x"/>
                                          </p:val>
                                        </p:tav>
                                        <p:tav tm="100000">
                                          <p:val>
                                            <p:strVal val="ppt_x"/>
                                          </p:val>
                                        </p:tav>
                                      </p:tavLst>
                                    </p:anim>
                                    <p:anim calcmode="lin" valueType="num">
                                      <p:cBhvr additive="base">
                                        <p:cTn id="37" dur="500"/>
                                        <p:tgtEl>
                                          <p:spTgt spid="6"/>
                                        </p:tgtEl>
                                        <p:attrNameLst>
                                          <p:attrName>ppt_y</p:attrName>
                                        </p:attrNameLst>
                                      </p:cBhvr>
                                      <p:tavLst>
                                        <p:tav tm="0">
                                          <p:val>
                                            <p:strVal val="ppt_y"/>
                                          </p:val>
                                        </p:tav>
                                        <p:tav tm="100000">
                                          <p:val>
                                            <p:strVal val="1+ppt_h/2"/>
                                          </p:val>
                                        </p:tav>
                                      </p:tavLst>
                                    </p:anim>
                                    <p:set>
                                      <p:cBhvr>
                                        <p:cTn id="38" dur="1" fill="hold">
                                          <p:stCondLst>
                                            <p:cond delay="499"/>
                                          </p:stCondLst>
                                        </p:cTn>
                                        <p:tgtEl>
                                          <p:spTgt spid="6"/>
                                        </p:tgtEl>
                                        <p:attrNameLst>
                                          <p:attrName>style.visibility</p:attrName>
                                        </p:attrNameLst>
                                      </p:cBhvr>
                                      <p:to>
                                        <p:strVal val="hidden"/>
                                      </p:to>
                                    </p:set>
                                  </p:childTnLst>
                                </p:cTn>
                              </p:par>
                            </p:childTnLst>
                          </p:cTn>
                        </p:par>
                        <p:par>
                          <p:cTn id="39" fill="hold">
                            <p:stCondLst>
                              <p:cond delay="500"/>
                            </p:stCondLst>
                            <p:childTnLst>
                              <p:par>
                                <p:cTn id="40" presetID="34" presetClass="exit" presetSubtype="0" fill="hold" grpId="1" nodeType="afterEffect">
                                  <p:stCondLst>
                                    <p:cond delay="0"/>
                                  </p:stCondLst>
                                  <p:childTnLst>
                                    <p:anim from="(ppt_x)" to="(ppt_x+1)" calcmode="lin" valueType="num">
                                      <p:cBhvr>
                                        <p:cTn id="41" dur="1000">
                                          <p:stCondLst>
                                            <p:cond delay="0"/>
                                          </p:stCondLst>
                                        </p:cTn>
                                        <p:tgtEl>
                                          <p:spTgt spid="7"/>
                                        </p:tgtEl>
                                        <p:attrNameLst>
                                          <p:attrName>ppt_x</p:attrName>
                                        </p:attrNameLst>
                                      </p:cBhvr>
                                    </p:anim>
                                    <p:anim from="0" to="-1.0" calcmode="lin" valueType="num">
                                      <p:cBhvr>
                                        <p:cTn id="42" dur="200" accel="50000">
                                          <p:stCondLst>
                                            <p:cond delay="0"/>
                                          </p:stCondLst>
                                        </p:cTn>
                                        <p:tgtEl>
                                          <p:spTgt spid="7"/>
                                        </p:tgtEl>
                                        <p:attrNameLst>
                                          <p:attrName>xshear</p:attrName>
                                        </p:attrNameLst>
                                      </p:cBhvr>
                                    </p:anim>
                                    <p:set>
                                      <p:cBhvr>
                                        <p:cTn id="43" dur="800">
                                          <p:stCondLst>
                                            <p:cond delay="200"/>
                                          </p:stCondLst>
                                        </p:cTn>
                                        <p:tgtEl>
                                          <p:spTgt spid="7"/>
                                        </p:tgtEl>
                                        <p:attrNameLst>
                                          <p:attrName>xshear</p:attrName>
                                        </p:attrNameLst>
                                      </p:cBhvr>
                                      <p:to>
                                        <p:strVal val="-1.0"/>
                                      </p:to>
                                    </p:set>
                                    <p:set>
                                      <p:cBhvr>
                                        <p:cTn id="44" dur="1" fill="hold">
                                          <p:stCondLst>
                                            <p:cond delay="9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4" presetClass="exit" presetSubtype="0" fill="hold" grpId="1" nodeType="clickEffect">
                                  <p:stCondLst>
                                    <p:cond delay="0"/>
                                  </p:stCondLst>
                                  <p:childTnLst>
                                    <p:anim from="(ppt_x)" to="(ppt_x+1)" calcmode="lin" valueType="num">
                                      <p:cBhvr>
                                        <p:cTn id="48" dur="1000">
                                          <p:stCondLst>
                                            <p:cond delay="0"/>
                                          </p:stCondLst>
                                        </p:cTn>
                                        <p:tgtEl>
                                          <p:spTgt spid="9"/>
                                        </p:tgtEl>
                                        <p:attrNameLst>
                                          <p:attrName>ppt_x</p:attrName>
                                        </p:attrNameLst>
                                      </p:cBhvr>
                                    </p:anim>
                                    <p:anim from="0" to="-1.0" calcmode="lin" valueType="num">
                                      <p:cBhvr>
                                        <p:cTn id="49" dur="200" accel="50000">
                                          <p:stCondLst>
                                            <p:cond delay="0"/>
                                          </p:stCondLst>
                                        </p:cTn>
                                        <p:tgtEl>
                                          <p:spTgt spid="9"/>
                                        </p:tgtEl>
                                        <p:attrNameLst>
                                          <p:attrName>xshear</p:attrName>
                                        </p:attrNameLst>
                                      </p:cBhvr>
                                    </p:anim>
                                    <p:set>
                                      <p:cBhvr>
                                        <p:cTn id="50" dur="800">
                                          <p:stCondLst>
                                            <p:cond delay="200"/>
                                          </p:stCondLst>
                                        </p:cTn>
                                        <p:tgtEl>
                                          <p:spTgt spid="9"/>
                                        </p:tgtEl>
                                        <p:attrNameLst>
                                          <p:attrName>xshear</p:attrName>
                                        </p:attrNameLst>
                                      </p:cBhvr>
                                      <p:to>
                                        <p:strVal val="-1.0"/>
                                      </p:to>
                                    </p:set>
                                    <p:set>
                                      <p:cBhvr>
                                        <p:cTn id="51" dur="1" fill="hold">
                                          <p:stCondLst>
                                            <p:cond delay="999"/>
                                          </p:stCondLst>
                                        </p:cTn>
                                        <p:tgtEl>
                                          <p:spTgt spid="9"/>
                                        </p:tgtEl>
                                        <p:attrNameLst>
                                          <p:attrName>style.visibility</p:attrName>
                                        </p:attrNameLst>
                                      </p:cBhvr>
                                      <p:to>
                                        <p:strVal val="hidden"/>
                                      </p:to>
                                    </p:set>
                                  </p:childTnLst>
                                </p:cTn>
                              </p:par>
                            </p:childTnLst>
                          </p:cTn>
                        </p:par>
                        <p:par>
                          <p:cTn id="52" fill="hold">
                            <p:stCondLst>
                              <p:cond delay="1000"/>
                            </p:stCondLst>
                            <p:childTnLst>
                              <p:par>
                                <p:cTn id="53" presetID="2" presetClass="exit" presetSubtype="4" fill="hold" grpId="1" nodeType="afterEffect">
                                  <p:stCondLst>
                                    <p:cond delay="0"/>
                                  </p:stCondLst>
                                  <p:childTnLst>
                                    <p:anim calcmode="lin" valueType="num">
                                      <p:cBhvr additive="base">
                                        <p:cTn id="54" dur="500"/>
                                        <p:tgtEl>
                                          <p:spTgt spid="8"/>
                                        </p:tgtEl>
                                        <p:attrNameLst>
                                          <p:attrName>ppt_x</p:attrName>
                                        </p:attrNameLst>
                                      </p:cBhvr>
                                      <p:tavLst>
                                        <p:tav tm="0">
                                          <p:val>
                                            <p:strVal val="ppt_x"/>
                                          </p:val>
                                        </p:tav>
                                        <p:tav tm="100000">
                                          <p:val>
                                            <p:strVal val="ppt_x"/>
                                          </p:val>
                                        </p:tav>
                                      </p:tavLst>
                                    </p:anim>
                                    <p:anim calcmode="lin" valueType="num">
                                      <p:cBhvr additive="base">
                                        <p:cTn id="55" dur="500"/>
                                        <p:tgtEl>
                                          <p:spTgt spid="8"/>
                                        </p:tgtEl>
                                        <p:attrNameLst>
                                          <p:attrName>ppt_y</p:attrName>
                                        </p:attrNameLst>
                                      </p:cBhvr>
                                      <p:tavLst>
                                        <p:tav tm="0">
                                          <p:val>
                                            <p:strVal val="ppt_y"/>
                                          </p:val>
                                        </p:tav>
                                        <p:tav tm="100000">
                                          <p:val>
                                            <p:strVal val="1+ppt_h/2"/>
                                          </p:val>
                                        </p:tav>
                                      </p:tavLst>
                                    </p:anim>
                                    <p:set>
                                      <p:cBhvr>
                                        <p:cTn id="5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1229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14850"/>
            <a:ext cx="9144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9144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 descr="C:\Users\Administrator\Desktop\z2911611253757_52e14180a8f08890dccdae5493bba4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685800"/>
            <a:ext cx="329565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76200" y="1219200"/>
            <a:ext cx="62103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I-Times" pitchFamily="2" charset="0"/>
              </a:defRPr>
            </a:lvl1pPr>
            <a:lvl2pPr marL="742950" indent="-285750">
              <a:defRPr sz="2800">
                <a:solidFill>
                  <a:schemeClr val="tx1"/>
                </a:solidFill>
                <a:latin typeface="VNI-Times" pitchFamily="2" charset="0"/>
              </a:defRPr>
            </a:lvl2pPr>
            <a:lvl3pPr marL="1143000" indent="-228600">
              <a:defRPr sz="2800">
                <a:solidFill>
                  <a:schemeClr val="tx1"/>
                </a:solidFill>
                <a:latin typeface="VNI-Times" pitchFamily="2" charset="0"/>
              </a:defRPr>
            </a:lvl3pPr>
            <a:lvl4pPr marL="1600200" indent="-228600">
              <a:defRPr sz="2800">
                <a:solidFill>
                  <a:schemeClr val="tx1"/>
                </a:solidFill>
                <a:latin typeface="VNI-Times" pitchFamily="2" charset="0"/>
              </a:defRPr>
            </a:lvl4pPr>
            <a:lvl5pPr marL="2057400" indent="-22860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r>
              <a:rPr lang="en-US" sz="3000" b="1">
                <a:solidFill>
                  <a:srgbClr val="CC00CC"/>
                </a:solidFill>
                <a:latin typeface="Times New Roman" pitchFamily="18" charset="0"/>
                <a:cs typeface="Times New Roman" pitchFamily="18" charset="0"/>
              </a:rPr>
              <a:t>- Lưng thẳng không tì ngực vào bàn.</a:t>
            </a:r>
          </a:p>
        </p:txBody>
      </p:sp>
      <p:sp>
        <p:nvSpPr>
          <p:cNvPr id="13" name="TextBox 12"/>
          <p:cNvSpPr txBox="1">
            <a:spLocks noChangeArrowheads="1"/>
          </p:cNvSpPr>
          <p:nvPr/>
        </p:nvSpPr>
        <p:spPr bwMode="auto">
          <a:xfrm>
            <a:off x="-76200" y="2296716"/>
            <a:ext cx="61293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I-Times" pitchFamily="2" charset="0"/>
              </a:defRPr>
            </a:lvl1pPr>
            <a:lvl2pPr marL="742950" indent="-285750">
              <a:defRPr sz="2800">
                <a:solidFill>
                  <a:schemeClr val="tx1"/>
                </a:solidFill>
                <a:latin typeface="VNI-Times" pitchFamily="2" charset="0"/>
              </a:defRPr>
            </a:lvl2pPr>
            <a:lvl3pPr marL="1143000" indent="-228600">
              <a:defRPr sz="2800">
                <a:solidFill>
                  <a:schemeClr val="tx1"/>
                </a:solidFill>
                <a:latin typeface="VNI-Times" pitchFamily="2" charset="0"/>
              </a:defRPr>
            </a:lvl3pPr>
            <a:lvl4pPr marL="1600200" indent="-228600">
              <a:defRPr sz="2800">
                <a:solidFill>
                  <a:schemeClr val="tx1"/>
                </a:solidFill>
                <a:latin typeface="VNI-Times" pitchFamily="2" charset="0"/>
              </a:defRPr>
            </a:lvl4pPr>
            <a:lvl5pPr marL="2057400" indent="-22860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r>
              <a:rPr lang="en-US" sz="3000" b="1">
                <a:solidFill>
                  <a:srgbClr val="CC00CC"/>
                </a:solidFill>
                <a:latin typeface="Times New Roman" pitchFamily="18" charset="0"/>
                <a:cs typeface="Times New Roman" pitchFamily="18" charset="0"/>
              </a:rPr>
              <a:t>- Mắt cách vở khoảng 25 đến 30 cm.</a:t>
            </a:r>
          </a:p>
        </p:txBody>
      </p:sp>
      <p:sp>
        <p:nvSpPr>
          <p:cNvPr id="14" name="TextBox 13"/>
          <p:cNvSpPr txBox="1">
            <a:spLocks noChangeArrowheads="1"/>
          </p:cNvSpPr>
          <p:nvPr/>
        </p:nvSpPr>
        <p:spPr bwMode="auto">
          <a:xfrm>
            <a:off x="-36513" y="2857500"/>
            <a:ext cx="57165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I-Times" pitchFamily="2" charset="0"/>
              </a:defRPr>
            </a:lvl1pPr>
            <a:lvl2pPr marL="742950" indent="-285750">
              <a:defRPr sz="2800">
                <a:solidFill>
                  <a:schemeClr val="tx1"/>
                </a:solidFill>
                <a:latin typeface="VNI-Times" pitchFamily="2" charset="0"/>
              </a:defRPr>
            </a:lvl2pPr>
            <a:lvl3pPr marL="1143000" indent="-228600">
              <a:defRPr sz="2800">
                <a:solidFill>
                  <a:schemeClr val="tx1"/>
                </a:solidFill>
                <a:latin typeface="VNI-Times" pitchFamily="2" charset="0"/>
              </a:defRPr>
            </a:lvl3pPr>
            <a:lvl4pPr marL="1600200" indent="-228600">
              <a:defRPr sz="2800">
                <a:solidFill>
                  <a:schemeClr val="tx1"/>
                </a:solidFill>
                <a:latin typeface="VNI-Times" pitchFamily="2" charset="0"/>
              </a:defRPr>
            </a:lvl4pPr>
            <a:lvl5pPr marL="2057400" indent="-22860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r>
              <a:rPr lang="en-US" sz="3000" b="1">
                <a:solidFill>
                  <a:srgbClr val="CC00CC"/>
                </a:solidFill>
                <a:latin typeface="Times New Roman" pitchFamily="18" charset="0"/>
                <a:cs typeface="Times New Roman" pitchFamily="18" charset="0"/>
              </a:rPr>
              <a:t>- Tay phải cầm bút.</a:t>
            </a:r>
          </a:p>
        </p:txBody>
      </p:sp>
      <p:sp>
        <p:nvSpPr>
          <p:cNvPr id="15" name="TextBox 14"/>
          <p:cNvSpPr txBox="1">
            <a:spLocks noChangeArrowheads="1"/>
          </p:cNvSpPr>
          <p:nvPr/>
        </p:nvSpPr>
        <p:spPr bwMode="auto">
          <a:xfrm>
            <a:off x="-36513" y="3429000"/>
            <a:ext cx="59039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I-Times" pitchFamily="2" charset="0"/>
              </a:defRPr>
            </a:lvl1pPr>
            <a:lvl2pPr marL="742950" indent="-285750">
              <a:defRPr sz="2800">
                <a:solidFill>
                  <a:schemeClr val="tx1"/>
                </a:solidFill>
                <a:latin typeface="VNI-Times" pitchFamily="2" charset="0"/>
              </a:defRPr>
            </a:lvl2pPr>
            <a:lvl3pPr marL="1143000" indent="-228600">
              <a:defRPr sz="2800">
                <a:solidFill>
                  <a:schemeClr val="tx1"/>
                </a:solidFill>
                <a:latin typeface="VNI-Times" pitchFamily="2" charset="0"/>
              </a:defRPr>
            </a:lvl3pPr>
            <a:lvl4pPr marL="1600200" indent="-228600">
              <a:defRPr sz="2800">
                <a:solidFill>
                  <a:schemeClr val="tx1"/>
                </a:solidFill>
                <a:latin typeface="VNI-Times" pitchFamily="2" charset="0"/>
              </a:defRPr>
            </a:lvl4pPr>
            <a:lvl5pPr marL="2057400" indent="-22860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r>
              <a:rPr lang="en-US" sz="3000" b="1">
                <a:solidFill>
                  <a:srgbClr val="CC00CC"/>
                </a:solidFill>
                <a:latin typeface="Times New Roman" pitchFamily="18" charset="0"/>
                <a:cs typeface="Times New Roman" pitchFamily="18" charset="0"/>
              </a:rPr>
              <a:t>- Tay trái tì nhẹ lên mép vở để giữ.</a:t>
            </a:r>
          </a:p>
        </p:txBody>
      </p:sp>
      <p:sp>
        <p:nvSpPr>
          <p:cNvPr id="16" name="TextBox 15"/>
          <p:cNvSpPr txBox="1">
            <a:spLocks noChangeArrowheads="1"/>
          </p:cNvSpPr>
          <p:nvPr/>
        </p:nvSpPr>
        <p:spPr bwMode="auto">
          <a:xfrm>
            <a:off x="4764" y="4000500"/>
            <a:ext cx="58626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I-Times" pitchFamily="2" charset="0"/>
              </a:defRPr>
            </a:lvl1pPr>
            <a:lvl2pPr marL="742950" indent="-285750">
              <a:defRPr sz="2800">
                <a:solidFill>
                  <a:schemeClr val="tx1"/>
                </a:solidFill>
                <a:latin typeface="VNI-Times" pitchFamily="2" charset="0"/>
              </a:defRPr>
            </a:lvl2pPr>
            <a:lvl3pPr marL="1143000" indent="-228600">
              <a:defRPr sz="2800">
                <a:solidFill>
                  <a:schemeClr val="tx1"/>
                </a:solidFill>
                <a:latin typeface="VNI-Times" pitchFamily="2" charset="0"/>
              </a:defRPr>
            </a:lvl3pPr>
            <a:lvl4pPr marL="1600200" indent="-228600">
              <a:defRPr sz="2800">
                <a:solidFill>
                  <a:schemeClr val="tx1"/>
                </a:solidFill>
                <a:latin typeface="VNI-Times" pitchFamily="2" charset="0"/>
              </a:defRPr>
            </a:lvl4pPr>
            <a:lvl5pPr marL="2057400" indent="-22860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r>
              <a:rPr lang="en-US" sz="3000" b="1">
                <a:solidFill>
                  <a:srgbClr val="CC00CC"/>
                </a:solidFill>
                <a:latin typeface="Times New Roman" pitchFamily="18" charset="0"/>
                <a:cs typeface="Times New Roman" pitchFamily="18" charset="0"/>
              </a:rPr>
              <a:t>- Hai chân để song song thoải mái.</a:t>
            </a:r>
          </a:p>
        </p:txBody>
      </p:sp>
      <p:sp>
        <p:nvSpPr>
          <p:cNvPr id="17" name="TextBox 16"/>
          <p:cNvSpPr txBox="1">
            <a:spLocks noChangeArrowheads="1"/>
          </p:cNvSpPr>
          <p:nvPr/>
        </p:nvSpPr>
        <p:spPr bwMode="auto">
          <a:xfrm>
            <a:off x="-76200" y="1759744"/>
            <a:ext cx="57165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I-Times" pitchFamily="2" charset="0"/>
              </a:defRPr>
            </a:lvl1pPr>
            <a:lvl2pPr marL="742950" indent="-285750">
              <a:defRPr sz="2800">
                <a:solidFill>
                  <a:schemeClr val="tx1"/>
                </a:solidFill>
                <a:latin typeface="VNI-Times" pitchFamily="2" charset="0"/>
              </a:defRPr>
            </a:lvl2pPr>
            <a:lvl3pPr marL="1143000" indent="-228600">
              <a:defRPr sz="2800">
                <a:solidFill>
                  <a:schemeClr val="tx1"/>
                </a:solidFill>
                <a:latin typeface="VNI-Times" pitchFamily="2" charset="0"/>
              </a:defRPr>
            </a:lvl3pPr>
            <a:lvl4pPr marL="1600200" indent="-228600">
              <a:defRPr sz="2800">
                <a:solidFill>
                  <a:schemeClr val="tx1"/>
                </a:solidFill>
                <a:latin typeface="VNI-Times" pitchFamily="2" charset="0"/>
              </a:defRPr>
            </a:lvl4pPr>
            <a:lvl5pPr marL="2057400" indent="-22860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r>
              <a:rPr lang="en-US" sz="3000" b="1">
                <a:solidFill>
                  <a:srgbClr val="CC00CC"/>
                </a:solidFill>
                <a:latin typeface="Times New Roman" pitchFamily="18" charset="0"/>
                <a:cs typeface="Times New Roman" pitchFamily="18" charset="0"/>
              </a:rPr>
              <a:t>- Đầu hơi cúi.</a:t>
            </a:r>
          </a:p>
        </p:txBody>
      </p:sp>
      <p:sp>
        <p:nvSpPr>
          <p:cNvPr id="18" name="7-Point Star 17"/>
          <p:cNvSpPr/>
          <p:nvPr/>
        </p:nvSpPr>
        <p:spPr>
          <a:xfrm>
            <a:off x="-152400" y="457200"/>
            <a:ext cx="6286500" cy="62865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u="sng">
                <a:solidFill>
                  <a:srgbClr val="0000FF"/>
                </a:solidFill>
                <a:latin typeface="Times New Roman" pitchFamily="18" charset="0"/>
                <a:cs typeface="Times New Roman" pitchFamily="18" charset="0"/>
              </a:rPr>
              <a:t>Tư thế ngồi viết</a:t>
            </a:r>
            <a:endParaRPr lang="en-US" b="1"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82592433"/>
      </p:ext>
    </p:extLst>
  </p:cSld>
  <p:clrMapOvr>
    <a:masterClrMapping/>
  </p:clrMapOvr>
  <mc:AlternateContent xmlns:mc="http://schemas.openxmlformats.org/markup-compatibility/2006" xmlns:p14="http://schemas.microsoft.com/office/powerpoint/2010/main">
    <mc:Choice Requires="p14">
      <p:transition spd="slow" p14:dur="2000" advTm="48936"/>
    </mc:Choice>
    <mc:Fallback xmlns="">
      <p:transition spd="slow" advTm="4893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559" y="0"/>
            <a:ext cx="9144000" cy="51435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spcBef>
                <a:spcPct val="50000"/>
              </a:spcBef>
              <a:buClrTx/>
            </a:pPr>
            <a:endParaRPr lang="en-US" altLang="en-US" sz="1350" i="1" kern="1200" dirty="0">
              <a:solidFill>
                <a:srgbClr val="FF0000"/>
              </a:solidFill>
              <a:latin typeface="Times New Roman" panose="02020603050405020304" pitchFamily="18" charset="0"/>
              <a:cs typeface="Times New Roman" panose="02020603050405020304" pitchFamily="18" charset="0"/>
            </a:endParaRPr>
          </a:p>
        </p:txBody>
      </p:sp>
      <p:grpSp>
        <p:nvGrpSpPr>
          <p:cNvPr id="12" name="组合 11"/>
          <p:cNvGrpSpPr/>
          <p:nvPr/>
        </p:nvGrpSpPr>
        <p:grpSpPr>
          <a:xfrm>
            <a:off x="261342" y="110359"/>
            <a:ext cx="8804673" cy="5143500"/>
            <a:chOff x="238125" y="0"/>
            <a:chExt cx="11739564" cy="6858000"/>
          </a:xfrm>
          <a:solidFill>
            <a:srgbClr val="FFD571">
              <a:alpha val="10000"/>
            </a:srgbClr>
          </a:solidFill>
        </p:grpSpPr>
        <p:sp>
          <p:nvSpPr>
            <p:cNvPr id="14" name="矩形 13"/>
            <p:cNvSpPr/>
            <p:nvPr/>
          </p:nvSpPr>
          <p:spPr>
            <a:xfrm>
              <a:off x="238125"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17" name="矩形 16"/>
            <p:cNvSpPr/>
            <p:nvPr/>
          </p:nvSpPr>
          <p:spPr>
            <a:xfrm>
              <a:off x="609600"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20" name="矩形 19"/>
            <p:cNvSpPr/>
            <p:nvPr/>
          </p:nvSpPr>
          <p:spPr>
            <a:xfrm>
              <a:off x="981075"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21" name="矩形 20"/>
            <p:cNvSpPr/>
            <p:nvPr/>
          </p:nvSpPr>
          <p:spPr>
            <a:xfrm>
              <a:off x="1352550"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22" name="矩形 21"/>
            <p:cNvSpPr/>
            <p:nvPr/>
          </p:nvSpPr>
          <p:spPr>
            <a:xfrm>
              <a:off x="1724025"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23" name="矩形 22"/>
            <p:cNvSpPr/>
            <p:nvPr/>
          </p:nvSpPr>
          <p:spPr>
            <a:xfrm>
              <a:off x="2095500"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24" name="矩形 23"/>
            <p:cNvSpPr/>
            <p:nvPr/>
          </p:nvSpPr>
          <p:spPr>
            <a:xfrm>
              <a:off x="2476500"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25" name="矩形 24"/>
            <p:cNvSpPr/>
            <p:nvPr/>
          </p:nvSpPr>
          <p:spPr>
            <a:xfrm>
              <a:off x="2847975"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26" name="矩形 25"/>
            <p:cNvSpPr/>
            <p:nvPr/>
          </p:nvSpPr>
          <p:spPr>
            <a:xfrm>
              <a:off x="3219450"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27" name="矩形 26"/>
            <p:cNvSpPr/>
            <p:nvPr/>
          </p:nvSpPr>
          <p:spPr>
            <a:xfrm>
              <a:off x="3586163"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28" name="矩形 27"/>
            <p:cNvSpPr/>
            <p:nvPr/>
          </p:nvSpPr>
          <p:spPr>
            <a:xfrm>
              <a:off x="3957638"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29" name="矩形 28"/>
            <p:cNvSpPr/>
            <p:nvPr/>
          </p:nvSpPr>
          <p:spPr>
            <a:xfrm>
              <a:off x="4329113"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30" name="矩形 29"/>
            <p:cNvSpPr/>
            <p:nvPr/>
          </p:nvSpPr>
          <p:spPr>
            <a:xfrm>
              <a:off x="4700588"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31" name="矩形 30"/>
            <p:cNvSpPr/>
            <p:nvPr/>
          </p:nvSpPr>
          <p:spPr>
            <a:xfrm>
              <a:off x="5072063"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32" name="矩形 31"/>
            <p:cNvSpPr/>
            <p:nvPr/>
          </p:nvSpPr>
          <p:spPr>
            <a:xfrm>
              <a:off x="5443538"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33" name="矩形 32"/>
            <p:cNvSpPr/>
            <p:nvPr/>
          </p:nvSpPr>
          <p:spPr>
            <a:xfrm>
              <a:off x="5824538"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34" name="矩形 33"/>
            <p:cNvSpPr/>
            <p:nvPr/>
          </p:nvSpPr>
          <p:spPr>
            <a:xfrm>
              <a:off x="6196013"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35" name="矩形 34"/>
            <p:cNvSpPr/>
            <p:nvPr/>
          </p:nvSpPr>
          <p:spPr>
            <a:xfrm>
              <a:off x="6567488"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36" name="矩形 35"/>
            <p:cNvSpPr/>
            <p:nvPr/>
          </p:nvSpPr>
          <p:spPr>
            <a:xfrm>
              <a:off x="6953251"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37" name="矩形 36"/>
            <p:cNvSpPr/>
            <p:nvPr/>
          </p:nvSpPr>
          <p:spPr>
            <a:xfrm>
              <a:off x="7324726"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38" name="矩形 37"/>
            <p:cNvSpPr/>
            <p:nvPr/>
          </p:nvSpPr>
          <p:spPr>
            <a:xfrm>
              <a:off x="7696201"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39" name="矩形 38"/>
            <p:cNvSpPr/>
            <p:nvPr/>
          </p:nvSpPr>
          <p:spPr>
            <a:xfrm>
              <a:off x="8067676"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40" name="矩形 39"/>
            <p:cNvSpPr/>
            <p:nvPr/>
          </p:nvSpPr>
          <p:spPr>
            <a:xfrm>
              <a:off x="8439151"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41" name="矩形 40"/>
            <p:cNvSpPr/>
            <p:nvPr/>
          </p:nvSpPr>
          <p:spPr>
            <a:xfrm>
              <a:off x="8810626"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42" name="矩形 41"/>
            <p:cNvSpPr/>
            <p:nvPr/>
          </p:nvSpPr>
          <p:spPr>
            <a:xfrm>
              <a:off x="9191626"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43" name="矩形 42"/>
            <p:cNvSpPr/>
            <p:nvPr/>
          </p:nvSpPr>
          <p:spPr>
            <a:xfrm>
              <a:off x="9563101"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44" name="矩形 43"/>
            <p:cNvSpPr/>
            <p:nvPr/>
          </p:nvSpPr>
          <p:spPr>
            <a:xfrm>
              <a:off x="9934576"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45" name="矩形 44"/>
            <p:cNvSpPr/>
            <p:nvPr/>
          </p:nvSpPr>
          <p:spPr>
            <a:xfrm>
              <a:off x="10301289"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46" name="矩形 45"/>
            <p:cNvSpPr/>
            <p:nvPr/>
          </p:nvSpPr>
          <p:spPr>
            <a:xfrm>
              <a:off x="10672764"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47" name="矩形 46"/>
            <p:cNvSpPr/>
            <p:nvPr/>
          </p:nvSpPr>
          <p:spPr>
            <a:xfrm>
              <a:off x="11044239"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48" name="矩形 47"/>
            <p:cNvSpPr/>
            <p:nvPr/>
          </p:nvSpPr>
          <p:spPr>
            <a:xfrm>
              <a:off x="11415714"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49" name="矩形 48"/>
            <p:cNvSpPr/>
            <p:nvPr/>
          </p:nvSpPr>
          <p:spPr>
            <a:xfrm>
              <a:off x="11787189"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grpSp>
      <p:pic>
        <p:nvPicPr>
          <p:cNvPr id="8" name="图片 7"/>
          <p:cNvPicPr>
            <a:picLocks noChangeAspect="1"/>
          </p:cNvPicPr>
          <p:nvPr/>
        </p:nvPicPr>
        <p:blipFill>
          <a:blip r:embed="rId4"/>
          <a:stretch>
            <a:fillRect/>
          </a:stretch>
        </p:blipFill>
        <p:spPr>
          <a:xfrm>
            <a:off x="6006924" y="-389718"/>
            <a:ext cx="3289784" cy="1352609"/>
          </a:xfrm>
          <a:prstGeom prst="rect">
            <a:avLst/>
          </a:prstGeom>
        </p:spPr>
      </p:pic>
      <p:pic>
        <p:nvPicPr>
          <p:cNvPr id="10" name="图片 9"/>
          <p:cNvPicPr>
            <a:picLocks noChangeAspect="1"/>
          </p:cNvPicPr>
          <p:nvPr/>
        </p:nvPicPr>
        <p:blipFill>
          <a:blip r:embed="rId5"/>
          <a:stretch>
            <a:fillRect/>
          </a:stretch>
        </p:blipFill>
        <p:spPr>
          <a:xfrm>
            <a:off x="-550511" y="-154824"/>
            <a:ext cx="3870944" cy="1352609"/>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3002" y="-110359"/>
            <a:ext cx="2457137" cy="2187334"/>
          </a:xfrm>
          <a:prstGeom prst="rect">
            <a:avLst/>
          </a:prstGeom>
        </p:spPr>
      </p:pic>
      <p:pic>
        <p:nvPicPr>
          <p:cNvPr id="50" name="图片 14"/>
          <p:cNvPicPr>
            <a:picLocks noChangeAspect="1"/>
          </p:cNvPicPr>
          <p:nvPr/>
        </p:nvPicPr>
        <p:blipFill>
          <a:blip r:embed="rId7"/>
          <a:stretch>
            <a:fillRect/>
          </a:stretch>
        </p:blipFill>
        <p:spPr>
          <a:xfrm>
            <a:off x="62537" y="2571750"/>
            <a:ext cx="536039" cy="518892"/>
          </a:xfrm>
          <a:prstGeom prst="rect">
            <a:avLst/>
          </a:prstGeom>
        </p:spPr>
      </p:pic>
      <p:pic>
        <p:nvPicPr>
          <p:cNvPr id="51" name="图片 16"/>
          <p:cNvPicPr>
            <a:picLocks noChangeAspect="1"/>
          </p:cNvPicPr>
          <p:nvPr/>
        </p:nvPicPr>
        <p:blipFill>
          <a:blip r:embed="rId8"/>
          <a:stretch>
            <a:fillRect/>
          </a:stretch>
        </p:blipFill>
        <p:spPr>
          <a:xfrm>
            <a:off x="173769" y="3468697"/>
            <a:ext cx="496240" cy="389454"/>
          </a:xfrm>
          <a:prstGeom prst="rect">
            <a:avLst/>
          </a:prstGeom>
        </p:spPr>
      </p:pic>
      <p:sp>
        <p:nvSpPr>
          <p:cNvPr id="2" name="Rectangle 1"/>
          <p:cNvSpPr/>
          <p:nvPr/>
        </p:nvSpPr>
        <p:spPr>
          <a:xfrm>
            <a:off x="3131565" y="2488059"/>
            <a:ext cx="2578078" cy="923330"/>
          </a:xfrm>
          <a:prstGeom prst="rect">
            <a:avLst/>
          </a:prstGeom>
        </p:spPr>
        <p:txBody>
          <a:bodyPr wrap="square">
            <a:spAutoFit/>
          </a:bodyPr>
          <a:lstStyle/>
          <a:p>
            <a:pPr defTabSz="685800">
              <a:buClrTx/>
            </a:pPr>
            <a:r>
              <a:rPr lang="en-US" altLang="en-US" sz="5400" b="1" kern="1200" dirty="0" err="1" smtClean="0">
                <a:solidFill>
                  <a:srgbClr val="FF0000"/>
                </a:solidFill>
                <a:effectLst>
                  <a:outerShdw blurRad="38100" dist="38100" dir="2700000" algn="tl">
                    <a:srgbClr val="000000">
                      <a:alpha val="43137"/>
                    </a:srgbClr>
                  </a:outerShdw>
                </a:effectLst>
                <a:latin typeface="HP001 5 hàng" panose="020B0603050302020204" pitchFamily="34" charset="0"/>
                <a:cs typeface="Times New Roman" panose="02020603050405020304" pitchFamily="18" charset="0"/>
              </a:rPr>
              <a:t>Viết</a:t>
            </a:r>
            <a:r>
              <a:rPr lang="en-US" altLang="en-US" sz="5400" b="1" kern="1200" dirty="0" smtClean="0">
                <a:solidFill>
                  <a:srgbClr val="FF0000"/>
                </a:solidFill>
                <a:effectLst>
                  <a:outerShdw blurRad="38100" dist="38100" dir="2700000" algn="tl">
                    <a:srgbClr val="000000">
                      <a:alpha val="43137"/>
                    </a:srgbClr>
                  </a:outerShdw>
                </a:effectLst>
                <a:latin typeface="HP001 5 hàng" panose="020B0603050302020204" pitchFamily="34" charset="0"/>
                <a:cs typeface="Times New Roman" panose="02020603050405020304" pitchFamily="18" charset="0"/>
              </a:rPr>
              <a:t> </a:t>
            </a:r>
            <a:r>
              <a:rPr lang="en-US" altLang="en-US" sz="5400" b="1" kern="1200" dirty="0" err="1" smtClean="0">
                <a:solidFill>
                  <a:srgbClr val="FF0000"/>
                </a:solidFill>
                <a:effectLst>
                  <a:outerShdw blurRad="38100" dist="38100" dir="2700000" algn="tl">
                    <a:srgbClr val="000000">
                      <a:alpha val="43137"/>
                    </a:srgbClr>
                  </a:outerShdw>
                </a:effectLst>
                <a:latin typeface="HP001 5 hàng" panose="020B0603050302020204" pitchFamily="34" charset="0"/>
                <a:cs typeface="Times New Roman" panose="02020603050405020304" pitchFamily="18" charset="0"/>
              </a:rPr>
              <a:t>bài</a:t>
            </a:r>
            <a:endParaRPr lang="en-US" sz="5400" b="1" kern="1200" dirty="0">
              <a:solidFill>
                <a:srgbClr val="FF0000"/>
              </a:solidFill>
              <a:effectLst>
                <a:outerShdw blurRad="38100" dist="38100" dir="2700000" algn="tl">
                  <a:srgbClr val="000000">
                    <a:alpha val="43137"/>
                  </a:srgbClr>
                </a:outerShdw>
              </a:effectLst>
              <a:latin typeface="HP001 5 hàng" panose="020B0603050302020204" pitchFamily="34" charset="0"/>
              <a:cs typeface="+mn-cs"/>
            </a:endParaRPr>
          </a:p>
        </p:txBody>
      </p:sp>
    </p:spTree>
    <p:custDataLst>
      <p:tags r:id="rId1"/>
    </p:custDataLst>
    <p:extLst>
      <p:ext uri="{BB962C8B-B14F-4D97-AF65-F5344CB8AC3E}">
        <p14:creationId xmlns:p14="http://schemas.microsoft.com/office/powerpoint/2010/main" val="577965102"/>
      </p:ext>
    </p:extLst>
  </p:cSld>
  <p:clrMapOvr>
    <a:masterClrMapping/>
  </p:clrMapOvr>
  <mc:AlternateContent xmlns:mc="http://schemas.openxmlformats.org/markup-compatibility/2006" xmlns:p14="http://schemas.microsoft.com/office/powerpoint/2010/main">
    <mc:Choice Requires="p14">
      <p:transition spd="slow" p14:dur="1500" advTm="147936">
        <p:split orient="vert"/>
      </p:transition>
    </mc:Choice>
    <mc:Fallback xmlns="">
      <p:transition spd="slow" advTm="147936">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4"/>
</p:tagLst>
</file>

<file path=ppt/tags/tag10.xml><?xml version="1.0" encoding="utf-8"?>
<p:tagLst xmlns:a="http://schemas.openxmlformats.org/drawingml/2006/main" xmlns:r="http://schemas.openxmlformats.org/officeDocument/2006/relationships" xmlns:p="http://schemas.openxmlformats.org/presentationml/2006/main">
  <p:tag name="TIMING" val="|15.9|25.3|1.9|3|4.2|6.5"/>
</p:tagLst>
</file>

<file path=ppt/tags/tag11.xml><?xml version="1.0" encoding="utf-8"?>
<p:tagLst xmlns:a="http://schemas.openxmlformats.org/drawingml/2006/main" xmlns:r="http://schemas.openxmlformats.org/officeDocument/2006/relationships" xmlns:p="http://schemas.openxmlformats.org/presentationml/2006/main">
  <p:tag name="TIMING" val="|13.9|17.6|7.4|1.8|7"/>
</p:tagLst>
</file>

<file path=ppt/tags/tag2.xml><?xml version="1.0" encoding="utf-8"?>
<p:tagLst xmlns:a="http://schemas.openxmlformats.org/drawingml/2006/main" xmlns:r="http://schemas.openxmlformats.org/officeDocument/2006/relationships" xmlns:p="http://schemas.openxmlformats.org/presentationml/2006/main">
  <p:tag name="TIMING" val="|13.1|2.5"/>
</p:tagLst>
</file>

<file path=ppt/tags/tag3.xml><?xml version="1.0" encoding="utf-8"?>
<p:tagLst xmlns:a="http://schemas.openxmlformats.org/drawingml/2006/main" xmlns:r="http://schemas.openxmlformats.org/officeDocument/2006/relationships" xmlns:p="http://schemas.openxmlformats.org/presentationml/2006/main">
  <p:tag name="TIMING" val="|13.1|2.5"/>
</p:tagLst>
</file>

<file path=ppt/tags/tag4.xml><?xml version="1.0" encoding="utf-8"?>
<p:tagLst xmlns:a="http://schemas.openxmlformats.org/drawingml/2006/main" xmlns:r="http://schemas.openxmlformats.org/officeDocument/2006/relationships" xmlns:p="http://schemas.openxmlformats.org/presentationml/2006/main">
  <p:tag name="TIMING" val="|1.8|1.2|14.4|1.6|1.6|1.9|1.3"/>
</p:tagLst>
</file>

<file path=ppt/tags/tag5.xml><?xml version="1.0" encoding="utf-8"?>
<p:tagLst xmlns:a="http://schemas.openxmlformats.org/drawingml/2006/main" xmlns:r="http://schemas.openxmlformats.org/officeDocument/2006/relationships" xmlns:p="http://schemas.openxmlformats.org/presentationml/2006/main">
  <p:tag name="TIMING" val="|16.1|4.7|5.6"/>
</p:tagLst>
</file>

<file path=ppt/tags/tag6.xml><?xml version="1.0" encoding="utf-8"?>
<p:tagLst xmlns:a="http://schemas.openxmlformats.org/drawingml/2006/main" xmlns:r="http://schemas.openxmlformats.org/officeDocument/2006/relationships" xmlns:p="http://schemas.openxmlformats.org/presentationml/2006/main">
  <p:tag name="TIMING" val="|16.2|10.9|9.2|10.8|18.4|5.2"/>
</p:tagLst>
</file>

<file path=ppt/tags/tag7.xml><?xml version="1.0" encoding="utf-8"?>
<p:tagLst xmlns:a="http://schemas.openxmlformats.org/drawingml/2006/main" xmlns:r="http://schemas.openxmlformats.org/officeDocument/2006/relationships" xmlns:p="http://schemas.openxmlformats.org/presentationml/2006/main">
  <p:tag name="TIMING" val="|13.4|2.8|2.1|3.6|2.1|3"/>
</p:tagLst>
</file>

<file path=ppt/tags/tag8.xml><?xml version="1.0" encoding="utf-8"?>
<p:tagLst xmlns:a="http://schemas.openxmlformats.org/drawingml/2006/main" xmlns:r="http://schemas.openxmlformats.org/officeDocument/2006/relationships" xmlns:p="http://schemas.openxmlformats.org/presentationml/2006/main">
  <p:tag name="TIMING" val="|2.3|143.5"/>
</p:tagLst>
</file>

<file path=ppt/tags/tag9.xml><?xml version="1.0" encoding="utf-8"?>
<p:tagLst xmlns:a="http://schemas.openxmlformats.org/drawingml/2006/main" xmlns:r="http://schemas.openxmlformats.org/officeDocument/2006/relationships" xmlns:p="http://schemas.openxmlformats.org/presentationml/2006/main">
  <p:tag name="TIMING" val="|18.1|34|8|5.8|5|6.2|2.7"/>
</p:tagLst>
</file>

<file path=ppt/theme/theme1.xml><?xml version="1.0" encoding="utf-8"?>
<a:theme xmlns:a="http://schemas.openxmlformats.org/drawingml/2006/main" name="Career Technical Subject for Middle School - 6th Grade: Marketing by Slidesgo">
  <a:themeElements>
    <a:clrScheme name="Simple Light">
      <a:dk1>
        <a:srgbClr val="F1D9CD"/>
      </a:dk1>
      <a:lt1>
        <a:srgbClr val="E86C5E"/>
      </a:lt1>
      <a:dk2>
        <a:srgbClr val="FFFFFF"/>
      </a:dk2>
      <a:lt2>
        <a:srgbClr val="80C5A6"/>
      </a:lt2>
      <a:accent1>
        <a:srgbClr val="F8BC7D"/>
      </a:accent1>
      <a:accent2>
        <a:srgbClr val="512944"/>
      </a:accent2>
      <a:accent3>
        <a:srgbClr val="67B1D0"/>
      </a:accent3>
      <a:accent4>
        <a:srgbClr val="499AB7"/>
      </a:accent4>
      <a:accent5>
        <a:srgbClr val="EF9D7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ibvcvpg">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ibvcvpg">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ibvcvpg">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ibvcvpg">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963</TotalTime>
  <Words>375</Words>
  <Application>Microsoft Office PowerPoint</Application>
  <PresentationFormat>On-screen Show (16:9)</PresentationFormat>
  <Paragraphs>77</Paragraphs>
  <Slides>14</Slides>
  <Notes>13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14</vt:i4>
      </vt:variant>
    </vt:vector>
  </HeadingPairs>
  <TitlesOfParts>
    <vt:vector size="28" baseType="lpstr">
      <vt:lpstr>Quicksand</vt:lpstr>
      <vt:lpstr>Times New Roman</vt:lpstr>
      <vt:lpstr>Microsoft YaHei</vt:lpstr>
      <vt:lpstr>方正卡通简体</vt:lpstr>
      <vt:lpstr>Arial</vt:lpstr>
      <vt:lpstr>Wingdings</vt:lpstr>
      <vt:lpstr>HP001 5 hàng</vt:lpstr>
      <vt:lpstr>等线</vt:lpstr>
      <vt:lpstr>Comfortaa</vt:lpstr>
      <vt:lpstr>Career Technical Subject for Middle School - 6th Grade: Marketing by Slidesgo</vt:lpstr>
      <vt:lpstr>2_第一PPT，www.1ppt.com</vt:lpstr>
      <vt:lpstr>4_第一PPT，www.1ppt.com</vt:lpstr>
      <vt:lpstr>5_第一PPT，www.1ppt.com</vt:lpstr>
      <vt:lpstr>7_第一PPT，www.1ppt.com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ngày 20 tháng 9 năm 2021 Tập đọc- Kể chuyện Chiếc áo len</dc:title>
  <dc:creator>DELL</dc:creator>
  <cp:lastModifiedBy>toangl1980@gmail.com</cp:lastModifiedBy>
  <cp:revision>74</cp:revision>
  <dcterms:modified xsi:type="dcterms:W3CDTF">2021-12-01T10:14:10Z</dcterms:modified>
</cp:coreProperties>
</file>