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3" r:id="rId2"/>
    <p:sldId id="364" r:id="rId3"/>
    <p:sldId id="361" r:id="rId4"/>
    <p:sldId id="356" r:id="rId5"/>
    <p:sldId id="351" r:id="rId6"/>
    <p:sldId id="352" r:id="rId7"/>
    <p:sldId id="30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0000"/>
    <a:srgbClr val="A50021"/>
    <a:srgbClr val="CC6600"/>
    <a:srgbClr val="A997F5"/>
    <a:srgbClr val="96F6B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909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40B7097-C1C5-492F-B833-FB734D837486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8428B99-8049-40F4-A739-C6D1A6EE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AC99-36CE-4A68-A784-CC6F0BA7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3E55-0844-433B-86F9-EEF2FE68F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2C1A-2068-4542-9F8E-F53924F4D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D6B-B717-4AF3-B38A-C259A07B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FA23F-3D1F-40DD-B762-2AD703DD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5F88-CE19-4387-BCA6-6FA38FF26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4540-18B7-4EDA-B70F-84BDB7D1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A0CB-C99A-4225-948A-99F8A529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8A65-0BA4-4182-BE2F-B59F92A2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C7AB-A7CE-401C-A9A0-2BCC66852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3155-0BDD-422C-9C64-C2769D870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3BD814CD-EB11-4935-A87B-EDA4122F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gif"/><Relationship Id="rId7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Hoa%208%20-%20Bai%2033%20Tiet%2050%20DIEU%20CHE%20HIDRO%20-%20PHAN%20UNG%20THE.ppt" TargetMode="External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image" Target="../media/image8.gi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29482" y="1750093"/>
            <a:ext cx="7338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17" descr="BD205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5181600"/>
            <a:ext cx="895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562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37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48663" y="42862"/>
            <a:ext cx="83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52400" y="2429470"/>
            <a:ext cx="8920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5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5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152400" y="81999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39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3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0"/>
          <p:cNvSpPr>
            <a:spLocks noChangeArrowheads="1"/>
          </p:cNvSpPr>
          <p:nvPr/>
        </p:nvSpPr>
        <p:spPr bwMode="auto">
          <a:xfrm>
            <a:off x="962025" y="19050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cs typeface="Arial" pitchFamily="34" charset="0"/>
              </a:rPr>
              <a:t> 367</a:t>
            </a:r>
          </a:p>
        </p:txBody>
      </p:sp>
      <p:sp>
        <p:nvSpPr>
          <p:cNvPr id="25603" name="Rectangle 121"/>
          <p:cNvSpPr>
            <a:spLocks noChangeArrowheads="1"/>
          </p:cNvSpPr>
          <p:nvPr/>
        </p:nvSpPr>
        <p:spPr bwMode="auto">
          <a:xfrm>
            <a:off x="1101725" y="2667000"/>
            <a:ext cx="111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cs typeface="Arial" pitchFamily="34" charset="0"/>
              </a:rPr>
              <a:t>120</a:t>
            </a:r>
          </a:p>
        </p:txBody>
      </p:sp>
      <p:sp>
        <p:nvSpPr>
          <p:cNvPr id="25604" name="Rectangle 122"/>
          <p:cNvSpPr>
            <a:spLocks noChangeArrowheads="1"/>
          </p:cNvSpPr>
          <p:nvPr/>
        </p:nvSpPr>
        <p:spPr bwMode="auto">
          <a:xfrm>
            <a:off x="555625" y="2286000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cs typeface="Arial" pitchFamily="34" charset="0"/>
              </a:rPr>
              <a:t>+</a:t>
            </a:r>
          </a:p>
        </p:txBody>
      </p:sp>
      <p:sp>
        <p:nvSpPr>
          <p:cNvPr id="25605" name="Line 123"/>
          <p:cNvSpPr>
            <a:spLocks noChangeShapeType="1"/>
          </p:cNvSpPr>
          <p:nvPr/>
        </p:nvSpPr>
        <p:spPr bwMode="auto">
          <a:xfrm>
            <a:off x="747713" y="3429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2" name="Rectangle 124"/>
          <p:cNvSpPr>
            <a:spLocks noChangeArrowheads="1"/>
          </p:cNvSpPr>
          <p:nvPr/>
        </p:nvSpPr>
        <p:spPr bwMode="auto">
          <a:xfrm>
            <a:off x="962025" y="34290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cs typeface="Arial" pitchFamily="34" charset="0"/>
              </a:rPr>
              <a:t> 487</a:t>
            </a:r>
          </a:p>
        </p:txBody>
      </p:sp>
      <p:sp>
        <p:nvSpPr>
          <p:cNvPr id="25607" name="Rectangle 125"/>
          <p:cNvSpPr>
            <a:spLocks noChangeArrowheads="1"/>
          </p:cNvSpPr>
          <p:nvPr/>
        </p:nvSpPr>
        <p:spPr bwMode="auto">
          <a:xfrm>
            <a:off x="5583238" y="1981200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cs typeface="Arial" pitchFamily="34" charset="0"/>
              </a:rPr>
              <a:t> 85</a:t>
            </a:r>
          </a:p>
        </p:txBody>
      </p:sp>
      <p:sp>
        <p:nvSpPr>
          <p:cNvPr id="25608" name="Rectangle 126"/>
          <p:cNvSpPr>
            <a:spLocks noChangeArrowheads="1"/>
          </p:cNvSpPr>
          <p:nvPr/>
        </p:nvSpPr>
        <p:spPr bwMode="auto">
          <a:xfrm>
            <a:off x="5722938" y="2743200"/>
            <a:ext cx="80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cs typeface="Arial" pitchFamily="34" charset="0"/>
              </a:rPr>
              <a:t>72</a:t>
            </a:r>
          </a:p>
        </p:txBody>
      </p:sp>
      <p:sp>
        <p:nvSpPr>
          <p:cNvPr id="25609" name="Rectangle 127"/>
          <p:cNvSpPr>
            <a:spLocks noChangeArrowheads="1"/>
          </p:cNvSpPr>
          <p:nvPr/>
        </p:nvSpPr>
        <p:spPr bwMode="auto">
          <a:xfrm>
            <a:off x="5334000" y="2286000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latin typeface="VNI-Times" pitchFamily="2" charset="0"/>
              </a:rPr>
              <a:t>+</a:t>
            </a:r>
          </a:p>
        </p:txBody>
      </p:sp>
      <p:sp>
        <p:nvSpPr>
          <p:cNvPr id="25610" name="Line 128"/>
          <p:cNvSpPr>
            <a:spLocks noChangeShapeType="1"/>
          </p:cNvSpPr>
          <p:nvPr/>
        </p:nvSpPr>
        <p:spPr bwMode="auto">
          <a:xfrm>
            <a:off x="5105400" y="3505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7" name="Rectangle 129"/>
          <p:cNvSpPr>
            <a:spLocks noChangeArrowheads="1"/>
          </p:cNvSpPr>
          <p:nvPr/>
        </p:nvSpPr>
        <p:spPr bwMode="auto">
          <a:xfrm>
            <a:off x="5319713" y="35052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solidFill>
                  <a:srgbClr val="FF0000"/>
                </a:solidFill>
                <a:cs typeface="Arial" pitchFamily="34" charset="0"/>
              </a:rPr>
              <a:t> 157</a:t>
            </a:r>
          </a:p>
        </p:txBody>
      </p:sp>
      <p:sp>
        <p:nvSpPr>
          <p:cNvPr id="25612" name="Rectangle 130"/>
          <p:cNvSpPr>
            <a:spLocks noChangeArrowheads="1"/>
          </p:cNvSpPr>
          <p:nvPr/>
        </p:nvSpPr>
        <p:spPr bwMode="auto">
          <a:xfrm>
            <a:off x="7529513" y="19812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cs typeface="Arial" pitchFamily="34" charset="0"/>
              </a:rPr>
              <a:t> 108</a:t>
            </a:r>
          </a:p>
        </p:txBody>
      </p:sp>
      <p:sp>
        <p:nvSpPr>
          <p:cNvPr id="25613" name="Rectangle 131"/>
          <p:cNvSpPr>
            <a:spLocks noChangeArrowheads="1"/>
          </p:cNvSpPr>
          <p:nvPr/>
        </p:nvSpPr>
        <p:spPr bwMode="auto">
          <a:xfrm>
            <a:off x="7932738" y="2743200"/>
            <a:ext cx="80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cs typeface="Arial" pitchFamily="34" charset="0"/>
              </a:rPr>
              <a:t>75</a:t>
            </a:r>
          </a:p>
        </p:txBody>
      </p:sp>
      <p:sp>
        <p:nvSpPr>
          <p:cNvPr id="25614" name="Rectangle 132"/>
          <p:cNvSpPr>
            <a:spLocks noChangeArrowheads="1"/>
          </p:cNvSpPr>
          <p:nvPr/>
        </p:nvSpPr>
        <p:spPr bwMode="auto">
          <a:xfrm>
            <a:off x="7391400" y="2362200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latin typeface="VNI-Times" pitchFamily="2" charset="0"/>
              </a:rPr>
              <a:t>+</a:t>
            </a:r>
          </a:p>
        </p:txBody>
      </p:sp>
      <p:sp>
        <p:nvSpPr>
          <p:cNvPr id="25615" name="Line 133"/>
          <p:cNvSpPr>
            <a:spLocks noChangeShapeType="1"/>
          </p:cNvSpPr>
          <p:nvPr/>
        </p:nvSpPr>
        <p:spPr bwMode="auto">
          <a:xfrm>
            <a:off x="7315200" y="3505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2" name="Rectangle 134"/>
          <p:cNvSpPr>
            <a:spLocks noChangeArrowheads="1"/>
          </p:cNvSpPr>
          <p:nvPr/>
        </p:nvSpPr>
        <p:spPr bwMode="auto">
          <a:xfrm>
            <a:off x="7529513" y="35052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cs typeface="Arial" pitchFamily="34" charset="0"/>
              </a:rPr>
              <a:t> 183</a:t>
            </a:r>
          </a:p>
        </p:txBody>
      </p:sp>
      <p:sp>
        <p:nvSpPr>
          <p:cNvPr id="25617" name="Rectangle 135"/>
          <p:cNvSpPr>
            <a:spLocks noChangeArrowheads="1"/>
          </p:cNvSpPr>
          <p:nvPr/>
        </p:nvSpPr>
        <p:spPr bwMode="auto">
          <a:xfrm>
            <a:off x="3095625" y="19050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cs typeface="Arial" pitchFamily="34" charset="0"/>
              </a:rPr>
              <a:t> 487</a:t>
            </a:r>
          </a:p>
        </p:txBody>
      </p:sp>
      <p:sp>
        <p:nvSpPr>
          <p:cNvPr id="25618" name="Rectangle 136"/>
          <p:cNvSpPr>
            <a:spLocks noChangeArrowheads="1"/>
          </p:cNvSpPr>
          <p:nvPr/>
        </p:nvSpPr>
        <p:spPr bwMode="auto">
          <a:xfrm>
            <a:off x="3235325" y="2667000"/>
            <a:ext cx="111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>
                <a:cs typeface="Arial" pitchFamily="34" charset="0"/>
              </a:rPr>
              <a:t>302</a:t>
            </a:r>
          </a:p>
        </p:txBody>
      </p:sp>
      <p:sp>
        <p:nvSpPr>
          <p:cNvPr id="25619" name="Rectangle 137"/>
          <p:cNvSpPr>
            <a:spLocks noChangeArrowheads="1"/>
          </p:cNvSpPr>
          <p:nvPr/>
        </p:nvSpPr>
        <p:spPr bwMode="auto">
          <a:xfrm>
            <a:off x="2819400" y="2286000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 dirty="0">
                <a:latin typeface="VNI-Times" pitchFamily="2" charset="0"/>
              </a:rPr>
              <a:t>+</a:t>
            </a:r>
          </a:p>
        </p:txBody>
      </p:sp>
      <p:sp>
        <p:nvSpPr>
          <p:cNvPr id="25620" name="Line 138"/>
          <p:cNvSpPr>
            <a:spLocks noChangeShapeType="1"/>
          </p:cNvSpPr>
          <p:nvPr/>
        </p:nvSpPr>
        <p:spPr bwMode="auto">
          <a:xfrm>
            <a:off x="2881313" y="3429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7" name="Rectangle 139"/>
          <p:cNvSpPr>
            <a:spLocks noChangeArrowheads="1"/>
          </p:cNvSpPr>
          <p:nvPr/>
        </p:nvSpPr>
        <p:spPr bwMode="auto">
          <a:xfrm>
            <a:off x="3095625" y="3429000"/>
            <a:ext cx="127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0">
                <a:solidFill>
                  <a:srgbClr val="FF0000"/>
                </a:solidFill>
                <a:cs typeface="Arial" pitchFamily="34" charset="0"/>
              </a:rPr>
              <a:t> 789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55624" y="533401"/>
            <a:ext cx="31019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7" descr="BD205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5181600"/>
            <a:ext cx="895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562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37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48663" y="42862"/>
            <a:ext cx="83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 animBg="1"/>
      <p:bldP spid="48252" grpId="0"/>
      <p:bldP spid="25607" grpId="0"/>
      <p:bldP spid="25608" grpId="0"/>
      <p:bldP spid="25609" grpId="0"/>
      <p:bldP spid="25610" grpId="0" animBg="1"/>
      <p:bldP spid="48257" grpId="0"/>
      <p:bldP spid="25612" grpId="0"/>
      <p:bldP spid="25613" grpId="0"/>
      <p:bldP spid="25614" grpId="0"/>
      <p:bldP spid="25615" grpId="0" animBg="1"/>
      <p:bldP spid="48262" grpId="0"/>
      <p:bldP spid="25617" grpId="0"/>
      <p:bldP spid="25618" grpId="0"/>
      <p:bldP spid="25619" grpId="0"/>
      <p:bldP spid="25620" grpId="0" animBg="1"/>
      <p:bldP spid="48267" grpId="0"/>
      <p:bldP spid="256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609600" y="5334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2794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357  +  125</a:t>
            </a:r>
          </a:p>
          <a:p>
            <a:pPr marL="342900" indent="-342900"/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 487  +  130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029200" y="1524000"/>
            <a:ext cx="2525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 startAt="2"/>
            </a:pPr>
            <a:r>
              <a:rPr lang="en-US" sz="3600" b="1" i="0">
                <a:latin typeface="Times New Roman" pitchFamily="18" charset="0"/>
                <a:cs typeface="Times New Roman" pitchFamily="18" charset="0"/>
              </a:rPr>
              <a:t> 93  +  58</a:t>
            </a:r>
          </a:p>
          <a:p>
            <a:pPr marL="342900" indent="-342900"/>
            <a:r>
              <a:rPr lang="en-US" sz="3600" b="1" i="0">
                <a:latin typeface="Times New Roman" pitchFamily="18" charset="0"/>
                <a:cs typeface="Times New Roman" pitchFamily="18" charset="0"/>
              </a:rPr>
              <a:t>  168  +  503</a:t>
            </a: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0" y="90488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66713" y="3276600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367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3810000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58750" y="3581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04800" y="4419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4369526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492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770188" y="3276600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487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2895600" y="3810000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2597150" y="3581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819400" y="4419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743200" y="4369526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617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5118100" y="3200400"/>
            <a:ext cx="761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93</a:t>
            </a: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5257800" y="3733800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4959350" y="35052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5181600" y="4343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4953000" y="4293326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151</a:t>
            </a: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7543800" y="3200400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168</a:t>
            </a: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7696200" y="3733800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503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7397750" y="35052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7696200" y="4343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7696200" y="4293326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671</a:t>
            </a:r>
          </a:p>
        </p:txBody>
      </p:sp>
      <p:pic>
        <p:nvPicPr>
          <p:cNvPr id="28" name="Picture 17" descr="BD205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5181600"/>
            <a:ext cx="895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562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37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48663" y="42862"/>
            <a:ext cx="83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0" y="90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59396" grpId="0"/>
      <p:bldP spid="59397" grpId="0"/>
      <p:bldP spid="59398" grpId="0"/>
      <p:bldP spid="59399" grpId="0" animBg="1"/>
      <p:bldP spid="59400" grpId="0"/>
      <p:bldP spid="59403" grpId="0"/>
      <p:bldP spid="59404" grpId="0"/>
      <p:bldP spid="59405" grpId="0"/>
      <p:bldP spid="59406" grpId="0" animBg="1"/>
      <p:bldP spid="59407" grpId="0"/>
      <p:bldP spid="59417" grpId="0"/>
      <p:bldP spid="59418" grpId="0"/>
      <p:bldP spid="59419" grpId="0"/>
      <p:bldP spid="59420" grpId="0" animBg="1"/>
      <p:bldP spid="59421" grpId="0"/>
      <p:bldP spid="59424" grpId="0"/>
      <p:bldP spid="59425" grpId="0"/>
      <p:bldP spid="59426" grpId="0"/>
      <p:bldP spid="59427" grpId="0" animBg="1"/>
      <p:bldP spid="59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762000"/>
            <a:ext cx="6705600" cy="21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: 125</a:t>
            </a:r>
            <a:r>
              <a:rPr lang="en-US" sz="3200" b="1" i="0" dirty="0"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 135</a:t>
            </a:r>
            <a:r>
              <a:rPr lang="en-US" sz="3200" b="1" i="0" dirty="0"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 ......</a:t>
            </a:r>
            <a:r>
              <a:rPr lang="en-US" sz="3200" b="1" i="0" dirty="0"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18629" y="3631976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i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69610" y="4198725"/>
            <a:ext cx="5204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9095" y="4715677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125 + 135 = 260 (</a:t>
            </a:r>
            <a:r>
              <a:rPr lang="en-US" sz="3200" b="1" i="0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761142" y="51816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260 </a:t>
            </a:r>
            <a:r>
              <a:rPr lang="en-US" sz="3200" b="1" i="0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vi-VN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7" descr="BD205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5181600"/>
            <a:ext cx="895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562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37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48663" y="42862"/>
            <a:ext cx="83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hù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989" y="2003893"/>
            <a:ext cx="3200400" cy="277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3" grpId="0"/>
      <p:bldP spid="5134" grpId="0"/>
      <p:bldP spid="5135" grpId="0"/>
      <p:bldP spid="5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7620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61913" y="1981200"/>
            <a:ext cx="2986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0" dirty="0">
                <a:solidFill>
                  <a:srgbClr val="0000FF"/>
                </a:solidFill>
                <a:cs typeface="Arial" pitchFamily="34" charset="0"/>
              </a:rPr>
              <a:t>  </a:t>
            </a:r>
            <a:r>
              <a:rPr lang="en-US" sz="3600" b="1" i="0" dirty="0">
                <a:solidFill>
                  <a:srgbClr val="0000FF"/>
                </a:solidFill>
                <a:cs typeface="Arial" pitchFamily="34" charset="0"/>
              </a:rPr>
              <a:t>310 + 40 =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895600" y="1981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350</a:t>
            </a:r>
          </a:p>
        </p:txBody>
      </p:sp>
      <p:sp>
        <p:nvSpPr>
          <p:cNvPr id="6160" name="Rectangle 31"/>
          <p:cNvSpPr>
            <a:spLocks noChangeArrowheads="1"/>
          </p:cNvSpPr>
          <p:nvPr/>
        </p:nvSpPr>
        <p:spPr bwMode="auto">
          <a:xfrm>
            <a:off x="0" y="2590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 150 + 250 =</a:t>
            </a: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2819400" y="25908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400</a:t>
            </a:r>
          </a:p>
        </p:txBody>
      </p:sp>
      <p:sp>
        <p:nvSpPr>
          <p:cNvPr id="6162" name="Rectangle 33"/>
          <p:cNvSpPr>
            <a:spLocks noChangeArrowheads="1"/>
          </p:cNvSpPr>
          <p:nvPr/>
        </p:nvSpPr>
        <p:spPr bwMode="auto">
          <a:xfrm>
            <a:off x="152400" y="3200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450 - 150 =</a:t>
            </a: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2819400" y="32004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300</a:t>
            </a:r>
          </a:p>
        </p:txBody>
      </p:sp>
      <p:sp>
        <p:nvSpPr>
          <p:cNvPr id="6164" name="Rectangle 35"/>
          <p:cNvSpPr>
            <a:spLocks noChangeArrowheads="1"/>
          </p:cNvSpPr>
          <p:nvPr/>
        </p:nvSpPr>
        <p:spPr bwMode="auto">
          <a:xfrm>
            <a:off x="4703763" y="1981200"/>
            <a:ext cx="3068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0" dirty="0">
                <a:solidFill>
                  <a:srgbClr val="0000FF"/>
                </a:solidFill>
                <a:cs typeface="Arial" pitchFamily="34" charset="0"/>
              </a:rPr>
              <a:t>     </a:t>
            </a:r>
            <a:r>
              <a:rPr lang="en-US" sz="3600" b="1" i="0" dirty="0">
                <a:solidFill>
                  <a:srgbClr val="0000FF"/>
                </a:solidFill>
                <a:cs typeface="Arial" pitchFamily="34" charset="0"/>
              </a:rPr>
              <a:t>400 + 50 =</a:t>
            </a: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7772400" y="19812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450</a:t>
            </a:r>
          </a:p>
        </p:txBody>
      </p:sp>
      <p:sp>
        <p:nvSpPr>
          <p:cNvPr id="6166" name="Rectangle 37"/>
          <p:cNvSpPr>
            <a:spLocks noChangeArrowheads="1"/>
          </p:cNvSpPr>
          <p:nvPr/>
        </p:nvSpPr>
        <p:spPr bwMode="auto">
          <a:xfrm>
            <a:off x="5243513" y="2590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305 + 45 =</a:t>
            </a:r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7681913" y="25908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350</a:t>
            </a:r>
          </a:p>
        </p:txBody>
      </p:sp>
      <p:sp>
        <p:nvSpPr>
          <p:cNvPr id="6168" name="Rectangle 39"/>
          <p:cNvSpPr>
            <a:spLocks noChangeArrowheads="1"/>
          </p:cNvSpPr>
          <p:nvPr/>
        </p:nvSpPr>
        <p:spPr bwMode="auto">
          <a:xfrm>
            <a:off x="5105400" y="320040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  515 - 15 =</a:t>
            </a:r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7696200" y="32004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500</a:t>
            </a:r>
          </a:p>
        </p:txBody>
      </p:sp>
      <p:sp>
        <p:nvSpPr>
          <p:cNvPr id="6170" name="Rectangle 41"/>
          <p:cNvSpPr>
            <a:spLocks noChangeArrowheads="1"/>
          </p:cNvSpPr>
          <p:nvPr/>
        </p:nvSpPr>
        <p:spPr bwMode="auto">
          <a:xfrm>
            <a:off x="2362200" y="4038600"/>
            <a:ext cx="3443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0" dirty="0">
                <a:solidFill>
                  <a:srgbClr val="0000FF"/>
                </a:solidFill>
                <a:cs typeface="Arial" pitchFamily="34" charset="0"/>
              </a:rPr>
              <a:t>    </a:t>
            </a:r>
            <a:r>
              <a:rPr lang="en-US" sz="3600" b="1" i="0" dirty="0">
                <a:solidFill>
                  <a:srgbClr val="0000FF"/>
                </a:solidFill>
                <a:cs typeface="Arial" pitchFamily="34" charset="0"/>
              </a:rPr>
              <a:t>100 -  50 =</a:t>
            </a: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5486400" y="40386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6172" name="Rectangle 43"/>
          <p:cNvSpPr>
            <a:spLocks noChangeArrowheads="1"/>
          </p:cNvSpPr>
          <p:nvPr/>
        </p:nvSpPr>
        <p:spPr bwMode="auto">
          <a:xfrm>
            <a:off x="2286000" y="47688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    950 -  50 =</a:t>
            </a:r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5334000" y="4724400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900</a:t>
            </a:r>
          </a:p>
        </p:txBody>
      </p:sp>
      <p:sp>
        <p:nvSpPr>
          <p:cNvPr id="6174" name="Rectangle 45"/>
          <p:cNvSpPr>
            <a:spLocks noChangeArrowheads="1"/>
          </p:cNvSpPr>
          <p:nvPr/>
        </p:nvSpPr>
        <p:spPr bwMode="auto">
          <a:xfrm>
            <a:off x="2438400" y="5410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>
                <a:solidFill>
                  <a:srgbClr val="0000FF"/>
                </a:solidFill>
                <a:cs typeface="Arial" pitchFamily="34" charset="0"/>
              </a:rPr>
              <a:t>    515 - 415 =</a:t>
            </a: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5257800" y="5334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cs typeface="Arial" pitchFamily="34" charset="0"/>
              </a:rPr>
              <a:t> 100</a:t>
            </a:r>
          </a:p>
        </p:txBody>
      </p:sp>
      <p:pic>
        <p:nvPicPr>
          <p:cNvPr id="24" name="Picture 17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5181600"/>
            <a:ext cx="895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562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37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348663" y="42862"/>
            <a:ext cx="83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533400" y="654931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vi-VN" sz="3600" b="1" i="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-76200" y="198120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cs typeface="Arial" pitchFamily="34" charset="0"/>
              </a:rPr>
              <a:t>a)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4724400" y="20675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cs typeface="Arial" pitchFamily="34" charset="0"/>
              </a:rPr>
              <a:t>b)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209800" y="412498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cs typeface="Arial" pitchFamily="34" charset="0"/>
              </a:rPr>
              <a:t>c) </a:t>
            </a:r>
            <a:endParaRPr lang="en-US" sz="28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"/>
                  </p:tgtEl>
                </p:cond>
              </p:nextCondLst>
            </p:seq>
          </p:childTnLst>
        </p:cTn>
      </p:par>
    </p:tnLst>
    <p:bldLst>
      <p:bldP spid="6153" grpId="0"/>
      <p:bldP spid="6158" grpId="0"/>
      <p:bldP spid="60425" grpId="0"/>
      <p:bldP spid="6160" grpId="0"/>
      <p:bldP spid="60448" grpId="0"/>
      <p:bldP spid="6162" grpId="0"/>
      <p:bldP spid="60450" grpId="0"/>
      <p:bldP spid="6164" grpId="0"/>
      <p:bldP spid="60452" grpId="0"/>
      <p:bldP spid="6166" grpId="0"/>
      <p:bldP spid="60454" grpId="0"/>
      <p:bldP spid="6168" grpId="0"/>
      <p:bldP spid="60456" grpId="0"/>
      <p:bldP spid="6170" grpId="0"/>
      <p:bldP spid="60458" grpId="0"/>
      <p:bldP spid="6172" grpId="0"/>
      <p:bldP spid="60460" grpId="0"/>
      <p:bldP spid="6174" grpId="0"/>
      <p:bldP spid="60462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698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9620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00050" y="5410200"/>
            <a:ext cx="59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914400"/>
            <a:ext cx="1503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267200"/>
            <a:ext cx="1503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19600"/>
            <a:ext cx="1449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19800"/>
            <a:ext cx="4254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cac hanh t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800600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 descr="ABARBLY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3" descr="ABARBLY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5">
            <a:lum bright="22000"/>
          </a:blip>
          <a:srcRect/>
          <a:stretch>
            <a:fillRect/>
          </a:stretch>
        </p:blipFill>
        <p:spPr bwMode="auto">
          <a:xfrm>
            <a:off x="0" y="4572000"/>
            <a:ext cx="1781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3" name="AutoShape 15">
            <a:hlinkClick r:id="rId6"/>
          </p:cNvPr>
          <p:cNvSpPr>
            <a:spLocks noChangeArrowheads="1"/>
          </p:cNvSpPr>
          <p:nvPr/>
        </p:nvSpPr>
        <p:spPr bwMode="auto">
          <a:xfrm>
            <a:off x="6172200" y="1371600"/>
            <a:ext cx="1066800" cy="8382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i="0">
              <a:solidFill>
                <a:srgbClr val="FFFF00"/>
              </a:solidFill>
              <a:latin typeface=".VnBlack" pitchFamily="34" charset="0"/>
              <a:cs typeface="Arial" charset="0"/>
            </a:endParaRPr>
          </a:p>
        </p:txBody>
      </p:sp>
      <p:pic>
        <p:nvPicPr>
          <p:cNvPr id="923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8768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6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5181600"/>
            <a:ext cx="381000" cy="1524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7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0600" y="57912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800" i="0">
              <a:latin typeface="Arial" charset="0"/>
            </a:endParaRPr>
          </a:p>
        </p:txBody>
      </p:sp>
      <p:sp>
        <p:nvSpPr>
          <p:cNvPr id="48148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5486400"/>
            <a:ext cx="533400" cy="304800"/>
          </a:xfrm>
          <a:prstGeom prst="star5">
            <a:avLst/>
          </a:prstGeom>
          <a:solidFill>
            <a:srgbClr val="FF9D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9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685800" y="5257800"/>
            <a:ext cx="6858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0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60198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1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" y="4953000"/>
            <a:ext cx="381000" cy="2286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238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5438" y="228600"/>
            <a:ext cx="2468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8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1752600" y="990600"/>
            <a:ext cx="11430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41" name="WordArt 32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6705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3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 animBg="1"/>
      <p:bldP spid="48146" grpId="0" animBg="1"/>
      <p:bldP spid="48148" grpId="0" animBg="1"/>
      <p:bldP spid="48149" grpId="0" animBg="1"/>
      <p:bldP spid="48149" grpId="1" animBg="1"/>
      <p:bldP spid="48150" grpId="0" animBg="1"/>
      <p:bldP spid="48151" grpId="0" animBg="1"/>
      <p:bldP spid="481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22059519</TotalTime>
  <Words>192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aadmin</cp:lastModifiedBy>
  <cp:revision>464</cp:revision>
  <dcterms:created xsi:type="dcterms:W3CDTF">2012-08-07T09:07:41Z</dcterms:created>
  <dcterms:modified xsi:type="dcterms:W3CDTF">2021-09-07T14:46:48Z</dcterms:modified>
</cp:coreProperties>
</file>