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7" r:id="rId3"/>
    <p:sldId id="258" r:id="rId4"/>
    <p:sldId id="271" r:id="rId5"/>
    <p:sldId id="267" r:id="rId6"/>
    <p:sldId id="259" r:id="rId7"/>
    <p:sldId id="268" r:id="rId8"/>
    <p:sldId id="273" r:id="rId9"/>
    <p:sldId id="272" r:id="rId10"/>
    <p:sldId id="270" r:id="rId11"/>
    <p:sldId id="269" r:id="rId12"/>
    <p:sldId id="260" r:id="rId13"/>
    <p:sldId id="275" r:id="rId14"/>
    <p:sldId id="274" r:id="rId15"/>
    <p:sldId id="282" r:id="rId16"/>
    <p:sldId id="283" r:id="rId17"/>
    <p:sldId id="277" r:id="rId18"/>
    <p:sldId id="261" r:id="rId19"/>
    <p:sldId id="278" r:id="rId20"/>
    <p:sldId id="279" r:id="rId21"/>
    <p:sldId id="280" r:id="rId22"/>
    <p:sldId id="281" r:id="rId23"/>
    <p:sldId id="262" r:id="rId24"/>
    <p:sldId id="263" r:id="rId25"/>
    <p:sldId id="285" r:id="rId26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4709A-41C8-4E80-93CC-7067B06B6A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F89E-BB7A-4FBE-B4AA-A47F8BA06F71}" type="datetimeFigureOut">
              <a:rPr lang="en-US" smtClean="0"/>
              <a:pPr/>
              <a:t>25/05/2020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69183-6DE0-4EAD-984E-96CB9B7E0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8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8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533400" y="3570287"/>
            <a:ext cx="81534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Tôn</a:t>
            </a: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trọng</a:t>
            </a: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Luật</a:t>
            </a: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Giao</a:t>
            </a: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thông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2 )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>
              <a:defRPr/>
            </a:pPr>
            <a:endParaRPr lang="en-US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1624781" y="2262981"/>
            <a:ext cx="5181600" cy="715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 </a:t>
            </a:r>
            <a:r>
              <a:rPr lang="vi-VN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4</a:t>
            </a:r>
            <a:endParaRPr lang="en-US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8" name="Picture 3" descr="ringwrlmed2_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5257800"/>
            <a:ext cx="236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1066800" y="390525"/>
            <a:ext cx="6753225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GDĐT quận Long Biên</a:t>
            </a:r>
          </a:p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Ái Mộ B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1" descr="bien cho xe tho so"/>
          <p:cNvPicPr>
            <a:picLocks noChangeAspect="1" noChangeArrowheads="1"/>
          </p:cNvPicPr>
          <p:nvPr/>
        </p:nvPicPr>
        <p:blipFill>
          <a:blip r:embed="rId3"/>
          <a:srcRect t="11281" r="11711"/>
          <a:stretch>
            <a:fillRect/>
          </a:stretch>
        </p:blipFill>
        <p:spPr bwMode="auto">
          <a:xfrm>
            <a:off x="1314450" y="21717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2"/>
          <p:cNvPicPr>
            <a:picLocks noChangeAspect="1" noChangeArrowheads="1"/>
          </p:cNvPicPr>
          <p:nvPr/>
        </p:nvPicPr>
        <p:blipFill>
          <a:blip r:embed="rId4"/>
          <a:srcRect t="13809" r="10695" b="19167"/>
          <a:stretch>
            <a:fillRect/>
          </a:stretch>
        </p:blipFill>
        <p:spPr bwMode="auto">
          <a:xfrm>
            <a:off x="5076825" y="2171700"/>
            <a:ext cx="2590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5410200" y="5345113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685800" y="5059363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Đường dành riêng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cho xe thô sơ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1" grpId="0"/>
      <p:bldP spid="788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bien cam di n-chieu"/>
          <p:cNvPicPr>
            <a:picLocks noChangeAspect="1" noChangeArrowheads="1"/>
          </p:cNvPicPr>
          <p:nvPr/>
        </p:nvPicPr>
        <p:blipFill>
          <a:blip r:embed="rId3"/>
          <a:srcRect l="5026" t="2257" r="8069" b="3581"/>
          <a:stretch>
            <a:fillRect/>
          </a:stretch>
        </p:blipFill>
        <p:spPr bwMode="auto">
          <a:xfrm>
            <a:off x="5867400" y="1670050"/>
            <a:ext cx="265112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4724400" y="5410200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pic>
        <p:nvPicPr>
          <p:cNvPr id="77837" name="Picture 13" descr="cam di xe dap"/>
          <p:cNvPicPr>
            <a:picLocks noChangeAspect="1" noChangeArrowheads="1"/>
          </p:cNvPicPr>
          <p:nvPr/>
        </p:nvPicPr>
        <p:blipFill>
          <a:blip r:embed="rId4"/>
          <a:srcRect r="8957"/>
          <a:stretch>
            <a:fillRect/>
          </a:stretch>
        </p:blipFill>
        <p:spPr bwMode="auto">
          <a:xfrm>
            <a:off x="685800" y="21336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228600" y="53340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Cấm xe đạp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/>
      <p:bldP spid="778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1905000" cy="192231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0609"/>
            <a:ext cx="2514600" cy="1752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1905000" cy="1676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0"/>
            <a:ext cx="381000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25626"/>
            <a:ext cx="4405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2123209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36" y="5992091"/>
            <a:ext cx="38515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5745" y="58997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574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3"/>
          <a:srcRect l="4440" t="7681" r="8784" b="15976"/>
          <a:stretch>
            <a:fillRect/>
          </a:stretch>
        </p:blipFill>
        <p:spPr bwMode="auto">
          <a:xfrm>
            <a:off x="0" y="16764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57200" y="4800600"/>
            <a:ext cx="2133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 nhau với đường sắt có rào chắn</a:t>
            </a:r>
          </a:p>
        </p:txBody>
      </p:sp>
      <p:pic>
        <p:nvPicPr>
          <p:cNvPr id="86028" name="Picture 12" descr="bieu cong truong"/>
          <p:cNvPicPr>
            <a:picLocks noChangeAspect="1" noChangeArrowheads="1"/>
          </p:cNvPicPr>
          <p:nvPr/>
        </p:nvPicPr>
        <p:blipFill>
          <a:blip r:embed="rId4"/>
          <a:srcRect b="13684"/>
          <a:stretch>
            <a:fillRect/>
          </a:stretch>
        </p:blipFill>
        <p:spPr bwMode="auto">
          <a:xfrm>
            <a:off x="3276600" y="18288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3962400" y="4876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 trường</a:t>
            </a:r>
          </a:p>
        </p:txBody>
      </p:sp>
      <p:pic>
        <p:nvPicPr>
          <p:cNvPr id="86030" name="Picture 14"/>
          <p:cNvPicPr>
            <a:picLocks noChangeAspect="1" noChangeArrowheads="1"/>
          </p:cNvPicPr>
          <p:nvPr/>
        </p:nvPicPr>
        <p:blipFill>
          <a:blip r:embed="rId5"/>
          <a:srcRect l="4543" t="7175" r="17833" b="20663"/>
          <a:stretch>
            <a:fillRect/>
          </a:stretch>
        </p:blipFill>
        <p:spPr bwMode="auto">
          <a:xfrm>
            <a:off x="6019800" y="1600200"/>
            <a:ext cx="2968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5562600" y="4800600"/>
            <a:ext cx="3581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 đi bộ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cắt ngang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9" grpId="0"/>
      <p:bldP spid="860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14" descr="cam di xe dap"/>
          <p:cNvPicPr>
            <a:picLocks noChangeAspect="1" noChangeArrowheads="1"/>
          </p:cNvPicPr>
          <p:nvPr/>
        </p:nvPicPr>
        <p:blipFill>
          <a:blip r:embed="rId3"/>
          <a:srcRect r="8957"/>
          <a:stretch>
            <a:fillRect/>
          </a:stretch>
        </p:blipFill>
        <p:spPr bwMode="auto">
          <a:xfrm>
            <a:off x="609600" y="533400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15" descr="bien cho xe tho so"/>
          <p:cNvPicPr>
            <a:picLocks noChangeAspect="1" noChangeArrowheads="1"/>
          </p:cNvPicPr>
          <p:nvPr/>
        </p:nvPicPr>
        <p:blipFill>
          <a:blip r:embed="rId4"/>
          <a:srcRect t="11281" r="11711"/>
          <a:stretch>
            <a:fillRect/>
          </a:stretch>
        </p:blipFill>
        <p:spPr bwMode="auto">
          <a:xfrm>
            <a:off x="2667000" y="228600"/>
            <a:ext cx="1524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4876800" y="0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6"/>
          <a:srcRect t="13809" r="10695" b="19167"/>
          <a:stretch>
            <a:fillRect/>
          </a:stretch>
        </p:blipFill>
        <p:spPr bwMode="auto">
          <a:xfrm>
            <a:off x="7162800" y="152400"/>
            <a:ext cx="160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8" name="Picture 18" descr="bien danh cho di bo"/>
          <p:cNvPicPr>
            <a:picLocks noChangeAspect="1" noChangeArrowheads="1"/>
          </p:cNvPicPr>
          <p:nvPr/>
        </p:nvPicPr>
        <p:blipFill>
          <a:blip r:embed="rId7"/>
          <a:srcRect l="5832" t="6383" r="6804"/>
          <a:stretch>
            <a:fillRect/>
          </a:stretch>
        </p:blipFill>
        <p:spPr bwMode="auto">
          <a:xfrm>
            <a:off x="457200" y="36576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9" name="Picture 19" descr="bien cam di n-chieu"/>
          <p:cNvPicPr>
            <a:picLocks noChangeAspect="1" noChangeArrowheads="1"/>
          </p:cNvPicPr>
          <p:nvPr/>
        </p:nvPicPr>
        <p:blipFill>
          <a:blip r:embed="rId8"/>
          <a:srcRect r="2388"/>
          <a:stretch>
            <a:fillRect/>
          </a:stretch>
        </p:blipFill>
        <p:spPr bwMode="auto">
          <a:xfrm>
            <a:off x="2667000" y="3657600"/>
            <a:ext cx="152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0" name="Picture 20"/>
          <p:cNvPicPr>
            <a:picLocks noChangeAspect="1" noChangeArrowheads="1"/>
          </p:cNvPicPr>
          <p:nvPr/>
        </p:nvPicPr>
        <p:blipFill>
          <a:blip r:embed="rId9"/>
          <a:srcRect l="6731" t="3409" r="19231" b="13637"/>
          <a:stretch>
            <a:fillRect/>
          </a:stretch>
        </p:blipFill>
        <p:spPr bwMode="auto">
          <a:xfrm>
            <a:off x="4953000" y="3657600"/>
            <a:ext cx="1406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10"/>
          <a:srcRect l="17323" t="2362" r="25307" b="18375"/>
          <a:stretch>
            <a:fillRect/>
          </a:stretch>
        </p:blipFill>
        <p:spPr bwMode="auto">
          <a:xfrm>
            <a:off x="7162800" y="38100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7391400" y="5410200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 một</a:t>
            </a:r>
            <a:r>
              <a:rPr lang="en-US" altLang="vi-VN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609600" y="21336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Cấm đi xe đạp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2667000" y="1828800"/>
            <a:ext cx="1409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dành riêng cho xe thô sơ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4495800" y="1828800"/>
            <a:ext cx="2667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Giao nhau có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tín hiệu đèn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7467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228600" y="5257800"/>
            <a:ext cx="1905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 dành riêng cho người đi bộ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2743200" y="5334000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4876800" y="571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4" grpId="0"/>
      <p:bldP spid="81945" grpId="0"/>
      <p:bldP spid="81946" grpId="0"/>
      <p:bldP spid="819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762000"/>
            <a:ext cx="792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 báo cấm có đặc điểm gì?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Biển báo cấm có hình tròn, nền đỏ, hình vẽ màu đen để biểu thị những điều cấm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 báo nguy hiểm có đặc điểm gì?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Biển báo nguy hiểm có hình tam giác, viền đỏ, nền vàng dùng để cảnh báo các tình huống nguy hiểm có thể cho người sử dụng đường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38200"/>
            <a:ext cx="8534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 báo hiệu lệnh có đặc điểm gì?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Biển báo hiệu lệnh có hình tròn, nền xanh, hình vẽ màu trắng nhằm đưa ra các hiệu lệnh cho người tham gia giao thông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 báo chỉ dẫn có đặc điểm gì?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Biển báo chỉ dẫn có dạng hình vuông hoặc hình chữ nhật, nền xanh , hình vẽ màu trắng, nhằm cho người tham gia giao thông biết những định hướng cần thiết , giúp họ tham gia giao thông thuận lợi trên đường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H7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2487202" y="1828800"/>
            <a:ext cx="4194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</a:t>
            </a:r>
            <a:endParaRPr lang="en-US" sz="44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967" name="Object 23"/>
          <p:cNvGraphicFramePr>
            <a:graphicFrameLocks noGrp="1" noChangeAspect="1"/>
          </p:cNvGraphicFramePr>
          <p:nvPr>
            <p:ph/>
          </p:nvPr>
        </p:nvGraphicFramePr>
        <p:xfrm>
          <a:off x="0" y="1676400"/>
          <a:ext cx="353060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4" imgW="3532327" imgH="4445813" progId="MS_ClipArt_Gallery.2">
                  <p:embed/>
                </p:oleObj>
              </mc:Choice>
              <mc:Fallback>
                <p:oleObj name="Clip" r:id="rId4" imgW="3532327" imgH="4445813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76400"/>
                        <a:ext cx="3530600" cy="444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32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868444" y="2381"/>
            <a:ext cx="1277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3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77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4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2381" y="5582444"/>
            <a:ext cx="1277937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6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 flipV="1">
            <a:off x="8059738" y="5778500"/>
            <a:ext cx="10842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58863" y="3282950"/>
            <a:ext cx="6473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altLang="vi-VN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2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2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3064"/>
            <a:ext cx="8229600" cy="5440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1106328" y="469612"/>
            <a:ext cx="6473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Em </a:t>
            </a:r>
            <a:r>
              <a:rPr lang="en-US" altLang="vi-VN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 làm gì khi</a:t>
            </a:r>
            <a:r>
              <a:rPr lang="en-US" altLang="vi-VN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971800" y="15240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vi-VN" sz="280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bạn em nói:</a:t>
            </a:r>
            <a:endParaRPr lang="en-US" altLang="vi-VN" sz="280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7" name="AutoShape 9"/>
          <p:cNvSpPr>
            <a:spLocks noChangeArrowheads="1"/>
          </p:cNvSpPr>
          <p:nvPr/>
        </p:nvSpPr>
        <p:spPr bwMode="auto">
          <a:xfrm>
            <a:off x="6477000" y="1920875"/>
            <a:ext cx="3097213" cy="2116137"/>
          </a:xfrm>
          <a:prstGeom prst="cloudCallout">
            <a:avLst>
              <a:gd name="adj1" fmla="val -72144"/>
              <a:gd name="adj2" fmla="val 34398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altLang="vi-VN" sz="2000" b="1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vi-VN" sz="1200" b="1">
                <a:solidFill>
                  <a:srgbClr val="CC0099"/>
                </a:solidFill>
              </a:rPr>
              <a:t> </a:t>
            </a:r>
            <a:r>
              <a:rPr lang="en-US" altLang="vi-VN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Giao thông chỉ cần ở thành phố, thị xã.</a:t>
            </a:r>
          </a:p>
        </p:txBody>
      </p:sp>
      <p:pic>
        <p:nvPicPr>
          <p:cNvPr id="83978" name="Picture 10" descr="tranh lua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709988"/>
            <a:ext cx="510857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AutoShape 11"/>
          <p:cNvSpPr>
            <a:spLocks noChangeArrowheads="1"/>
          </p:cNvSpPr>
          <p:nvPr/>
        </p:nvSpPr>
        <p:spPr bwMode="auto">
          <a:xfrm>
            <a:off x="76200" y="2338387"/>
            <a:ext cx="2452688" cy="2181225"/>
          </a:xfrm>
          <a:prstGeom prst="cloudCallout">
            <a:avLst>
              <a:gd name="adj1" fmla="val 114727"/>
              <a:gd name="adj2" fmla="val 33986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20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Luật Giao thông cần thực hiện mọi nơi, mọi lúc.</a:t>
            </a:r>
          </a:p>
          <a:p>
            <a:pPr algn="ctr" eaLnBrk="1" hangingPunct="1"/>
            <a:endParaRPr lang="en-US" altLang="vi-VN" sz="2000" b="1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80" name="Picture 12" descr="4"/>
          <p:cNvPicPr>
            <a:picLocks noChangeAspect="1" noChangeArrowheads="1"/>
          </p:cNvPicPr>
          <p:nvPr/>
        </p:nvPicPr>
        <p:blipFill>
          <a:blip r:embed="rId4">
            <a:lum bright="-6000" contrast="54000"/>
          </a:blip>
          <a:srcRect t="3334" r="1785" b="3334"/>
          <a:stretch>
            <a:fillRect/>
          </a:stretch>
        </p:blipFill>
        <p:spPr bwMode="auto">
          <a:xfrm>
            <a:off x="1981200" y="3689350"/>
            <a:ext cx="5194300" cy="3168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  <p:bldP spid="83977" grpId="0" animBg="1"/>
      <p:bldP spid="839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“ Theo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?”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ổ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65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762000" y="914400"/>
            <a:ext cx="7007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vi-VN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32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ạn em ngồi cạnh em trong ô tô thò đầu ra ngoài.</a:t>
            </a:r>
            <a:endParaRPr lang="en-US" altLang="vi-VN" sz="320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001" name="Picture 9" descr="tho ra ngoai o 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09800"/>
            <a:ext cx="59563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9" descr="nem 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351" y="2057400"/>
            <a:ext cx="6057900" cy="3917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5605" name="Picture 10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77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1" descr="I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2000" y="914400"/>
            <a:ext cx="7007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vi-VN" sz="32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32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ạn rủ em ném đất đá lên tàu hỏa.</a:t>
            </a:r>
            <a:endParaRPr lang="en-US" altLang="vi-VN" sz="320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13735" y="609600"/>
            <a:ext cx="81165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vi-VN" sz="36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vi-VN" sz="36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36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ạn em đi xe đạp va vào một người đi đường.</a:t>
            </a:r>
            <a:endParaRPr lang="en-US" altLang="vi-VN" sz="360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13735" y="2590800"/>
            <a:ext cx="81165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36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 các bạn em xúm lại xem một vụ tai nạn giao thông</a:t>
            </a:r>
            <a:r>
              <a:rPr lang="en-US" altLang="vi-VN" sz="36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360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3734" y="4336138"/>
            <a:ext cx="81165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e) Một nhóm bạn em khoác tay nhau đi bộ giữa lòng đường</a:t>
            </a:r>
            <a:endParaRPr lang="en-US" altLang="vi-VN" sz="360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300" name="Picture 4" descr="BIRDS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chuâ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WordArt 6"/>
          <p:cNvSpPr>
            <a:spLocks noChangeArrowheads="1" noChangeShapeType="1" noTextEdit="1"/>
          </p:cNvSpPr>
          <p:nvPr/>
        </p:nvSpPr>
        <p:spPr bwMode="auto">
          <a:xfrm>
            <a:off x="457200" y="2209800"/>
            <a:ext cx="8382000" cy="157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HỌC TỐT</a:t>
            </a:r>
          </a:p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THẦY, CÔ GIÁO SỨC KHOẺ</a:t>
            </a:r>
          </a:p>
        </p:txBody>
      </p:sp>
      <p:pic>
        <p:nvPicPr>
          <p:cNvPr id="86023" name="Picture 7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AutoShape 9"/>
          <p:cNvSpPr>
            <a:spLocks noChangeArrowheads="1"/>
          </p:cNvSpPr>
          <p:nvPr/>
        </p:nvSpPr>
        <p:spPr bwMode="auto">
          <a:xfrm>
            <a:off x="4038600" y="16002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26" name="AutoShape 10"/>
          <p:cNvSpPr>
            <a:spLocks noChangeArrowheads="1"/>
          </p:cNvSpPr>
          <p:nvPr/>
        </p:nvSpPr>
        <p:spPr bwMode="auto">
          <a:xfrm>
            <a:off x="7848600" y="18288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27" name="AutoShape 11"/>
          <p:cNvSpPr>
            <a:spLocks noChangeArrowheads="1"/>
          </p:cNvSpPr>
          <p:nvPr/>
        </p:nvSpPr>
        <p:spPr bwMode="auto">
          <a:xfrm>
            <a:off x="7848600" y="60198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28" name="AutoShape 12"/>
          <p:cNvSpPr>
            <a:spLocks noChangeArrowheads="1"/>
          </p:cNvSpPr>
          <p:nvPr/>
        </p:nvSpPr>
        <p:spPr bwMode="auto">
          <a:xfrm>
            <a:off x="2209800" y="40386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29" name="AutoShape 13"/>
          <p:cNvSpPr>
            <a:spLocks noChangeArrowheads="1"/>
          </p:cNvSpPr>
          <p:nvPr/>
        </p:nvSpPr>
        <p:spPr bwMode="auto">
          <a:xfrm>
            <a:off x="4419600" y="57150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30" name="AutoShape 14"/>
          <p:cNvSpPr>
            <a:spLocks noChangeArrowheads="1"/>
          </p:cNvSpPr>
          <p:nvPr/>
        </p:nvSpPr>
        <p:spPr bwMode="auto">
          <a:xfrm>
            <a:off x="4267200" y="40386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31" name="AutoShape 15"/>
          <p:cNvSpPr>
            <a:spLocks noChangeArrowheads="1"/>
          </p:cNvSpPr>
          <p:nvPr/>
        </p:nvSpPr>
        <p:spPr bwMode="auto">
          <a:xfrm>
            <a:off x="1371600" y="52578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6032" name="AutoShape 16"/>
          <p:cNvSpPr>
            <a:spLocks noChangeArrowheads="1"/>
          </p:cNvSpPr>
          <p:nvPr/>
        </p:nvSpPr>
        <p:spPr bwMode="auto">
          <a:xfrm>
            <a:off x="914400" y="1905000"/>
            <a:ext cx="6858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6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  <p:bldP spid="86025" grpId="0" animBg="1"/>
      <p:bldP spid="86025" grpId="1" animBg="1"/>
      <p:bldP spid="86026" grpId="0" animBg="1"/>
      <p:bldP spid="86026" grpId="1" animBg="1"/>
      <p:bldP spid="86027" grpId="0" animBg="1"/>
      <p:bldP spid="86027" grpId="1" animBg="1"/>
      <p:bldP spid="86028" grpId="0" animBg="1"/>
      <p:bldP spid="86028" grpId="1" animBg="1"/>
      <p:bldP spid="86029" grpId="0" animBg="1"/>
      <p:bldP spid="86029" grpId="1" animBg="1"/>
      <p:bldP spid="86030" grpId="0" animBg="1"/>
      <p:bldP spid="86030" grpId="1" animBg="1"/>
      <p:bldP spid="86031" grpId="0" animBg="1"/>
      <p:bldP spid="86031" grpId="1" animBg="1"/>
      <p:bldP spid="86032" grpId="0" animBg="1"/>
      <p:bldP spid="860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676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13: TÔN TRỌNG LUẬT GIAO THÔNG (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2)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061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FIREW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0363"/>
            <a:ext cx="152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Bell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28600"/>
            <a:ext cx="161925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GOLDSTA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648200"/>
            <a:ext cx="11477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32121" y="2057400"/>
            <a:ext cx="7079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BIỂN BÁO GIAO THÔNG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733800" y="1295400"/>
            <a:ext cx="228600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TRÒ CHƠI</a:t>
            </a:r>
            <a:endParaRPr lang="en-US" sz="4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/>
          <a:srcRect l="17323" t="2362" r="25307" b="18375"/>
          <a:stretch>
            <a:fillRect/>
          </a:stretch>
        </p:blipFill>
        <p:spPr bwMode="auto">
          <a:xfrm>
            <a:off x="7239000" y="5181600"/>
            <a:ext cx="10096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4"/>
          <a:srcRect t="13809" r="10695" b="19167"/>
          <a:stretch>
            <a:fillRect/>
          </a:stretch>
        </p:blipFill>
        <p:spPr bwMode="auto">
          <a:xfrm>
            <a:off x="7010400" y="3429000"/>
            <a:ext cx="116998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5105400" y="3200400"/>
            <a:ext cx="11414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3" name="Picture 17" descr="cam di xe dap"/>
          <p:cNvPicPr>
            <a:picLocks noChangeAspect="1" noChangeArrowheads="1"/>
          </p:cNvPicPr>
          <p:nvPr/>
        </p:nvPicPr>
        <p:blipFill>
          <a:blip r:embed="rId6"/>
          <a:srcRect r="8957"/>
          <a:stretch>
            <a:fillRect/>
          </a:stretch>
        </p:blipFill>
        <p:spPr bwMode="auto">
          <a:xfrm>
            <a:off x="838200" y="3276600"/>
            <a:ext cx="12017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4" name="Picture 18" descr="bien cam di n-chieu"/>
          <p:cNvPicPr>
            <a:picLocks noChangeAspect="1" noChangeArrowheads="1"/>
          </p:cNvPicPr>
          <p:nvPr/>
        </p:nvPicPr>
        <p:blipFill>
          <a:blip r:embed="rId7"/>
          <a:srcRect r="2388"/>
          <a:stretch>
            <a:fillRect/>
          </a:stretch>
        </p:blipFill>
        <p:spPr bwMode="auto">
          <a:xfrm>
            <a:off x="2743200" y="5029200"/>
            <a:ext cx="1135063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7" name="Picture 21"/>
          <p:cNvPicPr>
            <a:picLocks noChangeAspect="1" noChangeArrowheads="1"/>
          </p:cNvPicPr>
          <p:nvPr/>
        </p:nvPicPr>
        <p:blipFill>
          <a:blip r:embed="rId8"/>
          <a:srcRect l="6731" t="3409" r="19231" b="13637"/>
          <a:stretch>
            <a:fillRect/>
          </a:stretch>
        </p:blipFill>
        <p:spPr bwMode="auto">
          <a:xfrm>
            <a:off x="5029200" y="5181600"/>
            <a:ext cx="11779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8" name="Picture 22" descr="bien cho xe tho so"/>
          <p:cNvPicPr>
            <a:picLocks noChangeAspect="1" noChangeArrowheads="1"/>
          </p:cNvPicPr>
          <p:nvPr/>
        </p:nvPicPr>
        <p:blipFill>
          <a:blip r:embed="rId9"/>
          <a:srcRect t="11281" r="11711"/>
          <a:stretch>
            <a:fillRect/>
          </a:stretch>
        </p:blipFill>
        <p:spPr bwMode="auto">
          <a:xfrm>
            <a:off x="3276600" y="3200400"/>
            <a:ext cx="107791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9" name="Picture 23" descr="bien danh cho di bo"/>
          <p:cNvPicPr>
            <a:picLocks noChangeAspect="1" noChangeArrowheads="1"/>
          </p:cNvPicPr>
          <p:nvPr/>
        </p:nvPicPr>
        <p:blipFill>
          <a:blip r:embed="rId10"/>
          <a:srcRect l="5832" t="6383" r="6804"/>
          <a:stretch>
            <a:fillRect/>
          </a:stretch>
        </p:blipFill>
        <p:spPr bwMode="auto">
          <a:xfrm>
            <a:off x="762000" y="4953000"/>
            <a:ext cx="114141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3200400" y="2171700"/>
            <a:ext cx="3505200" cy="533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-2453608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Ai nhanh,ai đúng?</a:t>
            </a:r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-50000" kx="-2453608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7361" y="2881744"/>
            <a:ext cx="7934303" cy="2147455"/>
            <a:chOff x="527361" y="2881744"/>
            <a:chExt cx="7934303" cy="2147455"/>
          </a:xfrm>
        </p:grpSpPr>
        <p:pic>
          <p:nvPicPr>
            <p:cNvPr id="4" name="Picture 3" descr="cam di xe dap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7"/>
            <a:stretch>
              <a:fillRect/>
            </a:stretch>
          </p:blipFill>
          <p:spPr bwMode="auto">
            <a:xfrm>
              <a:off x="527361" y="3165763"/>
              <a:ext cx="1834840" cy="1828800"/>
            </a:xfrm>
            <a:prstGeom prst="rect">
              <a:avLst/>
            </a:prstGeom>
            <a:noFill/>
            <a:extLst/>
          </p:spPr>
        </p:pic>
        <p:pic>
          <p:nvPicPr>
            <p:cNvPr id="5" name="Picture 4" descr="bien cam di n-chieu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8"/>
            <a:stretch>
              <a:fillRect/>
            </a:stretch>
          </p:blipFill>
          <p:spPr bwMode="auto">
            <a:xfrm>
              <a:off x="3429298" y="3029987"/>
              <a:ext cx="2133600" cy="1850968"/>
            </a:xfrm>
            <a:prstGeom prst="rect">
              <a:avLst/>
            </a:prstGeom>
            <a:noFill/>
            <a:extLst/>
          </p:spPr>
        </p:pic>
        <p:pic>
          <p:nvPicPr>
            <p:cNvPr id="6" name="Picture 5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" t="3409" r="19231" b="13637"/>
            <a:stretch>
              <a:fillRect/>
            </a:stretch>
          </p:blipFill>
          <p:spPr bwMode="auto">
            <a:xfrm>
              <a:off x="6324600" y="2881744"/>
              <a:ext cx="2137064" cy="214745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7" name="Rectangle 6"/>
          <p:cNvSpPr/>
          <p:nvPr/>
        </p:nvSpPr>
        <p:spPr>
          <a:xfrm>
            <a:off x="152400" y="5334000"/>
            <a:ext cx="2762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8945" y="5303921"/>
            <a:ext cx="2680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5290065"/>
            <a:ext cx="26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/>
          <a:srcRect l="17323" t="2362" r="25307" b="18375"/>
          <a:stretch>
            <a:fillRect/>
          </a:stretch>
        </p:blipFill>
        <p:spPr bwMode="auto">
          <a:xfrm>
            <a:off x="762000" y="1828800"/>
            <a:ext cx="2459038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52400" y="4914900"/>
            <a:ext cx="441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Đường một chiều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4"/>
          <a:srcRect l="6731" t="3409" r="19231" b="13637"/>
          <a:stretch>
            <a:fillRect/>
          </a:stretch>
        </p:blipFill>
        <p:spPr bwMode="auto">
          <a:xfrm>
            <a:off x="5411788" y="1727200"/>
            <a:ext cx="26003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334000" y="4945063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14" descr="cam di xe dap"/>
          <p:cNvPicPr>
            <a:picLocks noChangeAspect="1" noChangeArrowheads="1"/>
          </p:cNvPicPr>
          <p:nvPr/>
        </p:nvPicPr>
        <p:blipFill>
          <a:blip r:embed="rId3"/>
          <a:srcRect r="8957"/>
          <a:stretch>
            <a:fillRect/>
          </a:stretch>
        </p:blipFill>
        <p:spPr bwMode="auto">
          <a:xfrm>
            <a:off x="609600" y="533400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15" descr="bien cho xe tho so"/>
          <p:cNvPicPr>
            <a:picLocks noChangeAspect="1" noChangeArrowheads="1"/>
          </p:cNvPicPr>
          <p:nvPr/>
        </p:nvPicPr>
        <p:blipFill>
          <a:blip r:embed="rId4"/>
          <a:srcRect t="11281" r="11711"/>
          <a:stretch>
            <a:fillRect/>
          </a:stretch>
        </p:blipFill>
        <p:spPr bwMode="auto">
          <a:xfrm>
            <a:off x="2667000" y="228600"/>
            <a:ext cx="1524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5"/>
          <a:srcRect r="10667" b="14240"/>
          <a:stretch>
            <a:fillRect/>
          </a:stretch>
        </p:blipFill>
        <p:spPr bwMode="auto">
          <a:xfrm>
            <a:off x="4876800" y="0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6"/>
          <a:srcRect t="13809" r="10695" b="19167"/>
          <a:stretch>
            <a:fillRect/>
          </a:stretch>
        </p:blipFill>
        <p:spPr bwMode="auto">
          <a:xfrm>
            <a:off x="7162800" y="152400"/>
            <a:ext cx="1600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8" name="Picture 18" descr="bien danh cho di bo"/>
          <p:cNvPicPr>
            <a:picLocks noChangeAspect="1" noChangeArrowheads="1"/>
          </p:cNvPicPr>
          <p:nvPr/>
        </p:nvPicPr>
        <p:blipFill>
          <a:blip r:embed="rId7"/>
          <a:srcRect l="5832" t="6383" r="6804"/>
          <a:stretch>
            <a:fillRect/>
          </a:stretch>
        </p:blipFill>
        <p:spPr bwMode="auto">
          <a:xfrm>
            <a:off x="457200" y="36576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9" name="Picture 19" descr="bien cam di n-chieu"/>
          <p:cNvPicPr>
            <a:picLocks noChangeAspect="1" noChangeArrowheads="1"/>
          </p:cNvPicPr>
          <p:nvPr/>
        </p:nvPicPr>
        <p:blipFill>
          <a:blip r:embed="rId8"/>
          <a:srcRect r="2388"/>
          <a:stretch>
            <a:fillRect/>
          </a:stretch>
        </p:blipFill>
        <p:spPr bwMode="auto">
          <a:xfrm>
            <a:off x="2667000" y="3657600"/>
            <a:ext cx="152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0" name="Picture 20"/>
          <p:cNvPicPr>
            <a:picLocks noChangeAspect="1" noChangeArrowheads="1"/>
          </p:cNvPicPr>
          <p:nvPr/>
        </p:nvPicPr>
        <p:blipFill>
          <a:blip r:embed="rId9"/>
          <a:srcRect l="6731" t="3409" r="19231" b="13637"/>
          <a:stretch>
            <a:fillRect/>
          </a:stretch>
        </p:blipFill>
        <p:spPr bwMode="auto">
          <a:xfrm>
            <a:off x="4953000" y="3657600"/>
            <a:ext cx="14065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10"/>
          <a:srcRect l="17323" t="2362" r="25307" b="18375"/>
          <a:stretch>
            <a:fillRect/>
          </a:stretch>
        </p:blipFill>
        <p:spPr bwMode="auto">
          <a:xfrm>
            <a:off x="7162800" y="3810000"/>
            <a:ext cx="1676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7391400" y="5410200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 một</a:t>
            </a:r>
            <a:r>
              <a:rPr lang="en-US" altLang="vi-VN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609600" y="21336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Cấm đi xe đạp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2667000" y="1828800"/>
            <a:ext cx="1409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dành riêng cho xe thô sơ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4495800" y="1828800"/>
            <a:ext cx="2667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Giao nhau có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tín hiệu đèn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7467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Dừng lại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228600" y="5257800"/>
            <a:ext cx="1905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 dành riêng cho người đi bộ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2743200" y="5334000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Cấm đi ngược chiều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4876800" y="571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Cấm rẽ trái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4" grpId="0"/>
      <p:bldP spid="81945" grpId="0"/>
      <p:bldP spid="81946" grpId="0"/>
      <p:bldP spid="819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7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11" descr="bien danh cho di bo"/>
          <p:cNvPicPr>
            <a:picLocks noChangeAspect="1" noChangeArrowheads="1"/>
          </p:cNvPicPr>
          <p:nvPr/>
        </p:nvPicPr>
        <p:blipFill>
          <a:blip r:embed="rId3"/>
          <a:srcRect l="5832" t="6383" r="6804"/>
          <a:stretch>
            <a:fillRect/>
          </a:stretch>
        </p:blipFill>
        <p:spPr bwMode="auto">
          <a:xfrm>
            <a:off x="785813" y="1600200"/>
            <a:ext cx="2286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00013" y="4678363"/>
            <a:ext cx="365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 dành riêng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cho người đi bộ</a:t>
            </a:r>
          </a:p>
        </p:txBody>
      </p:sp>
      <p:pic>
        <p:nvPicPr>
          <p:cNvPr id="79888" name="Picture 16"/>
          <p:cNvPicPr>
            <a:picLocks noChangeAspect="1" noChangeArrowheads="1"/>
          </p:cNvPicPr>
          <p:nvPr/>
        </p:nvPicPr>
        <p:blipFill>
          <a:blip r:embed="rId4"/>
          <a:srcRect r="10667" b="14240"/>
          <a:stretch>
            <a:fillRect/>
          </a:stretch>
        </p:blipFill>
        <p:spPr bwMode="auto">
          <a:xfrm>
            <a:off x="4694238" y="14478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419600" y="4525963"/>
            <a:ext cx="4343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Giao nhau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có tín hiệu đèn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608&quot;&gt;&lt;object type=&quot;3&quot; unique_id=&quot;10609&quot;&gt;&lt;property id=&quot;20148&quot; value=&quot;5&quot;/&gt;&lt;property id=&quot;20300&quot; value=&quot;Slide 1&quot;/&gt;&lt;property id=&quot;20307&quot; value=&quot;266&quot;/&gt;&lt;/object&gt;&lt;object type=&quot;3&quot; unique_id=&quot;10610&quot;&gt;&lt;property id=&quot;20148&quot; value=&quot;5&quot;/&gt;&lt;property id=&quot;20300&quot; value=&quot;Slide 2 - &amp;quot;Trò chơi phỏng vấn&amp;quot;&quot;/&gt;&lt;property id=&quot;20307&quot; value=&quot;257&quot;/&gt;&lt;/object&gt;&lt;object type=&quot;3&quot; unique_id=&quot;10611&quot;&gt;&lt;property id=&quot;20148&quot; value=&quot;5&quot;/&gt;&lt;property id=&quot;20300&quot; value=&quot;Slide 3&quot;/&gt;&lt;property id=&quot;20307&quot; value=&quot;258&quot;/&gt;&lt;/object&gt;&lt;object type=&quot;3&quot; unique_id=&quot;10612&quot;&gt;&lt;property id=&quot;20148&quot; value=&quot;5&quot;/&gt;&lt;property id=&quot;20300&quot; value=&quot;Slide 4&quot;/&gt;&lt;property id=&quot;20307&quot; value=&quot;271&quot;/&gt;&lt;/object&gt;&lt;object type=&quot;3&quot; unique_id=&quot;10613&quot;&gt;&lt;property id=&quot;20148&quot; value=&quot;5&quot;/&gt;&lt;property id=&quot;20300&quot; value=&quot;Slide 5&quot;/&gt;&lt;property id=&quot;20307&quot; value=&quot;267&quot;/&gt;&lt;/object&gt;&lt;object type=&quot;3&quot; unique_id=&quot;10614&quot;&gt;&lt;property id=&quot;20148&quot; value=&quot;5&quot;/&gt;&lt;property id=&quot;20300&quot; value=&quot;Slide 6&quot;/&gt;&lt;property id=&quot;20307&quot; value=&quot;259&quot;/&gt;&lt;/object&gt;&lt;object type=&quot;3&quot; unique_id=&quot;10615&quot;&gt;&lt;property id=&quot;20148&quot; value=&quot;5&quot;/&gt;&lt;property id=&quot;20300&quot; value=&quot;Slide 7&quot;/&gt;&lt;property id=&quot;20307&quot; value=&quot;268&quot;/&gt;&lt;/object&gt;&lt;object type=&quot;3&quot; unique_id=&quot;10616&quot;&gt;&lt;property id=&quot;20148&quot; value=&quot;5&quot;/&gt;&lt;property id=&quot;20300&quot; value=&quot;Slide 8&quot;/&gt;&lt;property id=&quot;20307&quot; value=&quot;273&quot;/&gt;&lt;/object&gt;&lt;object type=&quot;3&quot; unique_id=&quot;10617&quot;&gt;&lt;property id=&quot;20148&quot; value=&quot;5&quot;/&gt;&lt;property id=&quot;20300&quot; value=&quot;Slide 9&quot;/&gt;&lt;property id=&quot;20307&quot; value=&quot;272&quot;/&gt;&lt;/object&gt;&lt;object type=&quot;3&quot; unique_id=&quot;10618&quot;&gt;&lt;property id=&quot;20148&quot; value=&quot;5&quot;/&gt;&lt;property id=&quot;20300&quot; value=&quot;Slide 10&quot;/&gt;&lt;property id=&quot;20307&quot; value=&quot;270&quot;/&gt;&lt;/object&gt;&lt;object type=&quot;3&quot; unique_id=&quot;10619&quot;&gt;&lt;property id=&quot;20148&quot; value=&quot;5&quot;/&gt;&lt;property id=&quot;20300&quot; value=&quot;Slide 11&quot;/&gt;&lt;property id=&quot;20307&quot; value=&quot;269&quot;/&gt;&lt;/object&gt;&lt;object type=&quot;3&quot; unique_id=&quot;10620&quot;&gt;&lt;property id=&quot;20148&quot; value=&quot;5&quot;/&gt;&lt;property id=&quot;20300&quot; value=&quot;Slide 12&quot;/&gt;&lt;property id=&quot;20307&quot; value=&quot;260&quot;/&gt;&lt;/object&gt;&lt;object type=&quot;3&quot; unique_id=&quot;10621&quot;&gt;&lt;property id=&quot;20148&quot; value=&quot;5&quot;/&gt;&lt;property id=&quot;20300&quot; value=&quot;Slide 13&quot;/&gt;&lt;property id=&quot;20307&quot; value=&quot;275&quot;/&gt;&lt;/object&gt;&lt;object type=&quot;3&quot; unique_id=&quot;10622&quot;&gt;&lt;property id=&quot;20148&quot; value=&quot;5&quot;/&gt;&lt;property id=&quot;20300&quot; value=&quot;Slide 14&quot;/&gt;&lt;property id=&quot;20307&quot; value=&quot;274&quot;/&gt;&lt;/object&gt;&lt;object type=&quot;3&quot; unique_id=&quot;10624&quot;&gt;&lt;property id=&quot;20148&quot; value=&quot;5&quot;/&gt;&lt;property id=&quot;20300&quot; value=&quot;Slide 17&quot;/&gt;&lt;property id=&quot;20307&quot; value=&quot;277&quot;/&gt;&lt;/object&gt;&lt;object type=&quot;3&quot; unique_id=&quot;10625&quot;&gt;&lt;property id=&quot;20148&quot; value=&quot;5&quot;/&gt;&lt;property id=&quot;20300&quot; value=&quot;Slide 19&quot;/&gt;&lt;property id=&quot;20307&quot; value=&quot;278&quot;/&gt;&lt;/object&gt;&lt;object type=&quot;3&quot; unique_id=&quot;10626&quot;&gt;&lt;property id=&quot;20148&quot; value=&quot;5&quot;/&gt;&lt;property id=&quot;20300&quot; value=&quot;Slide 20&quot;/&gt;&lt;property id=&quot;20307&quot; value=&quot;279&quot;/&gt;&lt;/object&gt;&lt;object type=&quot;3&quot; unique_id=&quot;10627&quot;&gt;&lt;property id=&quot;20148&quot; value=&quot;5&quot;/&gt;&lt;property id=&quot;20300&quot; value=&quot;Slide 21&quot;/&gt;&lt;property id=&quot;20307&quot; value=&quot;280&quot;/&gt;&lt;/object&gt;&lt;object type=&quot;3&quot; unique_id=&quot;10628&quot;&gt;&lt;property id=&quot;20148&quot; value=&quot;5&quot;/&gt;&lt;property id=&quot;20300&quot; value=&quot;Slide 22&quot;/&gt;&lt;property id=&quot;20307&quot; value=&quot;281&quot;/&gt;&lt;/object&gt;&lt;object type=&quot;3&quot; unique_id=&quot;10629&quot;&gt;&lt;property id=&quot;20148&quot; value=&quot;5&quot;/&gt;&lt;property id=&quot;20300&quot; value=&quot;Slide 18&quot;/&gt;&lt;property id=&quot;20307&quot; value=&quot;261&quot;/&gt;&lt;/object&gt;&lt;object type=&quot;3&quot; unique_id=&quot;10630&quot;&gt;&lt;property id=&quot;20148&quot; value=&quot;5&quot;/&gt;&lt;property id=&quot;20300&quot; value=&quot;Slide 23&quot;/&gt;&lt;property id=&quot;20307&quot; value=&quot;262&quot;/&gt;&lt;/object&gt;&lt;object type=&quot;3&quot; unique_id=&quot;10631&quot;&gt;&lt;property id=&quot;20148&quot; value=&quot;5&quot;/&gt;&lt;property id=&quot;20300&quot; value=&quot;Slide 24&quot;/&gt;&lt;property id=&quot;20307&quot; value=&quot;263&quot;/&gt;&lt;/object&gt;&lt;object type=&quot;3&quot; unique_id=&quot;11064&quot;&gt;&lt;property id=&quot;20148&quot; value=&quot;5&quot;/&gt;&lt;property id=&quot;20300&quot; value=&quot;Slide 15&quot;/&gt;&lt;property id=&quot;20307&quot; value=&quot;282&quot;/&gt;&lt;/object&gt;&lt;object type=&quot;3&quot; unique_id=&quot;11065&quot;&gt;&lt;property id=&quot;20148&quot; value=&quot;5&quot;/&gt;&lt;property id=&quot;20300&quot; value=&quot;Slide 16&quot;/&gt;&lt;property id=&quot;20307&quot; value=&quot;283&quot;/&gt;&lt;/object&gt;&lt;object type=&quot;3&quot; unique_id=&quot;11066&quot;&gt;&lt;property id=&quot;20148&quot; value=&quot;5&quot;/&gt;&lt;property id=&quot;20300&quot; value=&quot;Slide 25&quot;/&gt;&lt;property id=&quot;20307&quot; value=&quot;285&quot;/&gt;&lt;/object&gt;&lt;/object&gt;&lt;object type=&quot;8&quot; unique_id=&quot;106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848</Words>
  <Application>Microsoft Office PowerPoint</Application>
  <PresentationFormat>On-screen Show (4:3)</PresentationFormat>
  <Paragraphs>98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Chủ đề của Office</vt:lpstr>
      <vt:lpstr>Clip</vt:lpstr>
      <vt:lpstr>PowerPoint Presentation</vt:lpstr>
      <vt:lpstr>Trò chơi phỏng vấn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MTC</cp:lastModifiedBy>
  <cp:revision>19</cp:revision>
  <dcterms:created xsi:type="dcterms:W3CDTF">2018-03-28T13:34:42Z</dcterms:created>
  <dcterms:modified xsi:type="dcterms:W3CDTF">2020-05-25T06:00:00Z</dcterms:modified>
</cp:coreProperties>
</file>